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0"/>
  </p:notesMasterIdLst>
  <p:sldIdLst>
    <p:sldId id="256" r:id="rId2"/>
    <p:sldId id="258" r:id="rId3"/>
    <p:sldId id="262" r:id="rId4"/>
    <p:sldId id="259" r:id="rId5"/>
    <p:sldId id="261" r:id="rId6"/>
    <p:sldId id="264" r:id="rId7"/>
    <p:sldId id="266" r:id="rId8"/>
    <p:sldId id="299" r:id="rId9"/>
    <p:sldId id="300" r:id="rId10"/>
    <p:sldId id="298" r:id="rId11"/>
    <p:sldId id="297" r:id="rId12"/>
    <p:sldId id="271" r:id="rId13"/>
    <p:sldId id="269" r:id="rId14"/>
    <p:sldId id="263" r:id="rId15"/>
    <p:sldId id="301" r:id="rId16"/>
    <p:sldId id="302" r:id="rId17"/>
    <p:sldId id="303" r:id="rId18"/>
    <p:sldId id="275" r:id="rId19"/>
  </p:sldIdLst>
  <p:sldSz cx="9144000" cy="5143500" type="screen16x9"/>
  <p:notesSz cx="6858000" cy="9144000"/>
  <p:embeddedFontLst>
    <p:embeddedFont>
      <p:font typeface="Anaheim" panose="020B0604020202020204" charset="0"/>
      <p:regular r:id="rId21"/>
    </p:embeddedFont>
    <p:embeddedFont>
      <p:font typeface="Bebas Neue" panose="020B0606020202050201" pitchFamily="34" charset="0"/>
      <p:regular r:id="rId22"/>
    </p:embeddedFont>
    <p:embeddedFont>
      <p:font typeface="IBM Plex Sans" panose="020B0503050203000203" pitchFamily="34" charset="0"/>
      <p:regular r:id="rId23"/>
      <p:bold r:id="rId24"/>
      <p:italic r:id="rId25"/>
      <p:boldItalic r:id="rId26"/>
    </p:embeddedFont>
    <p:embeddedFont>
      <p:font typeface="IBM Plex Sans Medium" panose="020B0603050203000203" pitchFamily="34" charset="0"/>
      <p:regular r:id="rId27"/>
      <p:bold r:id="rId28"/>
      <p:italic r:id="rId29"/>
      <p:boldItalic r:id="rId30"/>
    </p:embeddedFont>
    <p:embeddedFont>
      <p:font typeface="Nunito Light" pitchFamily="2" charset="0"/>
      <p:regular r:id="rId31"/>
      <p:italic r:id="rId32"/>
    </p:embeddedFont>
    <p:embeddedFont>
      <p:font typeface="Public Sans" panose="020B0604020202020204" charset="0"/>
      <p:regular r:id="rId33"/>
      <p:bold r:id="rId34"/>
      <p:italic r:id="rId35"/>
      <p:boldItalic r:id="rId36"/>
    </p:embeddedFont>
    <p:embeddedFont>
      <p:font typeface="Raleway"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6F78B1-5BB8-4068-8A6F-0E800533D957}" v="1870" dt="2023-09-17T20:54:20.264"/>
  </p1510:revLst>
</p1510:revInfo>
</file>

<file path=ppt/tableStyles.xml><?xml version="1.0" encoding="utf-8"?>
<a:tblStyleLst xmlns:a="http://schemas.openxmlformats.org/drawingml/2006/main" def="{363D1F15-4270-4948-A564-9CDB357E2B2E}">
  <a:tblStyle styleId="{363D1F15-4270-4948-A564-9CDB357E2B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38B3E2-8535-4009-87B4-7EA31B8DB66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microsoft.com/office/2015/10/relationships/revisionInfo" Target="revisionInfo.xml"/><Relationship Id="rId20" Type="http://schemas.openxmlformats.org/officeDocument/2006/relationships/notesMaster" Target="notesMasters/notesMaster1.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suario invitado" userId="S::urn:spo:anon#1041a0867fb940182d9d9edd4d0e582e97acd6accd4ba6b094532699d1fba06d::" providerId="AD" clId="Web-{A8FE1677-310B-1B91-588F-4CA550EA8EF3}"/>
    <pc:docChg chg="modSld">
      <pc:chgData name="Usuario invitado" userId="S::urn:spo:anon#1041a0867fb940182d9d9edd4d0e582e97acd6accd4ba6b094532699d1fba06d::" providerId="AD" clId="Web-{A8FE1677-310B-1B91-588F-4CA550EA8EF3}" dt="2023-09-18T17:57:50.301" v="26"/>
      <pc:docMkLst>
        <pc:docMk/>
      </pc:docMkLst>
      <pc:sldChg chg="addSp delSp modSp addAnim delAnim modAnim">
        <pc:chgData name="Usuario invitado" userId="S::urn:spo:anon#1041a0867fb940182d9d9edd4d0e582e97acd6accd4ba6b094532699d1fba06d::" providerId="AD" clId="Web-{A8FE1677-310B-1B91-588F-4CA550EA8EF3}" dt="2023-09-18T17:57:50.301" v="26"/>
        <pc:sldMkLst>
          <pc:docMk/>
          <pc:sldMk cId="0" sldId="262"/>
        </pc:sldMkLst>
        <pc:spChg chg="mod">
          <ac:chgData name="Usuario invitado" userId="S::urn:spo:anon#1041a0867fb940182d9d9edd4d0e582e97acd6accd4ba6b094532699d1fba06d::" providerId="AD" clId="Web-{A8FE1677-310B-1B91-588F-4CA550EA8EF3}" dt="2023-09-18T17:57:23.816" v="22" actId="1076"/>
          <ac:spMkLst>
            <pc:docMk/>
            <pc:sldMk cId="0" sldId="262"/>
            <ac:spMk id="487" creationId="{00000000-0000-0000-0000-000000000000}"/>
          </ac:spMkLst>
        </pc:spChg>
        <pc:picChg chg="add mod modCrop">
          <ac:chgData name="Usuario invitado" userId="S::urn:spo:anon#1041a0867fb940182d9d9edd4d0e582e97acd6accd4ba6b094532699d1fba06d::" providerId="AD" clId="Web-{A8FE1677-310B-1B91-588F-4CA550EA8EF3}" dt="2023-09-18T17:53:38.840" v="16"/>
          <ac:picMkLst>
            <pc:docMk/>
            <pc:sldMk cId="0" sldId="262"/>
            <ac:picMk id="2" creationId="{9D271D34-7090-3A9E-CE50-63DB36703DBA}"/>
          </ac:picMkLst>
        </pc:picChg>
        <pc:picChg chg="del">
          <ac:chgData name="Usuario invitado" userId="S::urn:spo:anon#1041a0867fb940182d9d9edd4d0e582e97acd6accd4ba6b094532699d1fba06d::" providerId="AD" clId="Web-{A8FE1677-310B-1B91-588F-4CA550EA8EF3}" dt="2023-09-18T17:51:41.336" v="9"/>
          <ac:picMkLst>
            <pc:docMk/>
            <pc:sldMk cId="0" sldId="262"/>
            <ac:picMk id="1026" creationId="{CB2F30E8-80B1-D771-8260-DEBB728DFD3C}"/>
          </ac:picMkLst>
        </pc:picChg>
      </pc:sldChg>
    </pc:docChg>
  </pc:docChgLst>
  <pc:docChgLst>
    <pc:chgData name="DANIEL ANTONIO SANTANILLA ARIAS" userId="dbeec899-375d-47c6-86b8-06338e1530f2" providerId="ADAL" clId="{F366EFBB-0647-468B-892A-7A0EA2EDD67A}"/>
    <pc:docChg chg="undo custSel addSld delSld modSld sldOrd">
      <pc:chgData name="DANIEL ANTONIO SANTANILLA ARIAS" userId="dbeec899-375d-47c6-86b8-06338e1530f2" providerId="ADAL" clId="{F366EFBB-0647-468B-892A-7A0EA2EDD67A}" dt="2023-09-17T20:54:21.731" v="3129"/>
      <pc:docMkLst>
        <pc:docMk/>
      </pc:docMkLst>
      <pc:sldChg chg="addSp delSp modSp mod modNotes">
        <pc:chgData name="DANIEL ANTONIO SANTANILLA ARIAS" userId="dbeec899-375d-47c6-86b8-06338e1530f2" providerId="ADAL" clId="{F366EFBB-0647-468B-892A-7A0EA2EDD67A}" dt="2023-09-17T03:30:30.873" v="2735" actId="14100"/>
        <pc:sldMkLst>
          <pc:docMk/>
          <pc:sldMk cId="0" sldId="256"/>
        </pc:sldMkLst>
        <pc:spChg chg="mod">
          <ac:chgData name="DANIEL ANTONIO SANTANILLA ARIAS" userId="dbeec899-375d-47c6-86b8-06338e1530f2" providerId="ADAL" clId="{F366EFBB-0647-468B-892A-7A0EA2EDD67A}" dt="2023-09-17T01:22:05.737" v="127" actId="1035"/>
          <ac:spMkLst>
            <pc:docMk/>
            <pc:sldMk cId="0" sldId="256"/>
            <ac:spMk id="209" creationId="{00000000-0000-0000-0000-000000000000}"/>
          </ac:spMkLst>
        </pc:spChg>
        <pc:spChg chg="mod">
          <ac:chgData name="DANIEL ANTONIO SANTANILLA ARIAS" userId="dbeec899-375d-47c6-86b8-06338e1530f2" providerId="ADAL" clId="{F366EFBB-0647-468B-892A-7A0EA2EDD67A}" dt="2023-09-17T01:22:25.652" v="134" actId="313"/>
          <ac:spMkLst>
            <pc:docMk/>
            <pc:sldMk cId="0" sldId="256"/>
            <ac:spMk id="210" creationId="{00000000-0000-0000-0000-000000000000}"/>
          </ac:spMkLst>
        </pc:spChg>
        <pc:grpChg chg="del">
          <ac:chgData name="DANIEL ANTONIO SANTANILLA ARIAS" userId="dbeec899-375d-47c6-86b8-06338e1530f2" providerId="ADAL" clId="{F366EFBB-0647-468B-892A-7A0EA2EDD67A}" dt="2023-09-17T01:22:36.888" v="136" actId="478"/>
          <ac:grpSpMkLst>
            <pc:docMk/>
            <pc:sldMk cId="0" sldId="256"/>
            <ac:grpSpMk id="212" creationId="{00000000-0000-0000-0000-000000000000}"/>
          </ac:grpSpMkLst>
        </pc:grpChg>
        <pc:grpChg chg="del">
          <ac:chgData name="DANIEL ANTONIO SANTANILLA ARIAS" userId="dbeec899-375d-47c6-86b8-06338e1530f2" providerId="ADAL" clId="{F366EFBB-0647-468B-892A-7A0EA2EDD67A}" dt="2023-09-17T01:21:14.873" v="28" actId="478"/>
          <ac:grpSpMkLst>
            <pc:docMk/>
            <pc:sldMk cId="0" sldId="256"/>
            <ac:grpSpMk id="232" creationId="{00000000-0000-0000-0000-000000000000}"/>
          </ac:grpSpMkLst>
        </pc:grpChg>
        <pc:picChg chg="add mod">
          <ac:chgData name="DANIEL ANTONIO SANTANILLA ARIAS" userId="dbeec899-375d-47c6-86b8-06338e1530f2" providerId="ADAL" clId="{F366EFBB-0647-468B-892A-7A0EA2EDD67A}" dt="2023-09-17T03:30:30.873" v="2735" actId="14100"/>
          <ac:picMkLst>
            <pc:docMk/>
            <pc:sldMk cId="0" sldId="256"/>
            <ac:picMk id="3" creationId="{772FA624-F18B-C1E8-2F7E-57FE81B27789}"/>
          </ac:picMkLst>
        </pc:picChg>
        <pc:cxnChg chg="mod">
          <ac:chgData name="DANIEL ANTONIO SANTANILLA ARIAS" userId="dbeec899-375d-47c6-86b8-06338e1530f2" providerId="ADAL" clId="{F366EFBB-0647-468B-892A-7A0EA2EDD67A}" dt="2023-09-17T01:22:05.737" v="127" actId="1035"/>
          <ac:cxnSpMkLst>
            <pc:docMk/>
            <pc:sldMk cId="0" sldId="256"/>
            <ac:cxnSpMk id="211" creationId="{00000000-0000-0000-0000-000000000000}"/>
          </ac:cxnSpMkLst>
        </pc:cxnChg>
      </pc:sldChg>
      <pc:sldChg chg="del modNotes">
        <pc:chgData name="DANIEL ANTONIO SANTANILLA ARIAS" userId="dbeec899-375d-47c6-86b8-06338e1530f2" providerId="ADAL" clId="{F366EFBB-0647-468B-892A-7A0EA2EDD67A}" dt="2023-09-17T03:20:28.819" v="2649" actId="47"/>
        <pc:sldMkLst>
          <pc:docMk/>
          <pc:sldMk cId="0" sldId="257"/>
        </pc:sldMkLst>
      </pc:sldChg>
      <pc:sldChg chg="modSp mod modAnim modNotes">
        <pc:chgData name="DANIEL ANTONIO SANTANILLA ARIAS" userId="dbeec899-375d-47c6-86b8-06338e1530f2" providerId="ADAL" clId="{F366EFBB-0647-468B-892A-7A0EA2EDD67A}" dt="2023-09-17T20:49:30.631" v="3093"/>
        <pc:sldMkLst>
          <pc:docMk/>
          <pc:sldMk cId="0" sldId="258"/>
        </pc:sldMkLst>
        <pc:spChg chg="mod">
          <ac:chgData name="DANIEL ANTONIO SANTANILLA ARIAS" userId="dbeec899-375d-47c6-86b8-06338e1530f2" providerId="ADAL" clId="{F366EFBB-0647-468B-892A-7A0EA2EDD67A}" dt="2023-09-17T01:23:05.092" v="142" actId="20577"/>
          <ac:spMkLst>
            <pc:docMk/>
            <pc:sldMk cId="0" sldId="258"/>
            <ac:spMk id="295" creationId="{00000000-0000-0000-0000-000000000000}"/>
          </ac:spMkLst>
        </pc:spChg>
        <pc:spChg chg="mod">
          <ac:chgData name="DANIEL ANTONIO SANTANILLA ARIAS" userId="dbeec899-375d-47c6-86b8-06338e1530f2" providerId="ADAL" clId="{F366EFBB-0647-468B-892A-7A0EA2EDD67A}" dt="2023-09-17T01:24:31.864" v="175" actId="20577"/>
          <ac:spMkLst>
            <pc:docMk/>
            <pc:sldMk cId="0" sldId="258"/>
            <ac:spMk id="302" creationId="{00000000-0000-0000-0000-000000000000}"/>
          </ac:spMkLst>
        </pc:spChg>
        <pc:spChg chg="mod">
          <ac:chgData name="DANIEL ANTONIO SANTANILLA ARIAS" userId="dbeec899-375d-47c6-86b8-06338e1530f2" providerId="ADAL" clId="{F366EFBB-0647-468B-892A-7A0EA2EDD67A}" dt="2023-09-17T01:24:36.823" v="185" actId="20577"/>
          <ac:spMkLst>
            <pc:docMk/>
            <pc:sldMk cId="0" sldId="258"/>
            <ac:spMk id="303" creationId="{00000000-0000-0000-0000-000000000000}"/>
          </ac:spMkLst>
        </pc:spChg>
        <pc:spChg chg="mod">
          <ac:chgData name="DANIEL ANTONIO SANTANILLA ARIAS" userId="dbeec899-375d-47c6-86b8-06338e1530f2" providerId="ADAL" clId="{F366EFBB-0647-468B-892A-7A0EA2EDD67A}" dt="2023-09-17T01:24:53.515" v="188" actId="20577"/>
          <ac:spMkLst>
            <pc:docMk/>
            <pc:sldMk cId="0" sldId="258"/>
            <ac:spMk id="304" creationId="{00000000-0000-0000-0000-000000000000}"/>
          </ac:spMkLst>
        </pc:spChg>
        <pc:spChg chg="mod">
          <ac:chgData name="DANIEL ANTONIO SANTANILLA ARIAS" userId="dbeec899-375d-47c6-86b8-06338e1530f2" providerId="ADAL" clId="{F366EFBB-0647-468B-892A-7A0EA2EDD67A}" dt="2023-09-17T01:24:56.945" v="193" actId="20577"/>
          <ac:spMkLst>
            <pc:docMk/>
            <pc:sldMk cId="0" sldId="258"/>
            <ac:spMk id="305" creationId="{00000000-0000-0000-0000-000000000000}"/>
          </ac:spMkLst>
        </pc:spChg>
        <pc:spChg chg="mod">
          <ac:chgData name="DANIEL ANTONIO SANTANILLA ARIAS" userId="dbeec899-375d-47c6-86b8-06338e1530f2" providerId="ADAL" clId="{F366EFBB-0647-468B-892A-7A0EA2EDD67A}" dt="2023-09-17T01:25:33.977" v="216" actId="14100"/>
          <ac:spMkLst>
            <pc:docMk/>
            <pc:sldMk cId="0" sldId="258"/>
            <ac:spMk id="306" creationId="{00000000-0000-0000-0000-000000000000}"/>
          </ac:spMkLst>
        </pc:spChg>
        <pc:spChg chg="mod">
          <ac:chgData name="DANIEL ANTONIO SANTANILLA ARIAS" userId="dbeec899-375d-47c6-86b8-06338e1530f2" providerId="ADAL" clId="{F366EFBB-0647-468B-892A-7A0EA2EDD67A}" dt="2023-09-17T01:26:28.547" v="235" actId="20577"/>
          <ac:spMkLst>
            <pc:docMk/>
            <pc:sldMk cId="0" sldId="258"/>
            <ac:spMk id="307" creationId="{00000000-0000-0000-0000-000000000000}"/>
          </ac:spMkLst>
        </pc:spChg>
        <pc:picChg chg="mod">
          <ac:chgData name="DANIEL ANTONIO SANTANILLA ARIAS" userId="dbeec899-375d-47c6-86b8-06338e1530f2" providerId="ADAL" clId="{F366EFBB-0647-468B-892A-7A0EA2EDD67A}" dt="2023-09-17T01:48:19.207" v="954" actId="1076"/>
          <ac:picMkLst>
            <pc:docMk/>
            <pc:sldMk cId="0" sldId="258"/>
            <ac:picMk id="7" creationId="{6CF126CF-CB42-F489-C1BA-E616F9DFF416}"/>
          </ac:picMkLst>
        </pc:picChg>
      </pc:sldChg>
      <pc:sldChg chg="addSp delSp modSp mod ord modAnim modNotes">
        <pc:chgData name="DANIEL ANTONIO SANTANILLA ARIAS" userId="dbeec899-375d-47c6-86b8-06338e1530f2" providerId="ADAL" clId="{F366EFBB-0647-468B-892A-7A0EA2EDD67A}" dt="2023-09-17T20:50:20.242" v="3106"/>
        <pc:sldMkLst>
          <pc:docMk/>
          <pc:sldMk cId="0" sldId="259"/>
        </pc:sldMkLst>
        <pc:spChg chg="add del mod">
          <ac:chgData name="DANIEL ANTONIO SANTANILLA ARIAS" userId="dbeec899-375d-47c6-86b8-06338e1530f2" providerId="ADAL" clId="{F366EFBB-0647-468B-892A-7A0EA2EDD67A}" dt="2023-09-17T01:31:00.017" v="476" actId="478"/>
          <ac:spMkLst>
            <pc:docMk/>
            <pc:sldMk cId="0" sldId="259"/>
            <ac:spMk id="3" creationId="{008E7AC5-DD7E-3EDB-3F4B-8ECB145DE6DB}"/>
          </ac:spMkLst>
        </pc:spChg>
        <pc:spChg chg="add del">
          <ac:chgData name="DANIEL ANTONIO SANTANILLA ARIAS" userId="dbeec899-375d-47c6-86b8-06338e1530f2" providerId="ADAL" clId="{F366EFBB-0647-468B-892A-7A0EA2EDD67A}" dt="2023-09-17T01:30:59.003" v="475" actId="22"/>
          <ac:spMkLst>
            <pc:docMk/>
            <pc:sldMk cId="0" sldId="259"/>
            <ac:spMk id="5" creationId="{4B786BD6-86C6-DB02-AD6D-851E28506C5B}"/>
          </ac:spMkLst>
        </pc:spChg>
        <pc:spChg chg="add mod">
          <ac:chgData name="DANIEL ANTONIO SANTANILLA ARIAS" userId="dbeec899-375d-47c6-86b8-06338e1530f2" providerId="ADAL" clId="{F366EFBB-0647-468B-892A-7A0EA2EDD67A}" dt="2023-09-17T01:49:58.814" v="970" actId="1076"/>
          <ac:spMkLst>
            <pc:docMk/>
            <pc:sldMk cId="0" sldId="259"/>
            <ac:spMk id="7" creationId="{2E2105C0-1E76-2736-E9ED-EA4FEE1439CC}"/>
          </ac:spMkLst>
        </pc:spChg>
        <pc:spChg chg="mod">
          <ac:chgData name="DANIEL ANTONIO SANTANILLA ARIAS" userId="dbeec899-375d-47c6-86b8-06338e1530f2" providerId="ADAL" clId="{F366EFBB-0647-468B-892A-7A0EA2EDD67A}" dt="2023-09-17T01:49:51.142" v="968" actId="1038"/>
          <ac:spMkLst>
            <pc:docMk/>
            <pc:sldMk cId="0" sldId="259"/>
            <ac:spMk id="349" creationId="{00000000-0000-0000-0000-000000000000}"/>
          </ac:spMkLst>
        </pc:spChg>
        <pc:spChg chg="del">
          <ac:chgData name="DANIEL ANTONIO SANTANILLA ARIAS" userId="dbeec899-375d-47c6-86b8-06338e1530f2" providerId="ADAL" clId="{F366EFBB-0647-468B-892A-7A0EA2EDD67A}" dt="2023-09-17T01:30:57.837" v="473" actId="478"/>
          <ac:spMkLst>
            <pc:docMk/>
            <pc:sldMk cId="0" sldId="259"/>
            <ac:spMk id="350" creationId="{00000000-0000-0000-0000-000000000000}"/>
          </ac:spMkLst>
        </pc:spChg>
        <pc:grpChg chg="mod">
          <ac:chgData name="DANIEL ANTONIO SANTANILLA ARIAS" userId="dbeec899-375d-47c6-86b8-06338e1530f2" providerId="ADAL" clId="{F366EFBB-0647-468B-892A-7A0EA2EDD67A}" dt="2023-09-17T01:32:48.276" v="608" actId="1076"/>
          <ac:grpSpMkLst>
            <pc:docMk/>
            <pc:sldMk cId="0" sldId="259"/>
            <ac:grpSpMk id="352" creationId="{00000000-0000-0000-0000-000000000000}"/>
          </ac:grpSpMkLst>
        </pc:grpChg>
        <pc:grpChg chg="del">
          <ac:chgData name="DANIEL ANTONIO SANTANILLA ARIAS" userId="dbeec899-375d-47c6-86b8-06338e1530f2" providerId="ADAL" clId="{F366EFBB-0647-468B-892A-7A0EA2EDD67A}" dt="2023-09-17T01:30:15.873" v="433" actId="478"/>
          <ac:grpSpMkLst>
            <pc:docMk/>
            <pc:sldMk cId="0" sldId="259"/>
            <ac:grpSpMk id="375" creationId="{00000000-0000-0000-0000-000000000000}"/>
          </ac:grpSpMkLst>
        </pc:grpChg>
        <pc:picChg chg="add mod">
          <ac:chgData name="DANIEL ANTONIO SANTANILLA ARIAS" userId="dbeec899-375d-47c6-86b8-06338e1530f2" providerId="ADAL" clId="{F366EFBB-0647-468B-892A-7A0EA2EDD67A}" dt="2023-09-17T01:49:51.142" v="968" actId="1038"/>
          <ac:picMkLst>
            <pc:docMk/>
            <pc:sldMk cId="0" sldId="259"/>
            <ac:picMk id="9" creationId="{5245698B-6060-C274-F681-4487E5DCF3C6}"/>
          </ac:picMkLst>
        </pc:picChg>
        <pc:cxnChg chg="add mod">
          <ac:chgData name="DANIEL ANTONIO SANTANILLA ARIAS" userId="dbeec899-375d-47c6-86b8-06338e1530f2" providerId="ADAL" clId="{F366EFBB-0647-468B-892A-7A0EA2EDD67A}" dt="2023-09-17T01:57:48.874" v="1122" actId="1035"/>
          <ac:cxnSpMkLst>
            <pc:docMk/>
            <pc:sldMk cId="0" sldId="259"/>
            <ac:cxnSpMk id="10" creationId="{6C133BEC-CB97-55DC-EB22-1D184E30D4FD}"/>
          </ac:cxnSpMkLst>
        </pc:cxnChg>
      </pc:sldChg>
      <pc:sldChg chg="addSp delSp modSp del mod ord modNotes">
        <pc:chgData name="DANIEL ANTONIO SANTANILLA ARIAS" userId="dbeec899-375d-47c6-86b8-06338e1530f2" providerId="ADAL" clId="{F366EFBB-0647-468B-892A-7A0EA2EDD67A}" dt="2023-09-17T01:38:42.597" v="806" actId="47"/>
        <pc:sldMkLst>
          <pc:docMk/>
          <pc:sldMk cId="0" sldId="260"/>
        </pc:sldMkLst>
        <pc:spChg chg="add del mod">
          <ac:chgData name="DANIEL ANTONIO SANTANILLA ARIAS" userId="dbeec899-375d-47c6-86b8-06338e1530f2" providerId="ADAL" clId="{F366EFBB-0647-468B-892A-7A0EA2EDD67A}" dt="2023-09-17T01:34:18.403" v="644" actId="478"/>
          <ac:spMkLst>
            <pc:docMk/>
            <pc:sldMk cId="0" sldId="260"/>
            <ac:spMk id="3" creationId="{CD1E7452-F3FB-4474-FB4E-674F4B49747D}"/>
          </ac:spMkLst>
        </pc:spChg>
        <pc:spChg chg="mod">
          <ac:chgData name="DANIEL ANTONIO SANTANILLA ARIAS" userId="dbeec899-375d-47c6-86b8-06338e1530f2" providerId="ADAL" clId="{F366EFBB-0647-468B-892A-7A0EA2EDD67A}" dt="2023-09-17T01:34:22.237" v="645" actId="1076"/>
          <ac:spMkLst>
            <pc:docMk/>
            <pc:sldMk cId="0" sldId="260"/>
            <ac:spMk id="395" creationId="{00000000-0000-0000-0000-000000000000}"/>
          </ac:spMkLst>
        </pc:spChg>
        <pc:spChg chg="del mod">
          <ac:chgData name="DANIEL ANTONIO SANTANILLA ARIAS" userId="dbeec899-375d-47c6-86b8-06338e1530f2" providerId="ADAL" clId="{F366EFBB-0647-468B-892A-7A0EA2EDD67A}" dt="2023-09-17T01:34:14.470" v="643" actId="478"/>
          <ac:spMkLst>
            <pc:docMk/>
            <pc:sldMk cId="0" sldId="260"/>
            <ac:spMk id="396" creationId="{00000000-0000-0000-0000-000000000000}"/>
          </ac:spMkLst>
        </pc:spChg>
        <pc:grpChg chg="del">
          <ac:chgData name="DANIEL ANTONIO SANTANILLA ARIAS" userId="dbeec899-375d-47c6-86b8-06338e1530f2" providerId="ADAL" clId="{F366EFBB-0647-468B-892A-7A0EA2EDD67A}" dt="2023-09-17T01:34:13.646" v="642" actId="478"/>
          <ac:grpSpMkLst>
            <pc:docMk/>
            <pc:sldMk cId="0" sldId="260"/>
            <ac:grpSpMk id="399" creationId="{00000000-0000-0000-0000-000000000000}"/>
          </ac:grpSpMkLst>
        </pc:grpChg>
        <pc:grpChg chg="del">
          <ac:chgData name="DANIEL ANTONIO SANTANILLA ARIAS" userId="dbeec899-375d-47c6-86b8-06338e1530f2" providerId="ADAL" clId="{F366EFBB-0647-468B-892A-7A0EA2EDD67A}" dt="2023-09-17T01:34:11.352" v="641" actId="478"/>
          <ac:grpSpMkLst>
            <pc:docMk/>
            <pc:sldMk cId="0" sldId="260"/>
            <ac:grpSpMk id="415" creationId="{00000000-0000-0000-0000-000000000000}"/>
          </ac:grpSpMkLst>
        </pc:grpChg>
        <pc:cxnChg chg="del">
          <ac:chgData name="DANIEL ANTONIO SANTANILLA ARIAS" userId="dbeec899-375d-47c6-86b8-06338e1530f2" providerId="ADAL" clId="{F366EFBB-0647-468B-892A-7A0EA2EDD67A}" dt="2023-09-17T01:34:09.734" v="639" actId="478"/>
          <ac:cxnSpMkLst>
            <pc:docMk/>
            <pc:sldMk cId="0" sldId="260"/>
            <ac:cxnSpMk id="398" creationId="{00000000-0000-0000-0000-000000000000}"/>
          </ac:cxnSpMkLst>
        </pc:cxnChg>
      </pc:sldChg>
      <pc:sldChg chg="addSp modSp mod ord modAnim modNotes">
        <pc:chgData name="DANIEL ANTONIO SANTANILLA ARIAS" userId="dbeec899-375d-47c6-86b8-06338e1530f2" providerId="ADAL" clId="{F366EFBB-0647-468B-892A-7A0EA2EDD67A}" dt="2023-09-17T20:50:28.904" v="3107"/>
        <pc:sldMkLst>
          <pc:docMk/>
          <pc:sldMk cId="0" sldId="261"/>
        </pc:sldMkLst>
        <pc:spChg chg="mod">
          <ac:chgData name="DANIEL ANTONIO SANTANILLA ARIAS" userId="dbeec899-375d-47c6-86b8-06338e1530f2" providerId="ADAL" clId="{F366EFBB-0647-468B-892A-7A0EA2EDD67A}" dt="2023-09-17T01:57:56.014" v="1132" actId="1035"/>
          <ac:spMkLst>
            <pc:docMk/>
            <pc:sldMk cId="0" sldId="261"/>
            <ac:spMk id="436" creationId="{00000000-0000-0000-0000-000000000000}"/>
          </ac:spMkLst>
        </pc:spChg>
        <pc:spChg chg="mod">
          <ac:chgData name="DANIEL ANTONIO SANTANILLA ARIAS" userId="dbeec899-375d-47c6-86b8-06338e1530f2" providerId="ADAL" clId="{F366EFBB-0647-468B-892A-7A0EA2EDD67A}" dt="2023-09-17T03:20:10.797" v="2648" actId="1035"/>
          <ac:spMkLst>
            <pc:docMk/>
            <pc:sldMk cId="0" sldId="261"/>
            <ac:spMk id="438" creationId="{00000000-0000-0000-0000-000000000000}"/>
          </ac:spMkLst>
        </pc:spChg>
        <pc:picChg chg="add mod">
          <ac:chgData name="DANIEL ANTONIO SANTANILLA ARIAS" userId="dbeec899-375d-47c6-86b8-06338e1530f2" providerId="ADAL" clId="{F366EFBB-0647-468B-892A-7A0EA2EDD67A}" dt="2023-09-17T01:57:56.014" v="1132" actId="1035"/>
          <ac:picMkLst>
            <pc:docMk/>
            <pc:sldMk cId="0" sldId="261"/>
            <ac:picMk id="3" creationId="{B0335F21-3F4D-8A5B-22F3-F1F6E8224E6C}"/>
          </ac:picMkLst>
        </pc:picChg>
        <pc:picChg chg="mod">
          <ac:chgData name="DANIEL ANTONIO SANTANILLA ARIAS" userId="dbeec899-375d-47c6-86b8-06338e1530f2" providerId="ADAL" clId="{F366EFBB-0647-468B-892A-7A0EA2EDD67A}" dt="2023-09-17T03:19:50.208" v="2646" actId="1035"/>
          <ac:picMkLst>
            <pc:docMk/>
            <pc:sldMk cId="0" sldId="261"/>
            <ac:picMk id="14" creationId="{D3B8CAA8-CE05-384D-16D6-9A9020107C43}"/>
          </ac:picMkLst>
        </pc:picChg>
        <pc:cxnChg chg="add mod">
          <ac:chgData name="DANIEL ANTONIO SANTANILLA ARIAS" userId="dbeec899-375d-47c6-86b8-06338e1530f2" providerId="ADAL" clId="{F366EFBB-0647-468B-892A-7A0EA2EDD67A}" dt="2023-09-17T01:57:50.946" v="1123"/>
          <ac:cxnSpMkLst>
            <pc:docMk/>
            <pc:sldMk cId="0" sldId="261"/>
            <ac:cxnSpMk id="4" creationId="{8B3C6FD2-7355-9B2B-0188-FDF36D48B9B4}"/>
          </ac:cxnSpMkLst>
        </pc:cxnChg>
      </pc:sldChg>
      <pc:sldChg chg="addSp delSp modSp mod ord addAnim delAnim modAnim modNotes">
        <pc:chgData name="DANIEL ANTONIO SANTANILLA ARIAS" userId="dbeec899-375d-47c6-86b8-06338e1530f2" providerId="ADAL" clId="{F366EFBB-0647-468B-892A-7A0EA2EDD67A}" dt="2023-09-17T20:50:09.288" v="3104" actId="1076"/>
        <pc:sldMkLst>
          <pc:docMk/>
          <pc:sldMk cId="0" sldId="262"/>
        </pc:sldMkLst>
        <pc:spChg chg="add del mod">
          <ac:chgData name="DANIEL ANTONIO SANTANILLA ARIAS" userId="dbeec899-375d-47c6-86b8-06338e1530f2" providerId="ADAL" clId="{F366EFBB-0647-468B-892A-7A0EA2EDD67A}" dt="2023-09-17T03:23:03.770" v="2679" actId="478"/>
          <ac:spMkLst>
            <pc:docMk/>
            <pc:sldMk cId="0" sldId="262"/>
            <ac:spMk id="2" creationId="{6F702606-A20E-00D7-440A-4BA59793990B}"/>
          </ac:spMkLst>
        </pc:spChg>
        <pc:spChg chg="add del mod">
          <ac:chgData name="DANIEL ANTONIO SANTANILLA ARIAS" userId="dbeec899-375d-47c6-86b8-06338e1530f2" providerId="ADAL" clId="{F366EFBB-0647-468B-892A-7A0EA2EDD67A}" dt="2023-09-17T03:37:33.317" v="2813" actId="478"/>
          <ac:spMkLst>
            <pc:docMk/>
            <pc:sldMk cId="0" sldId="262"/>
            <ac:spMk id="42" creationId="{C4716C66-660A-9D10-D328-FA9F37DA2421}"/>
          </ac:spMkLst>
        </pc:spChg>
        <pc:spChg chg="mod">
          <ac:chgData name="DANIEL ANTONIO SANTANILLA ARIAS" userId="dbeec899-375d-47c6-86b8-06338e1530f2" providerId="ADAL" clId="{F366EFBB-0647-468B-892A-7A0EA2EDD67A}" dt="2023-09-17T01:28:49.018" v="375" actId="1076"/>
          <ac:spMkLst>
            <pc:docMk/>
            <pc:sldMk cId="0" sldId="262"/>
            <ac:spMk id="479" creationId="{00000000-0000-0000-0000-000000000000}"/>
          </ac:spMkLst>
        </pc:spChg>
        <pc:spChg chg="del mod">
          <ac:chgData name="DANIEL ANTONIO SANTANILLA ARIAS" userId="dbeec899-375d-47c6-86b8-06338e1530f2" providerId="ADAL" clId="{F366EFBB-0647-468B-892A-7A0EA2EDD67A}" dt="2023-09-17T01:38:50.974" v="808" actId="478"/>
          <ac:spMkLst>
            <pc:docMk/>
            <pc:sldMk cId="0" sldId="262"/>
            <ac:spMk id="480" creationId="{00000000-0000-0000-0000-000000000000}"/>
          </ac:spMkLst>
        </pc:spChg>
        <pc:spChg chg="del mod">
          <ac:chgData name="DANIEL ANTONIO SANTANILLA ARIAS" userId="dbeec899-375d-47c6-86b8-06338e1530f2" providerId="ADAL" clId="{F366EFBB-0647-468B-892A-7A0EA2EDD67A}" dt="2023-09-17T03:32:01.200" v="2736" actId="478"/>
          <ac:spMkLst>
            <pc:docMk/>
            <pc:sldMk cId="0" sldId="262"/>
            <ac:spMk id="481" creationId="{00000000-0000-0000-0000-000000000000}"/>
          </ac:spMkLst>
        </pc:spChg>
        <pc:spChg chg="add del mod">
          <ac:chgData name="DANIEL ANTONIO SANTANILLA ARIAS" userId="dbeec899-375d-47c6-86b8-06338e1530f2" providerId="ADAL" clId="{F366EFBB-0647-468B-892A-7A0EA2EDD67A}" dt="2023-09-17T03:37:33.317" v="2813" actId="478"/>
          <ac:spMkLst>
            <pc:docMk/>
            <pc:sldMk cId="0" sldId="262"/>
            <ac:spMk id="482" creationId="{00000000-0000-0000-0000-000000000000}"/>
          </ac:spMkLst>
        </pc:spChg>
        <pc:spChg chg="mod">
          <ac:chgData name="DANIEL ANTONIO SANTANILLA ARIAS" userId="dbeec899-375d-47c6-86b8-06338e1530f2" providerId="ADAL" clId="{F366EFBB-0647-468B-892A-7A0EA2EDD67A}" dt="2023-09-17T01:28:49.018" v="375" actId="1076"/>
          <ac:spMkLst>
            <pc:docMk/>
            <pc:sldMk cId="0" sldId="262"/>
            <ac:spMk id="483" creationId="{00000000-0000-0000-0000-000000000000}"/>
          </ac:spMkLst>
        </pc:spChg>
        <pc:spChg chg="mod">
          <ac:chgData name="DANIEL ANTONIO SANTANILLA ARIAS" userId="dbeec899-375d-47c6-86b8-06338e1530f2" providerId="ADAL" clId="{F366EFBB-0647-468B-892A-7A0EA2EDD67A}" dt="2023-09-17T01:29:02.560" v="377" actId="1076"/>
          <ac:spMkLst>
            <pc:docMk/>
            <pc:sldMk cId="0" sldId="262"/>
            <ac:spMk id="484" creationId="{00000000-0000-0000-0000-000000000000}"/>
          </ac:spMkLst>
        </pc:spChg>
        <pc:spChg chg="mod">
          <ac:chgData name="DANIEL ANTONIO SANTANILLA ARIAS" userId="dbeec899-375d-47c6-86b8-06338e1530f2" providerId="ADAL" clId="{F366EFBB-0647-468B-892A-7A0EA2EDD67A}" dt="2023-09-17T01:29:14.592" v="399" actId="1038"/>
          <ac:spMkLst>
            <pc:docMk/>
            <pc:sldMk cId="0" sldId="262"/>
            <ac:spMk id="485" creationId="{00000000-0000-0000-0000-000000000000}"/>
          </ac:spMkLst>
        </pc:spChg>
        <pc:spChg chg="mod">
          <ac:chgData name="DANIEL ANTONIO SANTANILLA ARIAS" userId="dbeec899-375d-47c6-86b8-06338e1530f2" providerId="ADAL" clId="{F366EFBB-0647-468B-892A-7A0EA2EDD67A}" dt="2023-09-17T01:29:52.700" v="408" actId="20577"/>
          <ac:spMkLst>
            <pc:docMk/>
            <pc:sldMk cId="0" sldId="262"/>
            <ac:spMk id="486" creationId="{00000000-0000-0000-0000-000000000000}"/>
          </ac:spMkLst>
        </pc:spChg>
        <pc:spChg chg="mod">
          <ac:chgData name="DANIEL ANTONIO SANTANILLA ARIAS" userId="dbeec899-375d-47c6-86b8-06338e1530f2" providerId="ADAL" clId="{F366EFBB-0647-468B-892A-7A0EA2EDD67A}" dt="2023-09-17T01:29:09.054" v="395" actId="1037"/>
          <ac:spMkLst>
            <pc:docMk/>
            <pc:sldMk cId="0" sldId="262"/>
            <ac:spMk id="487" creationId="{00000000-0000-0000-0000-000000000000}"/>
          </ac:spMkLst>
        </pc:spChg>
        <pc:spChg chg="mod">
          <ac:chgData name="DANIEL ANTONIO SANTANILLA ARIAS" userId="dbeec899-375d-47c6-86b8-06338e1530f2" providerId="ADAL" clId="{F366EFBB-0647-468B-892A-7A0EA2EDD67A}" dt="2023-09-17T01:29:09.054" v="395" actId="1037"/>
          <ac:spMkLst>
            <pc:docMk/>
            <pc:sldMk cId="0" sldId="262"/>
            <ac:spMk id="488" creationId="{00000000-0000-0000-0000-000000000000}"/>
          </ac:spMkLst>
        </pc:spChg>
        <pc:grpChg chg="mod">
          <ac:chgData name="DANIEL ANTONIO SANTANILLA ARIAS" userId="dbeec899-375d-47c6-86b8-06338e1530f2" providerId="ADAL" clId="{F366EFBB-0647-468B-892A-7A0EA2EDD67A}" dt="2023-09-17T01:28:49.018" v="375" actId="1076"/>
          <ac:grpSpMkLst>
            <pc:docMk/>
            <pc:sldMk cId="0" sldId="262"/>
            <ac:grpSpMk id="489" creationId="{00000000-0000-0000-0000-000000000000}"/>
          </ac:grpSpMkLst>
        </pc:grpChg>
        <pc:grpChg chg="add del mod">
          <ac:chgData name="DANIEL ANTONIO SANTANILLA ARIAS" userId="dbeec899-375d-47c6-86b8-06338e1530f2" providerId="ADAL" clId="{F366EFBB-0647-468B-892A-7A0EA2EDD67A}" dt="2023-09-17T20:50:05.459" v="3103" actId="478"/>
          <ac:grpSpMkLst>
            <pc:docMk/>
            <pc:sldMk cId="0" sldId="262"/>
            <ac:grpSpMk id="511" creationId="{00000000-0000-0000-0000-000000000000}"/>
          </ac:grpSpMkLst>
        </pc:grpChg>
        <pc:grpChg chg="mod">
          <ac:chgData name="DANIEL ANTONIO SANTANILLA ARIAS" userId="dbeec899-375d-47c6-86b8-06338e1530f2" providerId="ADAL" clId="{F366EFBB-0647-468B-892A-7A0EA2EDD67A}" dt="2023-09-17T01:29:09.054" v="395" actId="1037"/>
          <ac:grpSpMkLst>
            <pc:docMk/>
            <pc:sldMk cId="0" sldId="262"/>
            <ac:grpSpMk id="516" creationId="{00000000-0000-0000-0000-000000000000}"/>
          </ac:grpSpMkLst>
        </pc:grpChg>
        <pc:picChg chg="add mod">
          <ac:chgData name="DANIEL ANTONIO SANTANILLA ARIAS" userId="dbeec899-375d-47c6-86b8-06338e1530f2" providerId="ADAL" clId="{F366EFBB-0647-468B-892A-7A0EA2EDD67A}" dt="2023-09-17T01:57:36.510" v="1111" actId="1038"/>
          <ac:picMkLst>
            <pc:docMk/>
            <pc:sldMk cId="0" sldId="262"/>
            <ac:picMk id="5" creationId="{6F54C677-8AE5-4425-A22F-86C92A3FCE97}"/>
          </ac:picMkLst>
        </pc:picChg>
        <pc:picChg chg="add mod modCrop">
          <ac:chgData name="DANIEL ANTONIO SANTANILLA ARIAS" userId="dbeec899-375d-47c6-86b8-06338e1530f2" providerId="ADAL" clId="{F366EFBB-0647-468B-892A-7A0EA2EDD67A}" dt="2023-09-17T20:50:09.288" v="3104" actId="1076"/>
          <ac:picMkLst>
            <pc:docMk/>
            <pc:sldMk cId="0" sldId="262"/>
            <ac:picMk id="8" creationId="{F2B8AE8B-7693-0A8A-E342-69E40DC4D77A}"/>
          </ac:picMkLst>
        </pc:picChg>
        <pc:picChg chg="add mod">
          <ac:chgData name="DANIEL ANTONIO SANTANILLA ARIAS" userId="dbeec899-375d-47c6-86b8-06338e1530f2" providerId="ADAL" clId="{F366EFBB-0647-468B-892A-7A0EA2EDD67A}" dt="2023-09-17T03:37:36.701" v="2815" actId="1076"/>
          <ac:picMkLst>
            <pc:docMk/>
            <pc:sldMk cId="0" sldId="262"/>
            <ac:picMk id="1026" creationId="{CB2F30E8-80B1-D771-8260-DEBB728DFD3C}"/>
          </ac:picMkLst>
        </pc:picChg>
        <pc:inkChg chg="mod">
          <ac:chgData name="DANIEL ANTONIO SANTANILLA ARIAS" userId="dbeec899-375d-47c6-86b8-06338e1530f2" providerId="ADAL" clId="{F366EFBB-0647-468B-892A-7A0EA2EDD67A}" dt="2023-09-17T03:32:46.285" v="2743" actId="1076"/>
          <ac:inkMkLst>
            <pc:docMk/>
            <pc:sldMk cId="0" sldId="262"/>
            <ac:inkMk id="7" creationId="{1F65F3CD-3C1D-2409-42D8-F000B01ABF14}"/>
          </ac:inkMkLst>
        </pc:inkChg>
        <pc:inkChg chg="del">
          <ac:chgData name="DANIEL ANTONIO SANTANILLA ARIAS" userId="dbeec899-375d-47c6-86b8-06338e1530f2" providerId="ADAL" clId="{F366EFBB-0647-468B-892A-7A0EA2EDD67A}" dt="2023-09-17T03:37:39.046" v="2816" actId="478"/>
          <ac:inkMkLst>
            <pc:docMk/>
            <pc:sldMk cId="0" sldId="262"/>
            <ac:inkMk id="38" creationId="{BA408660-70FB-B896-8267-D513272D29D4}"/>
          </ac:inkMkLst>
        </pc:inkChg>
        <pc:inkChg chg="del">
          <ac:chgData name="DANIEL ANTONIO SANTANILLA ARIAS" userId="dbeec899-375d-47c6-86b8-06338e1530f2" providerId="ADAL" clId="{F366EFBB-0647-468B-892A-7A0EA2EDD67A}" dt="2023-09-17T03:37:30.870" v="2811" actId="478"/>
          <ac:inkMkLst>
            <pc:docMk/>
            <pc:sldMk cId="0" sldId="262"/>
            <ac:inkMk id="39" creationId="{3BB3FBD9-0E83-3A8A-81F5-DF28A59E1CD3}"/>
          </ac:inkMkLst>
        </pc:inkChg>
        <pc:inkChg chg="del">
          <ac:chgData name="DANIEL ANTONIO SANTANILLA ARIAS" userId="dbeec899-375d-47c6-86b8-06338e1530f2" providerId="ADAL" clId="{F366EFBB-0647-468B-892A-7A0EA2EDD67A}" dt="2023-09-17T03:37:39.046" v="2816" actId="478"/>
          <ac:inkMkLst>
            <pc:docMk/>
            <pc:sldMk cId="0" sldId="262"/>
            <ac:inkMk id="40" creationId="{B6B21FF5-9A4B-B819-A849-9B0D6CFCF5DE}"/>
          </ac:inkMkLst>
        </pc:inkChg>
        <pc:cxnChg chg="add mod">
          <ac:chgData name="DANIEL ANTONIO SANTANILLA ARIAS" userId="dbeec899-375d-47c6-86b8-06338e1530f2" providerId="ADAL" clId="{F366EFBB-0647-468B-892A-7A0EA2EDD67A}" dt="2023-09-17T01:57:31.234" v="1099" actId="1036"/>
          <ac:cxnSpMkLst>
            <pc:docMk/>
            <pc:sldMk cId="0" sldId="262"/>
            <ac:cxnSpMk id="6" creationId="{FFEF1E2E-0F93-F9C1-DC0D-8DC5EDFDF861}"/>
          </ac:cxnSpMkLst>
        </pc:cxnChg>
      </pc:sldChg>
      <pc:sldChg chg="addSp delSp modSp mod ord modNotes">
        <pc:chgData name="DANIEL ANTONIO SANTANILLA ARIAS" userId="dbeec899-375d-47c6-86b8-06338e1530f2" providerId="ADAL" clId="{F366EFBB-0647-468B-892A-7A0EA2EDD67A}" dt="2023-09-17T01:53:42.995" v="1050" actId="1076"/>
        <pc:sldMkLst>
          <pc:docMk/>
          <pc:sldMk cId="0" sldId="263"/>
        </pc:sldMkLst>
        <pc:spChg chg="add del mod">
          <ac:chgData name="DANIEL ANTONIO SANTANILLA ARIAS" userId="dbeec899-375d-47c6-86b8-06338e1530f2" providerId="ADAL" clId="{F366EFBB-0647-468B-892A-7A0EA2EDD67A}" dt="2023-09-17T01:52:38.972" v="998" actId="478"/>
          <ac:spMkLst>
            <pc:docMk/>
            <pc:sldMk cId="0" sldId="263"/>
            <ac:spMk id="3" creationId="{9822FDDB-0B03-5CDA-9C5D-4BF5D725EC0F}"/>
          </ac:spMkLst>
        </pc:spChg>
        <pc:spChg chg="add del mod">
          <ac:chgData name="DANIEL ANTONIO SANTANILLA ARIAS" userId="dbeec899-375d-47c6-86b8-06338e1530f2" providerId="ADAL" clId="{F366EFBB-0647-468B-892A-7A0EA2EDD67A}" dt="2023-09-17T01:52:37.356" v="997" actId="478"/>
          <ac:spMkLst>
            <pc:docMk/>
            <pc:sldMk cId="0" sldId="263"/>
            <ac:spMk id="5" creationId="{59EE6824-2467-E604-7B54-4B21F57E64FA}"/>
          </ac:spMkLst>
        </pc:spChg>
        <pc:spChg chg="add del mod">
          <ac:chgData name="DANIEL ANTONIO SANTANILLA ARIAS" userId="dbeec899-375d-47c6-86b8-06338e1530f2" providerId="ADAL" clId="{F366EFBB-0647-468B-892A-7A0EA2EDD67A}" dt="2023-09-17T01:52:39.631" v="999" actId="478"/>
          <ac:spMkLst>
            <pc:docMk/>
            <pc:sldMk cId="0" sldId="263"/>
            <ac:spMk id="7" creationId="{A51443D9-D7F3-020E-A644-16F6944B59DC}"/>
          </ac:spMkLst>
        </pc:spChg>
        <pc:spChg chg="add del mod">
          <ac:chgData name="DANIEL ANTONIO SANTANILLA ARIAS" userId="dbeec899-375d-47c6-86b8-06338e1530f2" providerId="ADAL" clId="{F366EFBB-0647-468B-892A-7A0EA2EDD67A}" dt="2023-09-17T01:52:36.703" v="996" actId="478"/>
          <ac:spMkLst>
            <pc:docMk/>
            <pc:sldMk cId="0" sldId="263"/>
            <ac:spMk id="9" creationId="{8D55F3A2-6050-C235-75ED-C53DB14339AB}"/>
          </ac:spMkLst>
        </pc:spChg>
        <pc:spChg chg="add del mod">
          <ac:chgData name="DANIEL ANTONIO SANTANILLA ARIAS" userId="dbeec899-375d-47c6-86b8-06338e1530f2" providerId="ADAL" clId="{F366EFBB-0647-468B-892A-7A0EA2EDD67A}" dt="2023-09-17T01:53:27.866" v="1044" actId="478"/>
          <ac:spMkLst>
            <pc:docMk/>
            <pc:sldMk cId="0" sldId="263"/>
            <ac:spMk id="15" creationId="{7AA1DB1F-83EB-4AA8-424E-926EF8A06180}"/>
          </ac:spMkLst>
        </pc:spChg>
        <pc:spChg chg="add del mod">
          <ac:chgData name="DANIEL ANTONIO SANTANILLA ARIAS" userId="dbeec899-375d-47c6-86b8-06338e1530f2" providerId="ADAL" clId="{F366EFBB-0647-468B-892A-7A0EA2EDD67A}" dt="2023-09-17T01:53:28.675" v="1045" actId="478"/>
          <ac:spMkLst>
            <pc:docMk/>
            <pc:sldMk cId="0" sldId="263"/>
            <ac:spMk id="17" creationId="{6AA05EC2-E7FC-1EDA-A4CF-7183A158B53D}"/>
          </ac:spMkLst>
        </pc:spChg>
        <pc:spChg chg="del">
          <ac:chgData name="DANIEL ANTONIO SANTANILLA ARIAS" userId="dbeec899-375d-47c6-86b8-06338e1530f2" providerId="ADAL" clId="{F366EFBB-0647-468B-892A-7A0EA2EDD67A}" dt="2023-09-17T01:52:31.063" v="994" actId="478"/>
          <ac:spMkLst>
            <pc:docMk/>
            <pc:sldMk cId="0" sldId="263"/>
            <ac:spMk id="555" creationId="{00000000-0000-0000-0000-000000000000}"/>
          </ac:spMkLst>
        </pc:spChg>
        <pc:spChg chg="mod">
          <ac:chgData name="DANIEL ANTONIO SANTANILLA ARIAS" userId="dbeec899-375d-47c6-86b8-06338e1530f2" providerId="ADAL" clId="{F366EFBB-0647-468B-892A-7A0EA2EDD67A}" dt="2023-09-17T01:38:32.684" v="803" actId="20577"/>
          <ac:spMkLst>
            <pc:docMk/>
            <pc:sldMk cId="0" sldId="263"/>
            <ac:spMk id="556" creationId="{00000000-0000-0000-0000-000000000000}"/>
          </ac:spMkLst>
        </pc:spChg>
        <pc:spChg chg="del">
          <ac:chgData name="DANIEL ANTONIO SANTANILLA ARIAS" userId="dbeec899-375d-47c6-86b8-06338e1530f2" providerId="ADAL" clId="{F366EFBB-0647-468B-892A-7A0EA2EDD67A}" dt="2023-09-17T01:52:31.063" v="994" actId="478"/>
          <ac:spMkLst>
            <pc:docMk/>
            <pc:sldMk cId="0" sldId="263"/>
            <ac:spMk id="557" creationId="{00000000-0000-0000-0000-000000000000}"/>
          </ac:spMkLst>
        </pc:spChg>
        <pc:spChg chg="del">
          <ac:chgData name="DANIEL ANTONIO SANTANILLA ARIAS" userId="dbeec899-375d-47c6-86b8-06338e1530f2" providerId="ADAL" clId="{F366EFBB-0647-468B-892A-7A0EA2EDD67A}" dt="2023-09-17T01:53:25.566" v="1042" actId="478"/>
          <ac:spMkLst>
            <pc:docMk/>
            <pc:sldMk cId="0" sldId="263"/>
            <ac:spMk id="558" creationId="{00000000-0000-0000-0000-000000000000}"/>
          </ac:spMkLst>
        </pc:spChg>
        <pc:spChg chg="del">
          <ac:chgData name="DANIEL ANTONIO SANTANILLA ARIAS" userId="dbeec899-375d-47c6-86b8-06338e1530f2" providerId="ADAL" clId="{F366EFBB-0647-468B-892A-7A0EA2EDD67A}" dt="2023-09-17T01:52:31.063" v="994" actId="478"/>
          <ac:spMkLst>
            <pc:docMk/>
            <pc:sldMk cId="0" sldId="263"/>
            <ac:spMk id="559" creationId="{00000000-0000-0000-0000-000000000000}"/>
          </ac:spMkLst>
        </pc:spChg>
        <pc:spChg chg="del">
          <ac:chgData name="DANIEL ANTONIO SANTANILLA ARIAS" userId="dbeec899-375d-47c6-86b8-06338e1530f2" providerId="ADAL" clId="{F366EFBB-0647-468B-892A-7A0EA2EDD67A}" dt="2023-09-17T01:53:26.939" v="1043" actId="478"/>
          <ac:spMkLst>
            <pc:docMk/>
            <pc:sldMk cId="0" sldId="263"/>
            <ac:spMk id="560" creationId="{00000000-0000-0000-0000-000000000000}"/>
          </ac:spMkLst>
        </pc:spChg>
        <pc:spChg chg="del">
          <ac:chgData name="DANIEL ANTONIO SANTANILLA ARIAS" userId="dbeec899-375d-47c6-86b8-06338e1530f2" providerId="ADAL" clId="{F366EFBB-0647-468B-892A-7A0EA2EDD67A}" dt="2023-09-17T01:52:31.063" v="994" actId="478"/>
          <ac:spMkLst>
            <pc:docMk/>
            <pc:sldMk cId="0" sldId="263"/>
            <ac:spMk id="561" creationId="{00000000-0000-0000-0000-000000000000}"/>
          </ac:spMkLst>
        </pc:spChg>
        <pc:spChg chg="mod">
          <ac:chgData name="DANIEL ANTONIO SANTANILLA ARIAS" userId="dbeec899-375d-47c6-86b8-06338e1530f2" providerId="ADAL" clId="{F366EFBB-0647-468B-892A-7A0EA2EDD67A}" dt="2023-09-17T01:53:36.283" v="1048" actId="1076"/>
          <ac:spMkLst>
            <pc:docMk/>
            <pc:sldMk cId="0" sldId="263"/>
            <ac:spMk id="562" creationId="{00000000-0000-0000-0000-000000000000}"/>
          </ac:spMkLst>
        </pc:spChg>
        <pc:spChg chg="mod">
          <ac:chgData name="DANIEL ANTONIO SANTANILLA ARIAS" userId="dbeec899-375d-47c6-86b8-06338e1530f2" providerId="ADAL" clId="{F366EFBB-0647-468B-892A-7A0EA2EDD67A}" dt="2023-09-17T01:53:42.995" v="1050" actId="1076"/>
          <ac:spMkLst>
            <pc:docMk/>
            <pc:sldMk cId="0" sldId="263"/>
            <ac:spMk id="563" creationId="{00000000-0000-0000-0000-000000000000}"/>
          </ac:spMkLst>
        </pc:spChg>
        <pc:picChg chg="add mod">
          <ac:chgData name="DANIEL ANTONIO SANTANILLA ARIAS" userId="dbeec899-375d-47c6-86b8-06338e1530f2" providerId="ADAL" clId="{F366EFBB-0647-468B-892A-7A0EA2EDD67A}" dt="2023-09-17T01:53:33.284" v="1047" actId="1076"/>
          <ac:picMkLst>
            <pc:docMk/>
            <pc:sldMk cId="0" sldId="263"/>
            <ac:picMk id="11" creationId="{76ECE098-18AA-C220-8952-B40265986C43}"/>
          </ac:picMkLst>
        </pc:picChg>
        <pc:picChg chg="add mod">
          <ac:chgData name="DANIEL ANTONIO SANTANILLA ARIAS" userId="dbeec899-375d-47c6-86b8-06338e1530f2" providerId="ADAL" clId="{F366EFBB-0647-468B-892A-7A0EA2EDD67A}" dt="2023-09-17T01:53:39.971" v="1049" actId="1076"/>
          <ac:picMkLst>
            <pc:docMk/>
            <pc:sldMk cId="0" sldId="263"/>
            <ac:picMk id="13" creationId="{0324CB8A-5270-89D1-99EE-801A83C79EAB}"/>
          </ac:picMkLst>
        </pc:picChg>
      </pc:sldChg>
      <pc:sldChg chg="addSp modSp mod ord modAnim modNotes">
        <pc:chgData name="DANIEL ANTONIO SANTANILLA ARIAS" userId="dbeec899-375d-47c6-86b8-06338e1530f2" providerId="ADAL" clId="{F366EFBB-0647-468B-892A-7A0EA2EDD67A}" dt="2023-09-17T20:50:46.133" v="3110"/>
        <pc:sldMkLst>
          <pc:docMk/>
          <pc:sldMk cId="0" sldId="264"/>
        </pc:sldMkLst>
        <pc:spChg chg="mod">
          <ac:chgData name="DANIEL ANTONIO SANTANILLA ARIAS" userId="dbeec899-375d-47c6-86b8-06338e1530f2" providerId="ADAL" clId="{F366EFBB-0647-468B-892A-7A0EA2EDD67A}" dt="2023-09-17T03:29:42.730" v="2732" actId="403"/>
          <ac:spMkLst>
            <pc:docMk/>
            <pc:sldMk cId="0" sldId="264"/>
            <ac:spMk id="20" creationId="{465CE784-4452-DE79-F1C7-9820E9F914E1}"/>
          </ac:spMkLst>
        </pc:spChg>
        <pc:spChg chg="mod">
          <ac:chgData name="DANIEL ANTONIO SANTANILLA ARIAS" userId="dbeec899-375d-47c6-86b8-06338e1530f2" providerId="ADAL" clId="{F366EFBB-0647-468B-892A-7A0EA2EDD67A}" dt="2023-09-17T01:58:03.730" v="1142" actId="1036"/>
          <ac:spMkLst>
            <pc:docMk/>
            <pc:sldMk cId="0" sldId="264"/>
            <ac:spMk id="606" creationId="{00000000-0000-0000-0000-000000000000}"/>
          </ac:spMkLst>
        </pc:spChg>
        <pc:spChg chg="mod">
          <ac:chgData name="DANIEL ANTONIO SANTANILLA ARIAS" userId="dbeec899-375d-47c6-86b8-06338e1530f2" providerId="ADAL" clId="{F366EFBB-0647-468B-892A-7A0EA2EDD67A}" dt="2023-09-17T03:22:16.580" v="2674" actId="20577"/>
          <ac:spMkLst>
            <pc:docMk/>
            <pc:sldMk cId="0" sldId="264"/>
            <ac:spMk id="607" creationId="{00000000-0000-0000-0000-000000000000}"/>
          </ac:spMkLst>
        </pc:spChg>
        <pc:spChg chg="mod">
          <ac:chgData name="DANIEL ANTONIO SANTANILLA ARIAS" userId="dbeec899-375d-47c6-86b8-06338e1530f2" providerId="ADAL" clId="{F366EFBB-0647-468B-892A-7A0EA2EDD67A}" dt="2023-09-17T03:22:18.515" v="2676" actId="20577"/>
          <ac:spMkLst>
            <pc:docMk/>
            <pc:sldMk cId="0" sldId="264"/>
            <ac:spMk id="608" creationId="{00000000-0000-0000-0000-000000000000}"/>
          </ac:spMkLst>
        </pc:spChg>
        <pc:spChg chg="mod">
          <ac:chgData name="DANIEL ANTONIO SANTANILLA ARIAS" userId="dbeec899-375d-47c6-86b8-06338e1530f2" providerId="ADAL" clId="{F366EFBB-0647-468B-892A-7A0EA2EDD67A}" dt="2023-09-17T03:30:01.704" v="2733" actId="2711"/>
          <ac:spMkLst>
            <pc:docMk/>
            <pc:sldMk cId="0" sldId="264"/>
            <ac:spMk id="611" creationId="{00000000-0000-0000-0000-000000000000}"/>
          </ac:spMkLst>
        </pc:spChg>
        <pc:spChg chg="mod">
          <ac:chgData name="DANIEL ANTONIO SANTANILLA ARIAS" userId="dbeec899-375d-47c6-86b8-06338e1530f2" providerId="ADAL" clId="{F366EFBB-0647-468B-892A-7A0EA2EDD67A}" dt="2023-09-17T03:30:01.704" v="2733" actId="2711"/>
          <ac:spMkLst>
            <pc:docMk/>
            <pc:sldMk cId="0" sldId="264"/>
            <ac:spMk id="612" creationId="{00000000-0000-0000-0000-000000000000}"/>
          </ac:spMkLst>
        </pc:spChg>
        <pc:spChg chg="mod">
          <ac:chgData name="DANIEL ANTONIO SANTANILLA ARIAS" userId="dbeec899-375d-47c6-86b8-06338e1530f2" providerId="ADAL" clId="{F366EFBB-0647-468B-892A-7A0EA2EDD67A}" dt="2023-09-17T03:30:01.704" v="2733" actId="2711"/>
          <ac:spMkLst>
            <pc:docMk/>
            <pc:sldMk cId="0" sldId="264"/>
            <ac:spMk id="613" creationId="{00000000-0000-0000-0000-000000000000}"/>
          </ac:spMkLst>
        </pc:spChg>
        <pc:spChg chg="mod">
          <ac:chgData name="DANIEL ANTONIO SANTANILLA ARIAS" userId="dbeec899-375d-47c6-86b8-06338e1530f2" providerId="ADAL" clId="{F366EFBB-0647-468B-892A-7A0EA2EDD67A}" dt="2023-09-17T03:22:20.877" v="2678" actId="20577"/>
          <ac:spMkLst>
            <pc:docMk/>
            <pc:sldMk cId="0" sldId="264"/>
            <ac:spMk id="614" creationId="{00000000-0000-0000-0000-000000000000}"/>
          </ac:spMkLst>
        </pc:spChg>
        <pc:cxnChg chg="add mod">
          <ac:chgData name="DANIEL ANTONIO SANTANILLA ARIAS" userId="dbeec899-375d-47c6-86b8-06338e1530f2" providerId="ADAL" clId="{F366EFBB-0647-468B-892A-7A0EA2EDD67A}" dt="2023-09-17T01:57:59.943" v="1133"/>
          <ac:cxnSpMkLst>
            <pc:docMk/>
            <pc:sldMk cId="0" sldId="264"/>
            <ac:cxnSpMk id="2" creationId="{7BD616C7-1AAE-57F4-CE16-31E887AE966D}"/>
          </ac:cxnSpMkLst>
        </pc:cxnChg>
      </pc:sldChg>
      <pc:sldChg chg="del modNotes">
        <pc:chgData name="DANIEL ANTONIO SANTANILLA ARIAS" userId="dbeec899-375d-47c6-86b8-06338e1530f2" providerId="ADAL" clId="{F366EFBB-0647-468B-892A-7A0EA2EDD67A}" dt="2023-09-17T03:20:28.983" v="2651" actId="47"/>
        <pc:sldMkLst>
          <pc:docMk/>
          <pc:sldMk cId="0" sldId="265"/>
        </pc:sldMkLst>
      </pc:sldChg>
      <pc:sldChg chg="addSp delSp modSp mod ord modNotes">
        <pc:chgData name="DANIEL ANTONIO SANTANILLA ARIAS" userId="dbeec899-375d-47c6-86b8-06338e1530f2" providerId="ADAL" clId="{F366EFBB-0647-468B-892A-7A0EA2EDD67A}" dt="2023-09-17T03:33:59.059" v="2749" actId="948"/>
        <pc:sldMkLst>
          <pc:docMk/>
          <pc:sldMk cId="0" sldId="266"/>
        </pc:sldMkLst>
        <pc:spChg chg="mod">
          <ac:chgData name="DANIEL ANTONIO SANTANILLA ARIAS" userId="dbeec899-375d-47c6-86b8-06338e1530f2" providerId="ADAL" clId="{F366EFBB-0647-468B-892A-7A0EA2EDD67A}" dt="2023-09-17T01:58:34.990" v="1171" actId="1038"/>
          <ac:spMkLst>
            <pc:docMk/>
            <pc:sldMk cId="0" sldId="266"/>
            <ac:spMk id="711" creationId="{00000000-0000-0000-0000-000000000000}"/>
          </ac:spMkLst>
        </pc:spChg>
        <pc:spChg chg="mod">
          <ac:chgData name="DANIEL ANTONIO SANTANILLA ARIAS" userId="dbeec899-375d-47c6-86b8-06338e1530f2" providerId="ADAL" clId="{F366EFBB-0647-468B-892A-7A0EA2EDD67A}" dt="2023-09-17T03:33:59.059" v="2749" actId="948"/>
          <ac:spMkLst>
            <pc:docMk/>
            <pc:sldMk cId="0" sldId="266"/>
            <ac:spMk id="712" creationId="{00000000-0000-0000-0000-000000000000}"/>
          </ac:spMkLst>
        </pc:spChg>
        <pc:grpChg chg="del">
          <ac:chgData name="DANIEL ANTONIO SANTANILLA ARIAS" userId="dbeec899-375d-47c6-86b8-06338e1530f2" providerId="ADAL" clId="{F366EFBB-0647-468B-892A-7A0EA2EDD67A}" dt="2023-09-17T01:57:13.284" v="1086" actId="478"/>
          <ac:grpSpMkLst>
            <pc:docMk/>
            <pc:sldMk cId="0" sldId="266"/>
            <ac:grpSpMk id="713" creationId="{00000000-0000-0000-0000-000000000000}"/>
          </ac:grpSpMkLst>
        </pc:grpChg>
        <pc:picChg chg="add mod">
          <ac:chgData name="DANIEL ANTONIO SANTANILLA ARIAS" userId="dbeec899-375d-47c6-86b8-06338e1530f2" providerId="ADAL" clId="{F366EFBB-0647-468B-892A-7A0EA2EDD67A}" dt="2023-09-17T01:58:34.990" v="1171" actId="1038"/>
          <ac:picMkLst>
            <pc:docMk/>
            <pc:sldMk cId="0" sldId="266"/>
            <ac:picMk id="3" creationId="{AA50A860-8545-4C52-7C30-4CA274B840EC}"/>
          </ac:picMkLst>
        </pc:picChg>
        <pc:cxnChg chg="mod">
          <ac:chgData name="DANIEL ANTONIO SANTANILLA ARIAS" userId="dbeec899-375d-47c6-86b8-06338e1530f2" providerId="ADAL" clId="{F366EFBB-0647-468B-892A-7A0EA2EDD67A}" dt="2023-09-17T01:57:21.789" v="1090" actId="1076"/>
          <ac:cxnSpMkLst>
            <pc:docMk/>
            <pc:sldMk cId="0" sldId="266"/>
            <ac:cxnSpMk id="776" creationId="{00000000-0000-0000-0000-000000000000}"/>
          </ac:cxnSpMkLst>
        </pc:cxnChg>
      </pc:sldChg>
      <pc:sldChg chg="del modNotes">
        <pc:chgData name="DANIEL ANTONIO SANTANILLA ARIAS" userId="dbeec899-375d-47c6-86b8-06338e1530f2" providerId="ADAL" clId="{F366EFBB-0647-468B-892A-7A0EA2EDD67A}" dt="2023-09-17T03:20:29.163" v="2652" actId="47"/>
        <pc:sldMkLst>
          <pc:docMk/>
          <pc:sldMk cId="0" sldId="267"/>
        </pc:sldMkLst>
      </pc:sldChg>
      <pc:sldChg chg="modSp del mod ord modNotes">
        <pc:chgData name="DANIEL ANTONIO SANTANILLA ARIAS" userId="dbeec899-375d-47c6-86b8-06338e1530f2" providerId="ADAL" clId="{F366EFBB-0647-468B-892A-7A0EA2EDD67A}" dt="2023-09-17T01:38:42.709" v="807" actId="47"/>
        <pc:sldMkLst>
          <pc:docMk/>
          <pc:sldMk cId="0" sldId="268"/>
        </pc:sldMkLst>
        <pc:spChg chg="mod">
          <ac:chgData name="DANIEL ANTONIO SANTANILLA ARIAS" userId="dbeec899-375d-47c6-86b8-06338e1530f2" providerId="ADAL" clId="{F366EFBB-0647-468B-892A-7A0EA2EDD67A}" dt="2023-09-17T01:37:47.519" v="712" actId="20577"/>
          <ac:spMkLst>
            <pc:docMk/>
            <pc:sldMk cId="0" sldId="268"/>
            <ac:spMk id="825" creationId="{00000000-0000-0000-0000-000000000000}"/>
          </ac:spMkLst>
        </pc:spChg>
      </pc:sldChg>
      <pc:sldChg chg="addSp delSp modSp mod ord modNotes">
        <pc:chgData name="DANIEL ANTONIO SANTANILLA ARIAS" userId="dbeec899-375d-47c6-86b8-06338e1530f2" providerId="ADAL" clId="{F366EFBB-0647-468B-892A-7A0EA2EDD67A}" dt="2023-09-17T03:35:21.581" v="2802" actId="1036"/>
        <pc:sldMkLst>
          <pc:docMk/>
          <pc:sldMk cId="0" sldId="269"/>
        </pc:sldMkLst>
        <pc:spChg chg="add mod">
          <ac:chgData name="DANIEL ANTONIO SANTANILLA ARIAS" userId="dbeec899-375d-47c6-86b8-06338e1530f2" providerId="ADAL" clId="{F366EFBB-0647-468B-892A-7A0EA2EDD67A}" dt="2023-09-17T02:00:23.415" v="1201" actId="571"/>
          <ac:spMkLst>
            <pc:docMk/>
            <pc:sldMk cId="0" sldId="269"/>
            <ac:spMk id="7" creationId="{8EEDCEF7-0F64-C48C-8134-BC84F403FF7C}"/>
          </ac:spMkLst>
        </pc:spChg>
        <pc:spChg chg="add mod">
          <ac:chgData name="DANIEL ANTONIO SANTANILLA ARIAS" userId="dbeec899-375d-47c6-86b8-06338e1530f2" providerId="ADAL" clId="{F366EFBB-0647-468B-892A-7A0EA2EDD67A}" dt="2023-09-17T02:00:23.415" v="1201" actId="571"/>
          <ac:spMkLst>
            <pc:docMk/>
            <pc:sldMk cId="0" sldId="269"/>
            <ac:spMk id="8" creationId="{B5EB169C-50F3-449E-DA91-0851742007E8}"/>
          </ac:spMkLst>
        </pc:spChg>
        <pc:spChg chg="add mod">
          <ac:chgData name="DANIEL ANTONIO SANTANILLA ARIAS" userId="dbeec899-375d-47c6-86b8-06338e1530f2" providerId="ADAL" clId="{F366EFBB-0647-468B-892A-7A0EA2EDD67A}" dt="2023-09-17T02:00:23.415" v="1201" actId="571"/>
          <ac:spMkLst>
            <pc:docMk/>
            <pc:sldMk cId="0" sldId="269"/>
            <ac:spMk id="9" creationId="{583ADE34-AC6B-A857-8BE9-774862713899}"/>
          </ac:spMkLst>
        </pc:spChg>
        <pc:spChg chg="add mod">
          <ac:chgData name="DANIEL ANTONIO SANTANILLA ARIAS" userId="dbeec899-375d-47c6-86b8-06338e1530f2" providerId="ADAL" clId="{F366EFBB-0647-468B-892A-7A0EA2EDD67A}" dt="2023-09-17T02:00:23.415" v="1201" actId="571"/>
          <ac:spMkLst>
            <pc:docMk/>
            <pc:sldMk cId="0" sldId="269"/>
            <ac:spMk id="10" creationId="{BFC7B9E8-2467-5BDA-1613-AD3D4B728054}"/>
          </ac:spMkLst>
        </pc:spChg>
        <pc:spChg chg="add mod">
          <ac:chgData name="DANIEL ANTONIO SANTANILLA ARIAS" userId="dbeec899-375d-47c6-86b8-06338e1530f2" providerId="ADAL" clId="{F366EFBB-0647-468B-892A-7A0EA2EDD67A}" dt="2023-09-17T02:00:23.415" v="1201" actId="571"/>
          <ac:spMkLst>
            <pc:docMk/>
            <pc:sldMk cId="0" sldId="269"/>
            <ac:spMk id="11" creationId="{7F8172A6-7385-76A4-6055-F01CF3548524}"/>
          </ac:spMkLst>
        </pc:spChg>
        <pc:spChg chg="add mod">
          <ac:chgData name="DANIEL ANTONIO SANTANILLA ARIAS" userId="dbeec899-375d-47c6-86b8-06338e1530f2" providerId="ADAL" clId="{F366EFBB-0647-468B-892A-7A0EA2EDD67A}" dt="2023-09-17T03:34:57.410" v="2783" actId="1035"/>
          <ac:spMkLst>
            <pc:docMk/>
            <pc:sldMk cId="0" sldId="269"/>
            <ac:spMk id="12" creationId="{A4EBCEC7-BD7F-0CE2-F127-9B41715819EA}"/>
          </ac:spMkLst>
        </pc:spChg>
        <pc:spChg chg="add mod">
          <ac:chgData name="DANIEL ANTONIO SANTANILLA ARIAS" userId="dbeec899-375d-47c6-86b8-06338e1530f2" providerId="ADAL" clId="{F366EFBB-0647-468B-892A-7A0EA2EDD67A}" dt="2023-09-17T03:35:21.581" v="2802" actId="1036"/>
          <ac:spMkLst>
            <pc:docMk/>
            <pc:sldMk cId="0" sldId="269"/>
            <ac:spMk id="13" creationId="{303C875C-D83E-A525-9EE3-3064FB9BFFFB}"/>
          </ac:spMkLst>
        </pc:spChg>
        <pc:spChg chg="add del mod">
          <ac:chgData name="DANIEL ANTONIO SANTANILLA ARIAS" userId="dbeec899-375d-47c6-86b8-06338e1530f2" providerId="ADAL" clId="{F366EFBB-0647-468B-892A-7A0EA2EDD67A}" dt="2023-09-17T03:35:21.581" v="2802" actId="1036"/>
          <ac:spMkLst>
            <pc:docMk/>
            <pc:sldMk cId="0" sldId="269"/>
            <ac:spMk id="14" creationId="{631EE9D9-53D0-65D9-0A77-D11A47FD8742}"/>
          </ac:spMkLst>
        </pc:spChg>
        <pc:spChg chg="add del mod">
          <ac:chgData name="DANIEL ANTONIO SANTANILLA ARIAS" userId="dbeec899-375d-47c6-86b8-06338e1530f2" providerId="ADAL" clId="{F366EFBB-0647-468B-892A-7A0EA2EDD67A}" dt="2023-09-17T03:34:57.410" v="2783" actId="1035"/>
          <ac:spMkLst>
            <pc:docMk/>
            <pc:sldMk cId="0" sldId="269"/>
            <ac:spMk id="15" creationId="{B6F1D0C3-96AB-8F2A-2278-A05796AA01CA}"/>
          </ac:spMkLst>
        </pc:spChg>
        <pc:spChg chg="add del mod">
          <ac:chgData name="DANIEL ANTONIO SANTANILLA ARIAS" userId="dbeec899-375d-47c6-86b8-06338e1530f2" providerId="ADAL" clId="{F366EFBB-0647-468B-892A-7A0EA2EDD67A}" dt="2023-09-17T03:35:21.581" v="2802" actId="1036"/>
          <ac:spMkLst>
            <pc:docMk/>
            <pc:sldMk cId="0" sldId="269"/>
            <ac:spMk id="16" creationId="{3ACA1D8A-D72C-690D-94A9-0A493E778305}"/>
          </ac:spMkLst>
        </pc:spChg>
        <pc:spChg chg="add del mod">
          <ac:chgData name="DANIEL ANTONIO SANTANILLA ARIAS" userId="dbeec899-375d-47c6-86b8-06338e1530f2" providerId="ADAL" clId="{F366EFBB-0647-468B-892A-7A0EA2EDD67A}" dt="2023-09-17T03:35:21.581" v="2802" actId="1036"/>
          <ac:spMkLst>
            <pc:docMk/>
            <pc:sldMk cId="0" sldId="269"/>
            <ac:spMk id="17" creationId="{266072FE-4D88-B6F8-E79E-EC15EC03F36B}"/>
          </ac:spMkLst>
        </pc:spChg>
        <pc:spChg chg="mod">
          <ac:chgData name="DANIEL ANTONIO SANTANILLA ARIAS" userId="dbeec899-375d-47c6-86b8-06338e1530f2" providerId="ADAL" clId="{F366EFBB-0647-468B-892A-7A0EA2EDD67A}" dt="2023-09-17T02:09:10.248" v="1459" actId="1076"/>
          <ac:spMkLst>
            <pc:docMk/>
            <pc:sldMk cId="0" sldId="269"/>
            <ac:spMk id="857"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58"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59"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60"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61"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62" creationId="{00000000-0000-0000-0000-000000000000}"/>
          </ac:spMkLst>
        </pc:spChg>
        <pc:spChg chg="del">
          <ac:chgData name="DANIEL ANTONIO SANTANILLA ARIAS" userId="dbeec899-375d-47c6-86b8-06338e1530f2" providerId="ADAL" clId="{F366EFBB-0647-468B-892A-7A0EA2EDD67A}" dt="2023-09-17T02:00:26.451" v="1202" actId="21"/>
          <ac:spMkLst>
            <pc:docMk/>
            <pc:sldMk cId="0" sldId="269"/>
            <ac:spMk id="863"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4"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5"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6"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7"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8"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69" creationId="{00000000-0000-0000-0000-000000000000}"/>
          </ac:spMkLst>
        </pc:spChg>
        <pc:spChg chg="mod">
          <ac:chgData name="DANIEL ANTONIO SANTANILLA ARIAS" userId="dbeec899-375d-47c6-86b8-06338e1530f2" providerId="ADAL" clId="{F366EFBB-0647-468B-892A-7A0EA2EDD67A}" dt="2023-09-17T03:34:57.410" v="2783" actId="1035"/>
          <ac:spMkLst>
            <pc:docMk/>
            <pc:sldMk cId="0" sldId="269"/>
            <ac:spMk id="870" creationId="{00000000-0000-0000-0000-000000000000}"/>
          </ac:spMkLst>
        </pc:spChg>
        <pc:spChg chg="mod">
          <ac:chgData name="DANIEL ANTONIO SANTANILLA ARIAS" userId="dbeec899-375d-47c6-86b8-06338e1530f2" providerId="ADAL" clId="{F366EFBB-0647-468B-892A-7A0EA2EDD67A}" dt="2023-09-17T03:35:21.581" v="2802" actId="1036"/>
          <ac:spMkLst>
            <pc:docMk/>
            <pc:sldMk cId="0" sldId="269"/>
            <ac:spMk id="871" creationId="{00000000-0000-0000-0000-000000000000}"/>
          </ac:spMkLst>
        </pc:spChg>
        <pc:spChg chg="add del mod">
          <ac:chgData name="DANIEL ANTONIO SANTANILLA ARIAS" userId="dbeec899-375d-47c6-86b8-06338e1530f2" providerId="ADAL" clId="{F366EFBB-0647-468B-892A-7A0EA2EDD67A}" dt="2023-09-17T03:35:21.581" v="2802" actId="1036"/>
          <ac:spMkLst>
            <pc:docMk/>
            <pc:sldMk cId="0" sldId="269"/>
            <ac:spMk id="872" creationId="{00000000-0000-0000-0000-000000000000}"/>
          </ac:spMkLst>
        </pc:spChg>
        <pc:spChg chg="add del mod">
          <ac:chgData name="DANIEL ANTONIO SANTANILLA ARIAS" userId="dbeec899-375d-47c6-86b8-06338e1530f2" providerId="ADAL" clId="{F366EFBB-0647-468B-892A-7A0EA2EDD67A}" dt="2023-09-17T03:34:57.410" v="2783" actId="1035"/>
          <ac:spMkLst>
            <pc:docMk/>
            <pc:sldMk cId="0" sldId="269"/>
            <ac:spMk id="873" creationId="{00000000-0000-0000-0000-000000000000}"/>
          </ac:spMkLst>
        </pc:spChg>
        <pc:spChg chg="add del mod">
          <ac:chgData name="DANIEL ANTONIO SANTANILLA ARIAS" userId="dbeec899-375d-47c6-86b8-06338e1530f2" providerId="ADAL" clId="{F366EFBB-0647-468B-892A-7A0EA2EDD67A}" dt="2023-09-17T03:35:21.581" v="2802" actId="1036"/>
          <ac:spMkLst>
            <pc:docMk/>
            <pc:sldMk cId="0" sldId="269"/>
            <ac:spMk id="874" creationId="{00000000-0000-0000-0000-000000000000}"/>
          </ac:spMkLst>
        </pc:spChg>
        <pc:spChg chg="add del mod">
          <ac:chgData name="DANIEL ANTONIO SANTANILLA ARIAS" userId="dbeec899-375d-47c6-86b8-06338e1530f2" providerId="ADAL" clId="{F366EFBB-0647-468B-892A-7A0EA2EDD67A}" dt="2023-09-17T03:35:21.581" v="2802" actId="1036"/>
          <ac:spMkLst>
            <pc:docMk/>
            <pc:sldMk cId="0" sldId="269"/>
            <ac:spMk id="875"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876"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902" creationId="{00000000-0000-0000-0000-000000000000}"/>
          </ac:spMkLst>
        </pc:spChg>
        <pc:spChg chg="del">
          <ac:chgData name="DANIEL ANTONIO SANTANILLA ARIAS" userId="dbeec899-375d-47c6-86b8-06338e1530f2" providerId="ADAL" clId="{F366EFBB-0647-468B-892A-7A0EA2EDD67A}" dt="2023-09-17T02:00:14.058" v="1199" actId="478"/>
          <ac:spMkLst>
            <pc:docMk/>
            <pc:sldMk cId="0" sldId="269"/>
            <ac:spMk id="925" creationId="{00000000-0000-0000-0000-000000000000}"/>
          </ac:spMkLst>
        </pc:spChg>
        <pc:grpChg chg="del">
          <ac:chgData name="DANIEL ANTONIO SANTANILLA ARIAS" userId="dbeec899-375d-47c6-86b8-06338e1530f2" providerId="ADAL" clId="{F366EFBB-0647-468B-892A-7A0EA2EDD67A}" dt="2023-09-17T02:00:08.825" v="1196" actId="478"/>
          <ac:grpSpMkLst>
            <pc:docMk/>
            <pc:sldMk cId="0" sldId="269"/>
            <ac:grpSpMk id="877" creationId="{00000000-0000-0000-0000-000000000000}"/>
          </ac:grpSpMkLst>
        </pc:grpChg>
        <pc:grpChg chg="mod">
          <ac:chgData name="DANIEL ANTONIO SANTANILLA ARIAS" userId="dbeec899-375d-47c6-86b8-06338e1530f2" providerId="ADAL" clId="{F366EFBB-0647-468B-892A-7A0EA2EDD67A}" dt="2023-09-17T02:29:38.569" v="2281" actId="1035"/>
          <ac:grpSpMkLst>
            <pc:docMk/>
            <pc:sldMk cId="0" sldId="269"/>
            <ac:grpSpMk id="880" creationId="{00000000-0000-0000-0000-000000000000}"/>
          </ac:grpSpMkLst>
        </pc:grpChg>
        <pc:grpChg chg="del">
          <ac:chgData name="DANIEL ANTONIO SANTANILLA ARIAS" userId="dbeec899-375d-47c6-86b8-06338e1530f2" providerId="ADAL" clId="{F366EFBB-0647-468B-892A-7A0EA2EDD67A}" dt="2023-09-17T02:00:14.058" v="1199" actId="478"/>
          <ac:grpSpMkLst>
            <pc:docMk/>
            <pc:sldMk cId="0" sldId="269"/>
            <ac:grpSpMk id="891" creationId="{00000000-0000-0000-0000-000000000000}"/>
          </ac:grpSpMkLst>
        </pc:grpChg>
        <pc:grpChg chg="del">
          <ac:chgData name="DANIEL ANTONIO SANTANILLA ARIAS" userId="dbeec899-375d-47c6-86b8-06338e1530f2" providerId="ADAL" clId="{F366EFBB-0647-468B-892A-7A0EA2EDD67A}" dt="2023-09-17T02:00:14.058" v="1199" actId="478"/>
          <ac:grpSpMkLst>
            <pc:docMk/>
            <pc:sldMk cId="0" sldId="269"/>
            <ac:grpSpMk id="899" creationId="{00000000-0000-0000-0000-000000000000}"/>
          </ac:grpSpMkLst>
        </pc:grpChg>
        <pc:grpChg chg="del">
          <ac:chgData name="DANIEL ANTONIO SANTANILLA ARIAS" userId="dbeec899-375d-47c6-86b8-06338e1530f2" providerId="ADAL" clId="{F366EFBB-0647-468B-892A-7A0EA2EDD67A}" dt="2023-09-17T02:00:14.058" v="1199" actId="478"/>
          <ac:grpSpMkLst>
            <pc:docMk/>
            <pc:sldMk cId="0" sldId="269"/>
            <ac:grpSpMk id="903" creationId="{00000000-0000-0000-0000-000000000000}"/>
          </ac:grpSpMkLst>
        </pc:grpChg>
        <pc:grpChg chg="del">
          <ac:chgData name="DANIEL ANTONIO SANTANILLA ARIAS" userId="dbeec899-375d-47c6-86b8-06338e1530f2" providerId="ADAL" clId="{F366EFBB-0647-468B-892A-7A0EA2EDD67A}" dt="2023-09-17T02:00:14.058" v="1199" actId="478"/>
          <ac:grpSpMkLst>
            <pc:docMk/>
            <pc:sldMk cId="0" sldId="269"/>
            <ac:grpSpMk id="922" creationId="{00000000-0000-0000-0000-000000000000}"/>
          </ac:grpSpMkLst>
        </pc:grpChg>
        <pc:picChg chg="add del mod">
          <ac:chgData name="DANIEL ANTONIO SANTANILLA ARIAS" userId="dbeec899-375d-47c6-86b8-06338e1530f2" providerId="ADAL" clId="{F366EFBB-0647-468B-892A-7A0EA2EDD67A}" dt="2023-09-17T01:55:35.407" v="1064" actId="21"/>
          <ac:picMkLst>
            <pc:docMk/>
            <pc:sldMk cId="0" sldId="269"/>
            <ac:picMk id="3" creationId="{58EB02C4-63E1-382B-EE17-54BDA1C524C0}"/>
          </ac:picMkLst>
        </pc:picChg>
        <pc:picChg chg="add del mod">
          <ac:chgData name="DANIEL ANTONIO SANTANILLA ARIAS" userId="dbeec899-375d-47c6-86b8-06338e1530f2" providerId="ADAL" clId="{F366EFBB-0647-468B-892A-7A0EA2EDD67A}" dt="2023-09-17T01:55:56.123" v="1072" actId="21"/>
          <ac:picMkLst>
            <pc:docMk/>
            <pc:sldMk cId="0" sldId="269"/>
            <ac:picMk id="5" creationId="{B11A9393-B284-5B79-8A67-435222DEE6B3}"/>
          </ac:picMkLst>
        </pc:picChg>
        <pc:picChg chg="add mod">
          <ac:chgData name="DANIEL ANTONIO SANTANILLA ARIAS" userId="dbeec899-375d-47c6-86b8-06338e1530f2" providerId="ADAL" clId="{F366EFBB-0647-468B-892A-7A0EA2EDD67A}" dt="2023-09-17T01:55:51.399" v="1071" actId="1076"/>
          <ac:picMkLst>
            <pc:docMk/>
            <pc:sldMk cId="0" sldId="269"/>
            <ac:picMk id="6" creationId="{1C7E3756-D4EA-8AA7-530C-3D4573DF62DA}"/>
          </ac:picMkLst>
        </pc:picChg>
        <pc:picChg chg="del">
          <ac:chgData name="DANIEL ANTONIO SANTANILLA ARIAS" userId="dbeec899-375d-47c6-86b8-06338e1530f2" providerId="ADAL" clId="{F366EFBB-0647-468B-892A-7A0EA2EDD67A}" dt="2023-09-17T02:00:08.059" v="1195" actId="478"/>
          <ac:picMkLst>
            <pc:docMk/>
            <pc:sldMk cId="0" sldId="269"/>
            <ac:picMk id="926" creationId="{00000000-0000-0000-0000-000000000000}"/>
          </ac:picMkLst>
        </pc:picChg>
      </pc:sldChg>
      <pc:sldChg chg="del modNotes">
        <pc:chgData name="DANIEL ANTONIO SANTANILLA ARIAS" userId="dbeec899-375d-47c6-86b8-06338e1530f2" providerId="ADAL" clId="{F366EFBB-0647-468B-892A-7A0EA2EDD67A}" dt="2023-09-17T03:20:29.301" v="2653" actId="47"/>
        <pc:sldMkLst>
          <pc:docMk/>
          <pc:sldMk cId="0" sldId="270"/>
        </pc:sldMkLst>
      </pc:sldChg>
      <pc:sldChg chg="addSp delSp modSp mod ord modAnim modNotes">
        <pc:chgData name="DANIEL ANTONIO SANTANILLA ARIAS" userId="dbeec899-375d-47c6-86b8-06338e1530f2" providerId="ADAL" clId="{F366EFBB-0647-468B-892A-7A0EA2EDD67A}" dt="2023-09-17T20:52:18.563" v="3128"/>
        <pc:sldMkLst>
          <pc:docMk/>
          <pc:sldMk cId="0" sldId="271"/>
        </pc:sldMkLst>
        <pc:spChg chg="add del mod">
          <ac:chgData name="DANIEL ANTONIO SANTANILLA ARIAS" userId="dbeec899-375d-47c6-86b8-06338e1530f2" providerId="ADAL" clId="{F366EFBB-0647-468B-892A-7A0EA2EDD67A}" dt="2023-09-17T02:00:29.293" v="1204"/>
          <ac:spMkLst>
            <pc:docMk/>
            <pc:sldMk cId="0" sldId="271"/>
            <ac:spMk id="3" creationId="{CB5EDD2A-D755-84D1-4848-F454D3C88AA3}"/>
          </ac:spMkLst>
        </pc:spChg>
        <pc:spChg chg="add del mod">
          <ac:chgData name="DANIEL ANTONIO SANTANILLA ARIAS" userId="dbeec899-375d-47c6-86b8-06338e1530f2" providerId="ADAL" clId="{F366EFBB-0647-468B-892A-7A0EA2EDD67A}" dt="2023-09-17T02:00:29.293" v="1204"/>
          <ac:spMkLst>
            <pc:docMk/>
            <pc:sldMk cId="0" sldId="271"/>
            <ac:spMk id="4" creationId="{D0B4A6FA-88AF-F402-0DF9-119F6AFC0F48}"/>
          </ac:spMkLst>
        </pc:spChg>
        <pc:spChg chg="add del mod">
          <ac:chgData name="DANIEL ANTONIO SANTANILLA ARIAS" userId="dbeec899-375d-47c6-86b8-06338e1530f2" providerId="ADAL" clId="{F366EFBB-0647-468B-892A-7A0EA2EDD67A}" dt="2023-09-17T02:00:29.293" v="1204"/>
          <ac:spMkLst>
            <pc:docMk/>
            <pc:sldMk cId="0" sldId="271"/>
            <ac:spMk id="5" creationId="{EAEFCE60-222F-655C-E025-7383CA840B5A}"/>
          </ac:spMkLst>
        </pc:spChg>
        <pc:spChg chg="add del mod">
          <ac:chgData name="DANIEL ANTONIO SANTANILLA ARIAS" userId="dbeec899-375d-47c6-86b8-06338e1530f2" providerId="ADAL" clId="{F366EFBB-0647-468B-892A-7A0EA2EDD67A}" dt="2023-09-17T02:00:29.293" v="1204"/>
          <ac:spMkLst>
            <pc:docMk/>
            <pc:sldMk cId="0" sldId="271"/>
            <ac:spMk id="6" creationId="{DFA35271-427E-64D7-D640-5A0BA60A3D26}"/>
          </ac:spMkLst>
        </pc:spChg>
        <pc:spChg chg="add del mod">
          <ac:chgData name="DANIEL ANTONIO SANTANILLA ARIAS" userId="dbeec899-375d-47c6-86b8-06338e1530f2" providerId="ADAL" clId="{F366EFBB-0647-468B-892A-7A0EA2EDD67A}" dt="2023-09-17T02:00:29.293" v="1204"/>
          <ac:spMkLst>
            <pc:docMk/>
            <pc:sldMk cId="0" sldId="271"/>
            <ac:spMk id="7" creationId="{B887D975-B22E-20AC-36CC-95C4AA3D66B0}"/>
          </ac:spMkLst>
        </pc:spChg>
        <pc:spChg chg="add del mod">
          <ac:chgData name="DANIEL ANTONIO SANTANILLA ARIAS" userId="dbeec899-375d-47c6-86b8-06338e1530f2" providerId="ADAL" clId="{F366EFBB-0647-468B-892A-7A0EA2EDD67A}" dt="2023-09-17T02:00:29.293" v="1204"/>
          <ac:spMkLst>
            <pc:docMk/>
            <pc:sldMk cId="0" sldId="271"/>
            <ac:spMk id="8" creationId="{3FCEA3A2-6C23-5394-000D-23368CE1F0EF}"/>
          </ac:spMkLst>
        </pc:spChg>
        <pc:spChg chg="add del mod">
          <ac:chgData name="DANIEL ANTONIO SANTANILLA ARIAS" userId="dbeec899-375d-47c6-86b8-06338e1530f2" providerId="ADAL" clId="{F366EFBB-0647-468B-892A-7A0EA2EDD67A}" dt="2023-09-17T02:19:37.234" v="1892"/>
          <ac:spMkLst>
            <pc:docMk/>
            <pc:sldMk cId="0" sldId="271"/>
            <ac:spMk id="9" creationId="{CB2E4970-5A90-C938-34DA-018235FAB133}"/>
          </ac:spMkLst>
        </pc:spChg>
        <pc:spChg chg="add del mod">
          <ac:chgData name="DANIEL ANTONIO SANTANILLA ARIAS" userId="dbeec899-375d-47c6-86b8-06338e1530f2" providerId="ADAL" clId="{F366EFBB-0647-468B-892A-7A0EA2EDD67A}" dt="2023-09-17T02:19:37.234" v="1892"/>
          <ac:spMkLst>
            <pc:docMk/>
            <pc:sldMk cId="0" sldId="271"/>
            <ac:spMk id="10" creationId="{02D52145-3697-2F13-4CE6-60959B449C69}"/>
          </ac:spMkLst>
        </pc:spChg>
        <pc:spChg chg="add del mod">
          <ac:chgData name="DANIEL ANTONIO SANTANILLA ARIAS" userId="dbeec899-375d-47c6-86b8-06338e1530f2" providerId="ADAL" clId="{F366EFBB-0647-468B-892A-7A0EA2EDD67A}" dt="2023-09-17T02:19:35.579" v="1889"/>
          <ac:spMkLst>
            <pc:docMk/>
            <pc:sldMk cId="0" sldId="271"/>
            <ac:spMk id="11" creationId="{695726F9-2331-311B-4F2E-A6E91EEAA459}"/>
          </ac:spMkLst>
        </pc:spChg>
        <pc:spChg chg="add del mod">
          <ac:chgData name="DANIEL ANTONIO SANTANILLA ARIAS" userId="dbeec899-375d-47c6-86b8-06338e1530f2" providerId="ADAL" clId="{F366EFBB-0647-468B-892A-7A0EA2EDD67A}" dt="2023-09-17T02:19:35.579" v="1889"/>
          <ac:spMkLst>
            <pc:docMk/>
            <pc:sldMk cId="0" sldId="271"/>
            <ac:spMk id="12" creationId="{1BA10998-B420-0BCD-BA97-4E5A37A8E96E}"/>
          </ac:spMkLst>
        </pc:spChg>
        <pc:spChg chg="add del mod">
          <ac:chgData name="DANIEL ANTONIO SANTANILLA ARIAS" userId="dbeec899-375d-47c6-86b8-06338e1530f2" providerId="ADAL" clId="{F366EFBB-0647-468B-892A-7A0EA2EDD67A}" dt="2023-09-17T02:19:34.777" v="1886"/>
          <ac:spMkLst>
            <pc:docMk/>
            <pc:sldMk cId="0" sldId="271"/>
            <ac:spMk id="13" creationId="{8B38AF47-135B-E6FB-132B-631CA6D77989}"/>
          </ac:spMkLst>
        </pc:spChg>
        <pc:spChg chg="add del mod">
          <ac:chgData name="DANIEL ANTONIO SANTANILLA ARIAS" userId="dbeec899-375d-47c6-86b8-06338e1530f2" providerId="ADAL" clId="{F366EFBB-0647-468B-892A-7A0EA2EDD67A}" dt="2023-09-17T02:19:34.777" v="1886"/>
          <ac:spMkLst>
            <pc:docMk/>
            <pc:sldMk cId="0" sldId="271"/>
            <ac:spMk id="14" creationId="{1DC0B396-7186-FB07-20A7-1646B679E10B}"/>
          </ac:spMkLst>
        </pc:spChg>
        <pc:spChg chg="add del mod">
          <ac:chgData name="DANIEL ANTONIO SANTANILLA ARIAS" userId="dbeec899-375d-47c6-86b8-06338e1530f2" providerId="ADAL" clId="{F366EFBB-0647-468B-892A-7A0EA2EDD67A}" dt="2023-09-17T02:19:32.050" v="1882"/>
          <ac:spMkLst>
            <pc:docMk/>
            <pc:sldMk cId="0" sldId="271"/>
            <ac:spMk id="15" creationId="{D4871E4D-91AB-E0E5-0389-B3B09338D638}"/>
          </ac:spMkLst>
        </pc:spChg>
        <pc:spChg chg="add del mod">
          <ac:chgData name="DANIEL ANTONIO SANTANILLA ARIAS" userId="dbeec899-375d-47c6-86b8-06338e1530f2" providerId="ADAL" clId="{F366EFBB-0647-468B-892A-7A0EA2EDD67A}" dt="2023-09-17T02:19:32.050" v="1882"/>
          <ac:spMkLst>
            <pc:docMk/>
            <pc:sldMk cId="0" sldId="271"/>
            <ac:spMk id="16" creationId="{014696A4-6A06-D227-FC58-2602F80C22D6}"/>
          </ac:spMkLst>
        </pc:spChg>
        <pc:spChg chg="add del mod">
          <ac:chgData name="DANIEL ANTONIO SANTANILLA ARIAS" userId="dbeec899-375d-47c6-86b8-06338e1530f2" providerId="ADAL" clId="{F366EFBB-0647-468B-892A-7A0EA2EDD67A}" dt="2023-09-17T03:34:24.772" v="2757" actId="1035"/>
          <ac:spMkLst>
            <pc:docMk/>
            <pc:sldMk cId="0" sldId="271"/>
            <ac:spMk id="17" creationId="{563BD923-2661-B808-F17F-2B180F08FC70}"/>
          </ac:spMkLst>
        </pc:spChg>
        <pc:spChg chg="add mod">
          <ac:chgData name="DANIEL ANTONIO SANTANILLA ARIAS" userId="dbeec899-375d-47c6-86b8-06338e1530f2" providerId="ADAL" clId="{F366EFBB-0647-468B-892A-7A0EA2EDD67A}" dt="2023-09-17T03:34:32.305" v="2767" actId="1036"/>
          <ac:spMkLst>
            <pc:docMk/>
            <pc:sldMk cId="0" sldId="271"/>
            <ac:spMk id="18" creationId="{D08E4607-9353-98A0-C7CA-53456FDE6B8E}"/>
          </ac:spMkLst>
        </pc:spChg>
        <pc:spChg chg="add mod">
          <ac:chgData name="DANIEL ANTONIO SANTANILLA ARIAS" userId="dbeec899-375d-47c6-86b8-06338e1530f2" providerId="ADAL" clId="{F366EFBB-0647-468B-892A-7A0EA2EDD67A}" dt="2023-09-17T03:34:36.844" v="2774" actId="1036"/>
          <ac:spMkLst>
            <pc:docMk/>
            <pc:sldMk cId="0" sldId="271"/>
            <ac:spMk id="19" creationId="{21B09FC2-07F9-44F9-0278-0914B1D7E394}"/>
          </ac:spMkLst>
        </pc:spChg>
        <pc:spChg chg="add mod">
          <ac:chgData name="DANIEL ANTONIO SANTANILLA ARIAS" userId="dbeec899-375d-47c6-86b8-06338e1530f2" providerId="ADAL" clId="{F366EFBB-0647-468B-892A-7A0EA2EDD67A}" dt="2023-09-17T03:34:24.772" v="2757" actId="1035"/>
          <ac:spMkLst>
            <pc:docMk/>
            <pc:sldMk cId="0" sldId="271"/>
            <ac:spMk id="20" creationId="{72EBBD7B-C2AC-C88F-D18C-1BF7A4B17F27}"/>
          </ac:spMkLst>
        </pc:spChg>
        <pc:spChg chg="add mod">
          <ac:chgData name="DANIEL ANTONIO SANTANILLA ARIAS" userId="dbeec899-375d-47c6-86b8-06338e1530f2" providerId="ADAL" clId="{F366EFBB-0647-468B-892A-7A0EA2EDD67A}" dt="2023-09-17T03:34:32.305" v="2767" actId="1036"/>
          <ac:spMkLst>
            <pc:docMk/>
            <pc:sldMk cId="0" sldId="271"/>
            <ac:spMk id="21" creationId="{03905AEC-07D7-E9F3-D988-B6065F3D8AF4}"/>
          </ac:spMkLst>
        </pc:spChg>
        <pc:spChg chg="add mod">
          <ac:chgData name="DANIEL ANTONIO SANTANILLA ARIAS" userId="dbeec899-375d-47c6-86b8-06338e1530f2" providerId="ADAL" clId="{F366EFBB-0647-468B-892A-7A0EA2EDD67A}" dt="2023-09-17T03:34:36.844" v="2774" actId="1036"/>
          <ac:spMkLst>
            <pc:docMk/>
            <pc:sldMk cId="0" sldId="271"/>
            <ac:spMk id="22" creationId="{32CFD546-6C11-626C-0969-143EB57D72BC}"/>
          </ac:spMkLst>
        </pc:spChg>
        <pc:spChg chg="add del mod">
          <ac:chgData name="DANIEL ANTONIO SANTANILLA ARIAS" userId="dbeec899-375d-47c6-86b8-06338e1530f2" providerId="ADAL" clId="{F366EFBB-0647-468B-892A-7A0EA2EDD67A}" dt="2023-09-17T03:34:24.772" v="2757" actId="1035"/>
          <ac:spMkLst>
            <pc:docMk/>
            <pc:sldMk cId="0" sldId="271"/>
            <ac:spMk id="23" creationId="{A26BB59B-9325-8D7C-05FD-8E45FEA2F98E}"/>
          </ac:spMkLst>
        </pc:spChg>
        <pc:spChg chg="add mod">
          <ac:chgData name="DANIEL ANTONIO SANTANILLA ARIAS" userId="dbeec899-375d-47c6-86b8-06338e1530f2" providerId="ADAL" clId="{F366EFBB-0647-468B-892A-7A0EA2EDD67A}" dt="2023-09-17T03:34:32.305" v="2767" actId="1036"/>
          <ac:spMkLst>
            <pc:docMk/>
            <pc:sldMk cId="0" sldId="271"/>
            <ac:spMk id="24" creationId="{2BFB3DC7-F2CC-A965-1CB6-31A24800394D}"/>
          </ac:spMkLst>
        </pc:spChg>
        <pc:spChg chg="add mod">
          <ac:chgData name="DANIEL ANTONIO SANTANILLA ARIAS" userId="dbeec899-375d-47c6-86b8-06338e1530f2" providerId="ADAL" clId="{F366EFBB-0647-468B-892A-7A0EA2EDD67A}" dt="2023-09-17T03:34:36.844" v="2774" actId="1036"/>
          <ac:spMkLst>
            <pc:docMk/>
            <pc:sldMk cId="0" sldId="271"/>
            <ac:spMk id="25" creationId="{DA1215C2-1B87-BE8C-D72D-DEBFBDF5B253}"/>
          </ac:spMkLst>
        </pc:spChg>
        <pc:spChg chg="add mod">
          <ac:chgData name="DANIEL ANTONIO SANTANILLA ARIAS" userId="dbeec899-375d-47c6-86b8-06338e1530f2" providerId="ADAL" clId="{F366EFBB-0647-468B-892A-7A0EA2EDD67A}" dt="2023-09-17T03:34:24.772" v="2757" actId="1035"/>
          <ac:spMkLst>
            <pc:docMk/>
            <pc:sldMk cId="0" sldId="271"/>
            <ac:spMk id="26" creationId="{58766D77-DA55-0412-FF5C-3BD18FBCA9A3}"/>
          </ac:spMkLst>
        </pc:spChg>
        <pc:spChg chg="add mod">
          <ac:chgData name="DANIEL ANTONIO SANTANILLA ARIAS" userId="dbeec899-375d-47c6-86b8-06338e1530f2" providerId="ADAL" clId="{F366EFBB-0647-468B-892A-7A0EA2EDD67A}" dt="2023-09-17T03:34:32.305" v="2767" actId="1036"/>
          <ac:spMkLst>
            <pc:docMk/>
            <pc:sldMk cId="0" sldId="271"/>
            <ac:spMk id="27" creationId="{520CD301-9975-EBCB-F723-F76BCEE65B67}"/>
          </ac:spMkLst>
        </pc:spChg>
        <pc:spChg chg="add mod">
          <ac:chgData name="DANIEL ANTONIO SANTANILLA ARIAS" userId="dbeec899-375d-47c6-86b8-06338e1530f2" providerId="ADAL" clId="{F366EFBB-0647-468B-892A-7A0EA2EDD67A}" dt="2023-09-17T03:34:36.844" v="2774" actId="1036"/>
          <ac:spMkLst>
            <pc:docMk/>
            <pc:sldMk cId="0" sldId="271"/>
            <ac:spMk id="28" creationId="{B2D74CE6-D95E-3D23-3FD7-97108AB1C5F4}"/>
          </ac:spMkLst>
        </pc:spChg>
        <pc:spChg chg="mod">
          <ac:chgData name="DANIEL ANTONIO SANTANILLA ARIAS" userId="dbeec899-375d-47c6-86b8-06338e1530f2" providerId="ADAL" clId="{F366EFBB-0647-468B-892A-7A0EA2EDD67A}" dt="2023-09-17T02:32:03.209" v="2402" actId="1076"/>
          <ac:spMkLst>
            <pc:docMk/>
            <pc:sldMk cId="0" sldId="271"/>
            <ac:spMk id="1013"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15"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16"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18"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20"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22"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24"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26"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28"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30"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32"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34" creationId="{00000000-0000-0000-0000-000000000000}"/>
          </ac:spMkLst>
        </pc:spChg>
        <pc:spChg chg="del">
          <ac:chgData name="DANIEL ANTONIO SANTANILLA ARIAS" userId="dbeec899-375d-47c6-86b8-06338e1530f2" providerId="ADAL" clId="{F366EFBB-0647-468B-892A-7A0EA2EDD67A}" dt="2023-09-17T01:59:55.522" v="1194" actId="478"/>
          <ac:spMkLst>
            <pc:docMk/>
            <pc:sldMk cId="0" sldId="271"/>
            <ac:spMk id="1036" creationId="{00000000-0000-0000-0000-000000000000}"/>
          </ac:spMkLst>
        </pc:spChg>
        <pc:grpChg chg="mod">
          <ac:chgData name="DANIEL ANTONIO SANTANILLA ARIAS" userId="dbeec899-375d-47c6-86b8-06338e1530f2" providerId="ADAL" clId="{F366EFBB-0647-468B-892A-7A0EA2EDD67A}" dt="2023-09-17T02:20:14.879" v="1903" actId="1076"/>
          <ac:grpSpMkLst>
            <pc:docMk/>
            <pc:sldMk cId="0" sldId="271"/>
            <ac:grpSpMk id="1057" creationId="{00000000-0000-0000-0000-000000000000}"/>
          </ac:grpSpMkLst>
        </pc:grpChg>
        <pc:picChg chg="add mod">
          <ac:chgData name="DANIEL ANTONIO SANTANILLA ARIAS" userId="dbeec899-375d-47c6-86b8-06338e1530f2" providerId="ADAL" clId="{F366EFBB-0647-468B-892A-7A0EA2EDD67A}" dt="2023-09-17T01:56:01.750" v="1075" actId="1076"/>
          <ac:picMkLst>
            <pc:docMk/>
            <pc:sldMk cId="0" sldId="271"/>
            <ac:picMk id="2" creationId="{C691F6D6-8C90-ED45-DA1B-A6C5CAA55B55}"/>
          </ac:picMkLst>
        </pc:picChg>
        <pc:cxnChg chg="del mod">
          <ac:chgData name="DANIEL ANTONIO SANTANILLA ARIAS" userId="dbeec899-375d-47c6-86b8-06338e1530f2" providerId="ADAL" clId="{F366EFBB-0647-468B-892A-7A0EA2EDD67A}" dt="2023-09-17T01:59:55.522" v="1194" actId="478"/>
          <ac:cxnSpMkLst>
            <pc:docMk/>
            <pc:sldMk cId="0" sldId="271"/>
            <ac:cxnSpMk id="1014"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17"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19"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21"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23"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25"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27"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29"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31"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33" creationId="{00000000-0000-0000-0000-000000000000}"/>
          </ac:cxnSpMkLst>
        </pc:cxnChg>
        <pc:cxnChg chg="del mod">
          <ac:chgData name="DANIEL ANTONIO SANTANILLA ARIAS" userId="dbeec899-375d-47c6-86b8-06338e1530f2" providerId="ADAL" clId="{F366EFBB-0647-468B-892A-7A0EA2EDD67A}" dt="2023-09-17T01:59:55.522" v="1194" actId="478"/>
          <ac:cxnSpMkLst>
            <pc:docMk/>
            <pc:sldMk cId="0" sldId="271"/>
            <ac:cxnSpMk id="1035" creationId="{00000000-0000-0000-0000-000000000000}"/>
          </ac:cxnSpMkLst>
        </pc:cxnChg>
      </pc:sldChg>
      <pc:sldChg chg="del modNotes">
        <pc:chgData name="DANIEL ANTONIO SANTANILLA ARIAS" userId="dbeec899-375d-47c6-86b8-06338e1530f2" providerId="ADAL" clId="{F366EFBB-0647-468B-892A-7A0EA2EDD67A}" dt="2023-09-17T03:20:30.130" v="2654" actId="47"/>
        <pc:sldMkLst>
          <pc:docMk/>
          <pc:sldMk cId="0" sldId="272"/>
        </pc:sldMkLst>
      </pc:sldChg>
      <pc:sldChg chg="del modNotes">
        <pc:chgData name="DANIEL ANTONIO SANTANILLA ARIAS" userId="dbeec899-375d-47c6-86b8-06338e1530f2" providerId="ADAL" clId="{F366EFBB-0647-468B-892A-7A0EA2EDD67A}" dt="2023-09-17T03:20:30.997" v="2655" actId="47"/>
        <pc:sldMkLst>
          <pc:docMk/>
          <pc:sldMk cId="0" sldId="273"/>
        </pc:sldMkLst>
      </pc:sldChg>
      <pc:sldChg chg="add del modNotes">
        <pc:chgData name="DANIEL ANTONIO SANTANILLA ARIAS" userId="dbeec899-375d-47c6-86b8-06338e1530f2" providerId="ADAL" clId="{F366EFBB-0647-468B-892A-7A0EA2EDD67A}" dt="2023-09-17T03:20:45.873" v="2662" actId="47"/>
        <pc:sldMkLst>
          <pc:docMk/>
          <pc:sldMk cId="0" sldId="274"/>
        </pc:sldMkLst>
      </pc:sldChg>
      <pc:sldChg chg="addSp delSp modSp mod ord modAnim modNotes">
        <pc:chgData name="DANIEL ANTONIO SANTANILLA ARIAS" userId="dbeec899-375d-47c6-86b8-06338e1530f2" providerId="ADAL" clId="{F366EFBB-0647-468B-892A-7A0EA2EDD67A}" dt="2023-09-17T20:54:21.731" v="3129"/>
        <pc:sldMkLst>
          <pc:docMk/>
          <pc:sldMk cId="0" sldId="275"/>
        </pc:sldMkLst>
        <pc:spChg chg="add mod">
          <ac:chgData name="DANIEL ANTONIO SANTANILLA ARIAS" userId="dbeec899-375d-47c6-86b8-06338e1530f2" providerId="ADAL" clId="{F366EFBB-0647-468B-892A-7A0EA2EDD67A}" dt="2023-09-17T01:45:07.727" v="928" actId="115"/>
          <ac:spMkLst>
            <pc:docMk/>
            <pc:sldMk cId="0" sldId="275"/>
            <ac:spMk id="5" creationId="{CE63DE57-642B-A82A-B87A-BD510B036E15}"/>
          </ac:spMkLst>
        </pc:spChg>
        <pc:spChg chg="mod ord">
          <ac:chgData name="DANIEL ANTONIO SANTANILLA ARIAS" userId="dbeec899-375d-47c6-86b8-06338e1530f2" providerId="ADAL" clId="{F366EFBB-0647-468B-892A-7A0EA2EDD67A}" dt="2023-09-17T01:46:26.475" v="953" actId="166"/>
          <ac:spMkLst>
            <pc:docMk/>
            <pc:sldMk cId="0" sldId="275"/>
            <ac:spMk id="1192" creationId="{00000000-0000-0000-0000-000000000000}"/>
          </ac:spMkLst>
        </pc:spChg>
        <pc:spChg chg="mod ord">
          <ac:chgData name="DANIEL ANTONIO SANTANILLA ARIAS" userId="dbeec899-375d-47c6-86b8-06338e1530f2" providerId="ADAL" clId="{F366EFBB-0647-468B-892A-7A0EA2EDD67A}" dt="2023-09-17T01:46:26.475" v="953" actId="166"/>
          <ac:spMkLst>
            <pc:docMk/>
            <pc:sldMk cId="0" sldId="275"/>
            <ac:spMk id="1193" creationId="{00000000-0000-0000-0000-000000000000}"/>
          </ac:spMkLst>
        </pc:spChg>
        <pc:spChg chg="del">
          <ac:chgData name="DANIEL ANTONIO SANTANILLA ARIAS" userId="dbeec899-375d-47c6-86b8-06338e1530f2" providerId="ADAL" clId="{F366EFBB-0647-468B-892A-7A0EA2EDD67A}" dt="2023-09-17T01:43:38.788" v="889" actId="478"/>
          <ac:spMkLst>
            <pc:docMk/>
            <pc:sldMk cId="0" sldId="275"/>
            <ac:spMk id="1195" creationId="{00000000-0000-0000-0000-000000000000}"/>
          </ac:spMkLst>
        </pc:spChg>
        <pc:grpChg chg="add mod ord">
          <ac:chgData name="DANIEL ANTONIO SANTANILLA ARIAS" userId="dbeec899-375d-47c6-86b8-06338e1530f2" providerId="ADAL" clId="{F366EFBB-0647-468B-892A-7A0EA2EDD67A}" dt="2023-09-17T01:46:26.475" v="953" actId="166"/>
          <ac:grpSpMkLst>
            <pc:docMk/>
            <pc:sldMk cId="0" sldId="275"/>
            <ac:grpSpMk id="6" creationId="{DCAACF1C-3928-59F7-8B31-2DBA70EC8754}"/>
          </ac:grpSpMkLst>
        </pc:grpChg>
        <pc:grpChg chg="del">
          <ac:chgData name="DANIEL ANTONIO SANTANILLA ARIAS" userId="dbeec899-375d-47c6-86b8-06338e1530f2" providerId="ADAL" clId="{F366EFBB-0647-468B-892A-7A0EA2EDD67A}" dt="2023-09-17T01:43:38.788" v="889" actId="478"/>
          <ac:grpSpMkLst>
            <pc:docMk/>
            <pc:sldMk cId="0" sldId="275"/>
            <ac:grpSpMk id="1196" creationId="{00000000-0000-0000-0000-000000000000}"/>
          </ac:grpSpMkLst>
        </pc:grpChg>
        <pc:grpChg chg="del">
          <ac:chgData name="DANIEL ANTONIO SANTANILLA ARIAS" userId="dbeec899-375d-47c6-86b8-06338e1530f2" providerId="ADAL" clId="{F366EFBB-0647-468B-892A-7A0EA2EDD67A}" dt="2023-09-17T01:43:38.788" v="889" actId="478"/>
          <ac:grpSpMkLst>
            <pc:docMk/>
            <pc:sldMk cId="0" sldId="275"/>
            <ac:grpSpMk id="1201" creationId="{00000000-0000-0000-0000-000000000000}"/>
          </ac:grpSpMkLst>
        </pc:grpChg>
        <pc:picChg chg="add mod">
          <ac:chgData name="DANIEL ANTONIO SANTANILLA ARIAS" userId="dbeec899-375d-47c6-86b8-06338e1530f2" providerId="ADAL" clId="{F366EFBB-0647-468B-892A-7A0EA2EDD67A}" dt="2023-09-17T01:44:19.430" v="922" actId="164"/>
          <ac:picMkLst>
            <pc:docMk/>
            <pc:sldMk cId="0" sldId="275"/>
            <ac:picMk id="3" creationId="{608220B3-A851-ECCB-B238-74336D48F5E3}"/>
          </ac:picMkLst>
        </pc:picChg>
        <pc:picChg chg="add mod ord">
          <ac:chgData name="DANIEL ANTONIO SANTANILLA ARIAS" userId="dbeec899-375d-47c6-86b8-06338e1530f2" providerId="ADAL" clId="{F366EFBB-0647-468B-892A-7A0EA2EDD67A}" dt="2023-09-17T01:46:17.478" v="942" actId="170"/>
          <ac:picMkLst>
            <pc:docMk/>
            <pc:sldMk cId="0" sldId="275"/>
            <ac:picMk id="8" creationId="{913B3C12-0053-36DE-90E0-F8928DAF4F20}"/>
          </ac:picMkLst>
        </pc:picChg>
        <pc:picChg chg="add mod">
          <ac:chgData name="DANIEL ANTONIO SANTANILLA ARIAS" userId="dbeec899-375d-47c6-86b8-06338e1530f2" providerId="ADAL" clId="{F366EFBB-0647-468B-892A-7A0EA2EDD67A}" dt="2023-09-17T01:46:10.629" v="940" actId="14100"/>
          <ac:picMkLst>
            <pc:docMk/>
            <pc:sldMk cId="0" sldId="275"/>
            <ac:picMk id="10" creationId="{035F1A2A-1D8E-B481-3F40-304C5AC940C3}"/>
          </ac:picMkLst>
        </pc:picChg>
      </pc:sldChg>
      <pc:sldChg chg="add del modNotes">
        <pc:chgData name="DANIEL ANTONIO SANTANILLA ARIAS" userId="dbeec899-375d-47c6-86b8-06338e1530f2" providerId="ADAL" clId="{F366EFBB-0647-468B-892A-7A0EA2EDD67A}" dt="2023-09-17T03:20:42.673" v="2660" actId="47"/>
        <pc:sldMkLst>
          <pc:docMk/>
          <pc:sldMk cId="0" sldId="276"/>
        </pc:sldMkLst>
      </pc:sldChg>
      <pc:sldChg chg="add del modNotes">
        <pc:chgData name="DANIEL ANTONIO SANTANILLA ARIAS" userId="dbeec899-375d-47c6-86b8-06338e1530f2" providerId="ADAL" clId="{F366EFBB-0647-468B-892A-7A0EA2EDD67A}" dt="2023-09-17T03:20:40.076" v="2659" actId="47"/>
        <pc:sldMkLst>
          <pc:docMk/>
          <pc:sldMk cId="0" sldId="277"/>
        </pc:sldMkLst>
      </pc:sldChg>
      <pc:sldChg chg="modNotes">
        <pc:chgData name="DANIEL ANTONIO SANTANILLA ARIAS" userId="dbeec899-375d-47c6-86b8-06338e1530f2" providerId="ADAL" clId="{F366EFBB-0647-468B-892A-7A0EA2EDD67A}" dt="2023-09-17T01:18:49.423" v="0" actId="16037"/>
        <pc:sldMkLst>
          <pc:docMk/>
          <pc:sldMk cId="0" sldId="278"/>
        </pc:sldMkLst>
      </pc:sldChg>
      <pc:sldChg chg="del">
        <pc:chgData name="DANIEL ANTONIO SANTANILLA ARIAS" userId="dbeec899-375d-47c6-86b8-06338e1530f2" providerId="ADAL" clId="{F366EFBB-0647-468B-892A-7A0EA2EDD67A}" dt="2023-09-17T03:20:50.509" v="2663" actId="47"/>
        <pc:sldMkLst>
          <pc:docMk/>
          <pc:sldMk cId="0" sldId="279"/>
        </pc:sldMkLst>
      </pc:sldChg>
      <pc:sldChg chg="del">
        <pc:chgData name="DANIEL ANTONIO SANTANILLA ARIAS" userId="dbeec899-375d-47c6-86b8-06338e1530f2" providerId="ADAL" clId="{F366EFBB-0647-468B-892A-7A0EA2EDD67A}" dt="2023-09-17T03:20:51.175" v="2664" actId="47"/>
        <pc:sldMkLst>
          <pc:docMk/>
          <pc:sldMk cId="0" sldId="280"/>
        </pc:sldMkLst>
      </pc:sldChg>
      <pc:sldChg chg="del">
        <pc:chgData name="DANIEL ANTONIO SANTANILLA ARIAS" userId="dbeec899-375d-47c6-86b8-06338e1530f2" providerId="ADAL" clId="{F366EFBB-0647-468B-892A-7A0EA2EDD67A}" dt="2023-09-17T03:20:56.161" v="2665" actId="47"/>
        <pc:sldMkLst>
          <pc:docMk/>
          <pc:sldMk cId="0" sldId="282"/>
        </pc:sldMkLst>
      </pc:sldChg>
      <pc:sldChg chg="del">
        <pc:chgData name="DANIEL ANTONIO SANTANILLA ARIAS" userId="dbeec899-375d-47c6-86b8-06338e1530f2" providerId="ADAL" clId="{F366EFBB-0647-468B-892A-7A0EA2EDD67A}" dt="2023-09-17T03:20:59.513" v="2666" actId="47"/>
        <pc:sldMkLst>
          <pc:docMk/>
          <pc:sldMk cId="0" sldId="283"/>
        </pc:sldMkLst>
      </pc:sldChg>
      <pc:sldChg chg="del">
        <pc:chgData name="DANIEL ANTONIO SANTANILLA ARIAS" userId="dbeec899-375d-47c6-86b8-06338e1530f2" providerId="ADAL" clId="{F366EFBB-0647-468B-892A-7A0EA2EDD67A}" dt="2023-09-17T03:21:01.985" v="2667" actId="47"/>
        <pc:sldMkLst>
          <pc:docMk/>
          <pc:sldMk cId="0" sldId="284"/>
        </pc:sldMkLst>
      </pc:sldChg>
      <pc:sldChg chg="del">
        <pc:chgData name="DANIEL ANTONIO SANTANILLA ARIAS" userId="dbeec899-375d-47c6-86b8-06338e1530f2" providerId="ADAL" clId="{F366EFBB-0647-468B-892A-7A0EA2EDD67A}" dt="2023-09-17T03:21:02.810" v="2668" actId="47"/>
        <pc:sldMkLst>
          <pc:docMk/>
          <pc:sldMk cId="0" sldId="285"/>
        </pc:sldMkLst>
      </pc:sldChg>
      <pc:sldChg chg="del">
        <pc:chgData name="DANIEL ANTONIO SANTANILLA ARIAS" userId="dbeec899-375d-47c6-86b8-06338e1530f2" providerId="ADAL" clId="{F366EFBB-0647-468B-892A-7A0EA2EDD67A}" dt="2023-09-17T03:21:03.670" v="2669" actId="47"/>
        <pc:sldMkLst>
          <pc:docMk/>
          <pc:sldMk cId="0" sldId="286"/>
        </pc:sldMkLst>
      </pc:sldChg>
      <pc:sldChg chg="del">
        <pc:chgData name="DANIEL ANTONIO SANTANILLA ARIAS" userId="dbeec899-375d-47c6-86b8-06338e1530f2" providerId="ADAL" clId="{F366EFBB-0647-468B-892A-7A0EA2EDD67A}" dt="2023-09-17T03:21:04.329" v="2670" actId="47"/>
        <pc:sldMkLst>
          <pc:docMk/>
          <pc:sldMk cId="0" sldId="287"/>
        </pc:sldMkLst>
      </pc:sldChg>
      <pc:sldChg chg="del">
        <pc:chgData name="DANIEL ANTONIO SANTANILLA ARIAS" userId="dbeec899-375d-47c6-86b8-06338e1530f2" providerId="ADAL" clId="{F366EFBB-0647-468B-892A-7A0EA2EDD67A}" dt="2023-09-17T03:21:04.925" v="2671" actId="47"/>
        <pc:sldMkLst>
          <pc:docMk/>
          <pc:sldMk cId="0" sldId="288"/>
        </pc:sldMkLst>
      </pc:sldChg>
      <pc:sldChg chg="del">
        <pc:chgData name="DANIEL ANTONIO SANTANILLA ARIAS" userId="dbeec899-375d-47c6-86b8-06338e1530f2" providerId="ADAL" clId="{F366EFBB-0647-468B-892A-7A0EA2EDD67A}" dt="2023-09-17T03:21:10.644" v="2672" actId="47"/>
        <pc:sldMkLst>
          <pc:docMk/>
          <pc:sldMk cId="0" sldId="296"/>
        </pc:sldMkLst>
      </pc:sldChg>
      <pc:sldChg chg="addSp modSp mod modAnim">
        <pc:chgData name="DANIEL ANTONIO SANTANILLA ARIAS" userId="dbeec899-375d-47c6-86b8-06338e1530f2" providerId="ADAL" clId="{F366EFBB-0647-468B-892A-7A0EA2EDD67A}" dt="2023-09-17T20:51:51.519" v="3122"/>
        <pc:sldMkLst>
          <pc:docMk/>
          <pc:sldMk cId="2802914838" sldId="297"/>
        </pc:sldMkLst>
        <pc:spChg chg="mod">
          <ac:chgData name="DANIEL ANTONIO SANTANILLA ARIAS" userId="dbeec899-375d-47c6-86b8-06338e1530f2" providerId="ADAL" clId="{F366EFBB-0647-468B-892A-7A0EA2EDD67A}" dt="2023-09-17T03:19:30.557" v="2633" actId="113"/>
          <ac:spMkLst>
            <pc:docMk/>
            <pc:sldMk cId="2802914838" sldId="297"/>
            <ac:spMk id="28" creationId="{5C85E81E-DCC3-63A1-AAE0-103E46E706FE}"/>
          </ac:spMkLst>
        </pc:spChg>
        <pc:picChg chg="add mod">
          <ac:chgData name="DANIEL ANTONIO SANTANILLA ARIAS" userId="dbeec899-375d-47c6-86b8-06338e1530f2" providerId="ADAL" clId="{F366EFBB-0647-468B-892A-7A0EA2EDD67A}" dt="2023-09-17T01:59:46.153" v="1193"/>
          <ac:picMkLst>
            <pc:docMk/>
            <pc:sldMk cId="2802914838" sldId="297"/>
            <ac:picMk id="3" creationId="{41208D72-0696-B27F-C05C-8D5EA545A0C5}"/>
          </ac:picMkLst>
        </pc:picChg>
        <pc:picChg chg="mod">
          <ac:chgData name="DANIEL ANTONIO SANTANILLA ARIAS" userId="dbeec899-375d-47c6-86b8-06338e1530f2" providerId="ADAL" clId="{F366EFBB-0647-468B-892A-7A0EA2EDD67A}" dt="2023-09-17T20:46:50.742" v="3087" actId="1076"/>
          <ac:picMkLst>
            <pc:docMk/>
            <pc:sldMk cId="2802914838" sldId="297"/>
            <ac:picMk id="27" creationId="{C64975E2-2EF1-FDA4-8890-5FEFA21D20B4}"/>
          </ac:picMkLst>
        </pc:picChg>
        <pc:cxnChg chg="add mod">
          <ac:chgData name="DANIEL ANTONIO SANTANILLA ARIAS" userId="dbeec899-375d-47c6-86b8-06338e1530f2" providerId="ADAL" clId="{F366EFBB-0647-468B-892A-7A0EA2EDD67A}" dt="2023-09-17T01:58:52.556" v="1183" actId="1036"/>
          <ac:cxnSpMkLst>
            <pc:docMk/>
            <pc:sldMk cId="2802914838" sldId="297"/>
            <ac:cxnSpMk id="2" creationId="{DFA31802-0F0E-CFCC-83F4-5E0C8D2A4F07}"/>
          </ac:cxnSpMkLst>
        </pc:cxnChg>
      </pc:sldChg>
      <pc:sldChg chg="addSp delSp modSp mod modAnim">
        <pc:chgData name="DANIEL ANTONIO SANTANILLA ARIAS" userId="dbeec899-375d-47c6-86b8-06338e1530f2" providerId="ADAL" clId="{F366EFBB-0647-468B-892A-7A0EA2EDD67A}" dt="2023-09-17T20:51:46.692" v="3121"/>
        <pc:sldMkLst>
          <pc:docMk/>
          <pc:sldMk cId="3895143027" sldId="298"/>
        </pc:sldMkLst>
        <pc:spChg chg="mod">
          <ac:chgData name="DANIEL ANTONIO SANTANILLA ARIAS" userId="dbeec899-375d-47c6-86b8-06338e1530f2" providerId="ADAL" clId="{F366EFBB-0647-468B-892A-7A0EA2EDD67A}" dt="2023-09-17T03:17:50.491" v="2619" actId="404"/>
          <ac:spMkLst>
            <pc:docMk/>
            <pc:sldMk cId="3895143027" sldId="298"/>
            <ac:spMk id="28" creationId="{5C85E81E-DCC3-63A1-AAE0-103E46E706FE}"/>
          </ac:spMkLst>
        </pc:spChg>
        <pc:picChg chg="add mod">
          <ac:chgData name="DANIEL ANTONIO SANTANILLA ARIAS" userId="dbeec899-375d-47c6-86b8-06338e1530f2" providerId="ADAL" clId="{F366EFBB-0647-468B-892A-7A0EA2EDD67A}" dt="2023-09-17T01:59:39.081" v="1192" actId="1035"/>
          <ac:picMkLst>
            <pc:docMk/>
            <pc:sldMk cId="3895143027" sldId="298"/>
            <ac:picMk id="4" creationId="{C8C4A728-D37C-3C31-DAB5-FAA5C6CAE767}"/>
          </ac:picMkLst>
        </pc:picChg>
        <pc:picChg chg="add mod">
          <ac:chgData name="DANIEL ANTONIO SANTANILLA ARIAS" userId="dbeec899-375d-47c6-86b8-06338e1530f2" providerId="ADAL" clId="{F366EFBB-0647-468B-892A-7A0EA2EDD67A}" dt="2023-09-17T03:17:59.890" v="2625" actId="1036"/>
          <ac:picMkLst>
            <pc:docMk/>
            <pc:sldMk cId="3895143027" sldId="298"/>
            <ac:picMk id="5" creationId="{4EEFB433-A08F-5940-C00F-874265841958}"/>
          </ac:picMkLst>
        </pc:picChg>
        <pc:picChg chg="add mod">
          <ac:chgData name="DANIEL ANTONIO SANTANILLA ARIAS" userId="dbeec899-375d-47c6-86b8-06338e1530f2" providerId="ADAL" clId="{F366EFBB-0647-468B-892A-7A0EA2EDD67A}" dt="2023-09-17T03:11:53.923" v="2600" actId="1076"/>
          <ac:picMkLst>
            <pc:docMk/>
            <pc:sldMk cId="3895143027" sldId="298"/>
            <ac:picMk id="7" creationId="{E2553251-024D-345F-169B-753D976FE79D}"/>
          </ac:picMkLst>
        </pc:picChg>
        <pc:picChg chg="add del mod">
          <ac:chgData name="DANIEL ANTONIO SANTANILLA ARIAS" userId="dbeec899-375d-47c6-86b8-06338e1530f2" providerId="ADAL" clId="{F366EFBB-0647-468B-892A-7A0EA2EDD67A}" dt="2023-09-17T03:16:48.689" v="2603" actId="478"/>
          <ac:picMkLst>
            <pc:docMk/>
            <pc:sldMk cId="3895143027" sldId="298"/>
            <ac:picMk id="9" creationId="{B7B51D83-3EB6-E315-C629-E4C4C612C566}"/>
          </ac:picMkLst>
        </pc:picChg>
        <pc:cxnChg chg="add mod">
          <ac:chgData name="DANIEL ANTONIO SANTANILLA ARIAS" userId="dbeec899-375d-47c6-86b8-06338e1530f2" providerId="ADAL" clId="{F366EFBB-0647-468B-892A-7A0EA2EDD67A}" dt="2023-09-17T01:58:54.607" v="1184"/>
          <ac:cxnSpMkLst>
            <pc:docMk/>
            <pc:sldMk cId="3895143027" sldId="298"/>
            <ac:cxnSpMk id="2" creationId="{8FE0B9D6-E2DF-20DC-33F3-9508F7E824C6}"/>
          </ac:cxnSpMkLst>
        </pc:cxnChg>
      </pc:sldChg>
      <pc:sldChg chg="addSp delSp modSp mod modClrScheme modAnim chgLayout">
        <pc:chgData name="DANIEL ANTONIO SANTANILLA ARIAS" userId="dbeec899-375d-47c6-86b8-06338e1530f2" providerId="ADAL" clId="{F366EFBB-0647-468B-892A-7A0EA2EDD67A}" dt="2023-09-17T20:50:55.737" v="3112"/>
        <pc:sldMkLst>
          <pc:docMk/>
          <pc:sldMk cId="3696428912" sldId="299"/>
        </pc:sldMkLst>
        <pc:spChg chg="mod ord">
          <ac:chgData name="DANIEL ANTONIO SANTANILLA ARIAS" userId="dbeec899-375d-47c6-86b8-06338e1530f2" providerId="ADAL" clId="{F366EFBB-0647-468B-892A-7A0EA2EDD67A}" dt="2023-09-17T03:36:34.920" v="2809" actId="700"/>
          <ac:spMkLst>
            <pc:docMk/>
            <pc:sldMk cId="3696428912" sldId="299"/>
            <ac:spMk id="435" creationId="{00000000-0000-0000-0000-000000000000}"/>
          </ac:spMkLst>
        </pc:spChg>
        <pc:spChg chg="mod ord">
          <ac:chgData name="DANIEL ANTONIO SANTANILLA ARIAS" userId="dbeec899-375d-47c6-86b8-06338e1530f2" providerId="ADAL" clId="{F366EFBB-0647-468B-892A-7A0EA2EDD67A}" dt="2023-09-17T03:36:34.920" v="2809" actId="700"/>
          <ac:spMkLst>
            <pc:docMk/>
            <pc:sldMk cId="3696428912" sldId="299"/>
            <ac:spMk id="436" creationId="{00000000-0000-0000-0000-000000000000}"/>
          </ac:spMkLst>
        </pc:spChg>
        <pc:spChg chg="mod ord">
          <ac:chgData name="DANIEL ANTONIO SANTANILLA ARIAS" userId="dbeec899-375d-47c6-86b8-06338e1530f2" providerId="ADAL" clId="{F366EFBB-0647-468B-892A-7A0EA2EDD67A}" dt="2023-09-17T03:36:34.920" v="2809" actId="700"/>
          <ac:spMkLst>
            <pc:docMk/>
            <pc:sldMk cId="3696428912" sldId="299"/>
            <ac:spMk id="437" creationId="{00000000-0000-0000-0000-000000000000}"/>
          </ac:spMkLst>
        </pc:spChg>
        <pc:spChg chg="mod ord">
          <ac:chgData name="DANIEL ANTONIO SANTANILLA ARIAS" userId="dbeec899-375d-47c6-86b8-06338e1530f2" providerId="ADAL" clId="{F366EFBB-0647-468B-892A-7A0EA2EDD67A}" dt="2023-09-17T03:36:34.920" v="2809" actId="700"/>
          <ac:spMkLst>
            <pc:docMk/>
            <pc:sldMk cId="3696428912" sldId="299"/>
            <ac:spMk id="438" creationId="{00000000-0000-0000-0000-000000000000}"/>
          </ac:spMkLst>
        </pc:spChg>
        <pc:spChg chg="mod ord">
          <ac:chgData name="DANIEL ANTONIO SANTANILLA ARIAS" userId="dbeec899-375d-47c6-86b8-06338e1530f2" providerId="ADAL" clId="{F366EFBB-0647-468B-892A-7A0EA2EDD67A}" dt="2023-09-17T03:36:34.920" v="2809" actId="700"/>
          <ac:spMkLst>
            <pc:docMk/>
            <pc:sldMk cId="3696428912" sldId="299"/>
            <ac:spMk id="439" creationId="{00000000-0000-0000-0000-000000000000}"/>
          </ac:spMkLst>
        </pc:spChg>
        <pc:graphicFrameChg chg="mod">
          <ac:chgData name="DANIEL ANTONIO SANTANILLA ARIAS" userId="dbeec899-375d-47c6-86b8-06338e1530f2" providerId="ADAL" clId="{F366EFBB-0647-468B-892A-7A0EA2EDD67A}" dt="2023-09-17T20:39:07.302" v="3085" actId="255"/>
          <ac:graphicFrameMkLst>
            <pc:docMk/>
            <pc:sldMk cId="3696428912" sldId="299"/>
            <ac:graphicFrameMk id="12" creationId="{5BE5C974-9933-E82C-280D-8188A674C50D}"/>
          </ac:graphicFrameMkLst>
        </pc:graphicFrameChg>
        <pc:picChg chg="del">
          <ac:chgData name="DANIEL ANTONIO SANTANILLA ARIAS" userId="dbeec899-375d-47c6-86b8-06338e1530f2" providerId="ADAL" clId="{F366EFBB-0647-468B-892A-7A0EA2EDD67A}" dt="2023-09-17T03:35:47.338" v="2803" actId="478"/>
          <ac:picMkLst>
            <pc:docMk/>
            <pc:sldMk cId="3696428912" sldId="299"/>
            <ac:picMk id="3" creationId="{B0335F21-3F4D-8A5B-22F3-F1F6E8224E6C}"/>
          </ac:picMkLst>
        </pc:picChg>
        <pc:picChg chg="add mod">
          <ac:chgData name="DANIEL ANTONIO SANTANILLA ARIAS" userId="dbeec899-375d-47c6-86b8-06338e1530f2" providerId="ADAL" clId="{F366EFBB-0647-468B-892A-7A0EA2EDD67A}" dt="2023-09-17T03:36:07.464" v="2807" actId="1076"/>
          <ac:picMkLst>
            <pc:docMk/>
            <pc:sldMk cId="3696428912" sldId="299"/>
            <ac:picMk id="5" creationId="{231F117B-1F3D-712E-87D1-00A936F6E7FA}"/>
          </ac:picMkLst>
        </pc:picChg>
      </pc:sldChg>
      <pc:sldChg chg="modAnim">
        <pc:chgData name="DANIEL ANTONIO SANTANILLA ARIAS" userId="dbeec899-375d-47c6-86b8-06338e1530f2" providerId="ADAL" clId="{F366EFBB-0647-468B-892A-7A0EA2EDD67A}" dt="2023-09-17T20:51:39.390" v="3120"/>
        <pc:sldMkLst>
          <pc:docMk/>
          <pc:sldMk cId="1455737465" sldId="300"/>
        </pc:sldMkLst>
      </pc:sldChg>
      <pc:sldChg chg="del">
        <pc:chgData name="DANIEL ANTONIO SANTANILLA ARIAS" userId="dbeec899-375d-47c6-86b8-06338e1530f2" providerId="ADAL" clId="{F366EFBB-0647-468B-892A-7A0EA2EDD67A}" dt="2023-09-17T03:20:28.903" v="2650" actId="47"/>
        <pc:sldMkLst>
          <pc:docMk/>
          <pc:sldMk cId="3938286081" sldId="300"/>
        </pc:sldMkLst>
      </pc:sldChg>
      <pc:sldChg chg="addSp delSp modSp add mod">
        <pc:chgData name="DANIEL ANTONIO SANTANILLA ARIAS" userId="dbeec899-375d-47c6-86b8-06338e1530f2" providerId="ADAL" clId="{F366EFBB-0647-468B-892A-7A0EA2EDD67A}" dt="2023-09-17T20:25:01.847" v="3077" actId="478"/>
        <pc:sldMkLst>
          <pc:docMk/>
          <pc:sldMk cId="937474043" sldId="301"/>
        </pc:sldMkLst>
        <pc:spChg chg="add del mod">
          <ac:chgData name="DANIEL ANTONIO SANTANILLA ARIAS" userId="dbeec899-375d-47c6-86b8-06338e1530f2" providerId="ADAL" clId="{F366EFBB-0647-468B-892A-7A0EA2EDD67A}" dt="2023-09-17T20:17:44.176" v="2853" actId="478"/>
          <ac:spMkLst>
            <pc:docMk/>
            <pc:sldMk cId="937474043" sldId="301"/>
            <ac:spMk id="3" creationId="{C870B899-19B1-EEA7-BE63-EED459DA07E8}"/>
          </ac:spMkLst>
        </pc:spChg>
        <pc:spChg chg="add mod">
          <ac:chgData name="DANIEL ANTONIO SANTANILLA ARIAS" userId="dbeec899-375d-47c6-86b8-06338e1530f2" providerId="ADAL" clId="{F366EFBB-0647-468B-892A-7A0EA2EDD67A}" dt="2023-09-17T20:19:34.686" v="2907" actId="1035"/>
          <ac:spMkLst>
            <pc:docMk/>
            <pc:sldMk cId="937474043" sldId="301"/>
            <ac:spMk id="5" creationId="{D2BF20AC-6A2F-B4B6-8A70-F1BB68F285D6}"/>
          </ac:spMkLst>
        </pc:spChg>
        <pc:spChg chg="add del mod">
          <ac:chgData name="DANIEL ANTONIO SANTANILLA ARIAS" userId="dbeec899-375d-47c6-86b8-06338e1530f2" providerId="ADAL" clId="{F366EFBB-0647-468B-892A-7A0EA2EDD67A}" dt="2023-09-17T20:19:10.954" v="2868" actId="478"/>
          <ac:spMkLst>
            <pc:docMk/>
            <pc:sldMk cId="937474043" sldId="301"/>
            <ac:spMk id="7" creationId="{17AE7029-41FC-A0E5-79C0-4B625ABAED3A}"/>
          </ac:spMkLst>
        </pc:spChg>
        <pc:spChg chg="add mod">
          <ac:chgData name="DANIEL ANTONIO SANTANILLA ARIAS" userId="dbeec899-375d-47c6-86b8-06338e1530f2" providerId="ADAL" clId="{F366EFBB-0647-468B-892A-7A0EA2EDD67A}" dt="2023-09-17T20:20:33.918" v="2922" actId="1076"/>
          <ac:spMkLst>
            <pc:docMk/>
            <pc:sldMk cId="937474043" sldId="301"/>
            <ac:spMk id="10" creationId="{5707F628-99E7-8865-F5D1-08E909353EA9}"/>
          </ac:spMkLst>
        </pc:spChg>
        <pc:spChg chg="add del">
          <ac:chgData name="DANIEL ANTONIO SANTANILLA ARIAS" userId="dbeec899-375d-47c6-86b8-06338e1530f2" providerId="ADAL" clId="{F366EFBB-0647-468B-892A-7A0EA2EDD67A}" dt="2023-09-17T20:21:01.791" v="2927" actId="22"/>
          <ac:spMkLst>
            <pc:docMk/>
            <pc:sldMk cId="937474043" sldId="301"/>
            <ac:spMk id="15" creationId="{A6A92914-E338-4314-D0C0-177927E144FF}"/>
          </ac:spMkLst>
        </pc:spChg>
        <pc:spChg chg="add mod">
          <ac:chgData name="DANIEL ANTONIO SANTANILLA ARIAS" userId="dbeec899-375d-47c6-86b8-06338e1530f2" providerId="ADAL" clId="{F366EFBB-0647-468B-892A-7A0EA2EDD67A}" dt="2023-09-17T20:21:31.559" v="2933" actId="1076"/>
          <ac:spMkLst>
            <pc:docMk/>
            <pc:sldMk cId="937474043" sldId="301"/>
            <ac:spMk id="17" creationId="{8657FEAC-CC50-D312-266E-3C31FFB3B811}"/>
          </ac:spMkLst>
        </pc:spChg>
        <pc:spChg chg="mod">
          <ac:chgData name="DANIEL ANTONIO SANTANILLA ARIAS" userId="dbeec899-375d-47c6-86b8-06338e1530f2" providerId="ADAL" clId="{F366EFBB-0647-468B-892A-7A0EA2EDD67A}" dt="2023-09-17T20:19:28.223" v="2885" actId="1035"/>
          <ac:spMkLst>
            <pc:docMk/>
            <pc:sldMk cId="937474043" sldId="301"/>
            <ac:spMk id="556" creationId="{00000000-0000-0000-0000-000000000000}"/>
          </ac:spMkLst>
        </pc:spChg>
        <pc:spChg chg="del">
          <ac:chgData name="DANIEL ANTONIO SANTANILLA ARIAS" userId="dbeec899-375d-47c6-86b8-06338e1530f2" providerId="ADAL" clId="{F366EFBB-0647-468B-892A-7A0EA2EDD67A}" dt="2023-09-17T20:19:09.464" v="2867" actId="478"/>
          <ac:spMkLst>
            <pc:docMk/>
            <pc:sldMk cId="937474043" sldId="301"/>
            <ac:spMk id="562" creationId="{00000000-0000-0000-0000-000000000000}"/>
          </ac:spMkLst>
        </pc:spChg>
        <pc:spChg chg="del">
          <ac:chgData name="DANIEL ANTONIO SANTANILLA ARIAS" userId="dbeec899-375d-47c6-86b8-06338e1530f2" providerId="ADAL" clId="{F366EFBB-0647-468B-892A-7A0EA2EDD67A}" dt="2023-09-17T20:17:40.099" v="2852" actId="478"/>
          <ac:spMkLst>
            <pc:docMk/>
            <pc:sldMk cId="937474043" sldId="301"/>
            <ac:spMk id="563" creationId="{00000000-0000-0000-0000-000000000000}"/>
          </ac:spMkLst>
        </pc:spChg>
        <pc:grpChg chg="add del mod">
          <ac:chgData name="DANIEL ANTONIO SANTANILLA ARIAS" userId="dbeec899-375d-47c6-86b8-06338e1530f2" providerId="ADAL" clId="{F366EFBB-0647-468B-892A-7A0EA2EDD67A}" dt="2023-09-17T20:25:01.157" v="3076" actId="478"/>
          <ac:grpSpMkLst>
            <pc:docMk/>
            <pc:sldMk cId="937474043" sldId="301"/>
            <ac:grpSpMk id="564" creationId="{00000000-0000-0000-0000-000000000000}"/>
          </ac:grpSpMkLst>
        </pc:grpChg>
        <pc:grpChg chg="del mod">
          <ac:chgData name="DANIEL ANTONIO SANTANILLA ARIAS" userId="dbeec899-375d-47c6-86b8-06338e1530f2" providerId="ADAL" clId="{F366EFBB-0647-468B-892A-7A0EA2EDD67A}" dt="2023-09-17T20:25:01.847" v="3077" actId="478"/>
          <ac:grpSpMkLst>
            <pc:docMk/>
            <pc:sldMk cId="937474043" sldId="301"/>
            <ac:grpSpMk id="588" creationId="{00000000-0000-0000-0000-000000000000}"/>
          </ac:grpSpMkLst>
        </pc:grpChg>
        <pc:picChg chg="add mod modCrop">
          <ac:chgData name="DANIEL ANTONIO SANTANILLA ARIAS" userId="dbeec899-375d-47c6-86b8-06338e1530f2" providerId="ADAL" clId="{F366EFBB-0647-468B-892A-7A0EA2EDD67A}" dt="2023-09-17T20:19:57.030" v="2916" actId="1036"/>
          <ac:picMkLst>
            <pc:docMk/>
            <pc:sldMk cId="937474043" sldId="301"/>
            <ac:picMk id="8" creationId="{91E87943-9D65-E6A7-C8FB-6809C342F384}"/>
          </ac:picMkLst>
        </pc:picChg>
        <pc:picChg chg="mod modCrop">
          <ac:chgData name="DANIEL ANTONIO SANTANILLA ARIAS" userId="dbeec899-375d-47c6-86b8-06338e1530f2" providerId="ADAL" clId="{F366EFBB-0647-468B-892A-7A0EA2EDD67A}" dt="2023-09-17T20:19:38.740" v="2912" actId="1038"/>
          <ac:picMkLst>
            <pc:docMk/>
            <pc:sldMk cId="937474043" sldId="301"/>
            <ac:picMk id="11" creationId="{76ECE098-18AA-C220-8952-B40265986C43}"/>
          </ac:picMkLst>
        </pc:picChg>
        <pc:picChg chg="add mod modCrop">
          <ac:chgData name="DANIEL ANTONIO SANTANILLA ARIAS" userId="dbeec899-375d-47c6-86b8-06338e1530f2" providerId="ADAL" clId="{F366EFBB-0647-468B-892A-7A0EA2EDD67A}" dt="2023-09-17T20:20:49.355" v="2925" actId="1076"/>
          <ac:picMkLst>
            <pc:docMk/>
            <pc:sldMk cId="937474043" sldId="301"/>
            <ac:picMk id="12" creationId="{96E27430-E765-6B3D-9BAA-01D92257086E}"/>
          </ac:picMkLst>
        </pc:picChg>
        <pc:picChg chg="del">
          <ac:chgData name="DANIEL ANTONIO SANTANILLA ARIAS" userId="dbeec899-375d-47c6-86b8-06338e1530f2" providerId="ADAL" clId="{F366EFBB-0647-468B-892A-7A0EA2EDD67A}" dt="2023-09-17T20:16:53.074" v="2850" actId="478"/>
          <ac:picMkLst>
            <pc:docMk/>
            <pc:sldMk cId="937474043" sldId="301"/>
            <ac:picMk id="13" creationId="{0324CB8A-5270-89D1-99EE-801A83C79EAB}"/>
          </ac:picMkLst>
        </pc:picChg>
      </pc:sldChg>
      <pc:sldChg chg="delSp modSp add mod">
        <pc:chgData name="DANIEL ANTONIO SANTANILLA ARIAS" userId="dbeec899-375d-47c6-86b8-06338e1530f2" providerId="ADAL" clId="{F366EFBB-0647-468B-892A-7A0EA2EDD67A}" dt="2023-09-17T20:24:56.675" v="3073" actId="1036"/>
        <pc:sldMkLst>
          <pc:docMk/>
          <pc:sldMk cId="1046068120" sldId="302"/>
        </pc:sldMkLst>
        <pc:spChg chg="mod">
          <ac:chgData name="DANIEL ANTONIO SANTANILLA ARIAS" userId="dbeec899-375d-47c6-86b8-06338e1530f2" providerId="ADAL" clId="{F366EFBB-0647-468B-892A-7A0EA2EDD67A}" dt="2023-09-17T20:24:52.389" v="3059" actId="1036"/>
          <ac:spMkLst>
            <pc:docMk/>
            <pc:sldMk cId="1046068120" sldId="302"/>
            <ac:spMk id="5" creationId="{D2BF20AC-6A2F-B4B6-8A70-F1BB68F285D6}"/>
          </ac:spMkLst>
        </pc:spChg>
        <pc:spChg chg="mod">
          <ac:chgData name="DANIEL ANTONIO SANTANILLA ARIAS" userId="dbeec899-375d-47c6-86b8-06338e1530f2" providerId="ADAL" clId="{F366EFBB-0647-468B-892A-7A0EA2EDD67A}" dt="2023-09-17T20:24:52.389" v="3059" actId="1036"/>
          <ac:spMkLst>
            <pc:docMk/>
            <pc:sldMk cId="1046068120" sldId="302"/>
            <ac:spMk id="10" creationId="{5707F628-99E7-8865-F5D1-08E909353EA9}"/>
          </ac:spMkLst>
        </pc:spChg>
        <pc:spChg chg="del">
          <ac:chgData name="DANIEL ANTONIO SANTANILLA ARIAS" userId="dbeec899-375d-47c6-86b8-06338e1530f2" providerId="ADAL" clId="{F366EFBB-0647-468B-892A-7A0EA2EDD67A}" dt="2023-09-17T20:22:57.437" v="2949" actId="21"/>
          <ac:spMkLst>
            <pc:docMk/>
            <pc:sldMk cId="1046068120" sldId="302"/>
            <ac:spMk id="17" creationId="{8657FEAC-CC50-D312-266E-3C31FFB3B811}"/>
          </ac:spMkLst>
        </pc:spChg>
        <pc:spChg chg="mod">
          <ac:chgData name="DANIEL ANTONIO SANTANILLA ARIAS" userId="dbeec899-375d-47c6-86b8-06338e1530f2" providerId="ADAL" clId="{F366EFBB-0647-468B-892A-7A0EA2EDD67A}" dt="2023-09-17T20:24:56.675" v="3073" actId="1036"/>
          <ac:spMkLst>
            <pc:docMk/>
            <pc:sldMk cId="1046068120" sldId="302"/>
            <ac:spMk id="556" creationId="{00000000-0000-0000-0000-000000000000}"/>
          </ac:spMkLst>
        </pc:spChg>
        <pc:grpChg chg="del">
          <ac:chgData name="DANIEL ANTONIO SANTANILLA ARIAS" userId="dbeec899-375d-47c6-86b8-06338e1530f2" providerId="ADAL" clId="{F366EFBB-0647-468B-892A-7A0EA2EDD67A}" dt="2023-09-17T20:24:47.622" v="3045" actId="478"/>
          <ac:grpSpMkLst>
            <pc:docMk/>
            <pc:sldMk cId="1046068120" sldId="302"/>
            <ac:grpSpMk id="564" creationId="{00000000-0000-0000-0000-000000000000}"/>
          </ac:grpSpMkLst>
        </pc:grpChg>
        <pc:grpChg chg="del">
          <ac:chgData name="DANIEL ANTONIO SANTANILLA ARIAS" userId="dbeec899-375d-47c6-86b8-06338e1530f2" providerId="ADAL" clId="{F366EFBB-0647-468B-892A-7A0EA2EDD67A}" dt="2023-09-17T20:24:48.309" v="3046" actId="478"/>
          <ac:grpSpMkLst>
            <pc:docMk/>
            <pc:sldMk cId="1046068120" sldId="302"/>
            <ac:grpSpMk id="588" creationId="{00000000-0000-0000-0000-000000000000}"/>
          </ac:grpSpMkLst>
        </pc:grpChg>
        <pc:picChg chg="mod modCrop">
          <ac:chgData name="DANIEL ANTONIO SANTANILLA ARIAS" userId="dbeec899-375d-47c6-86b8-06338e1530f2" providerId="ADAL" clId="{F366EFBB-0647-468B-892A-7A0EA2EDD67A}" dt="2023-09-17T20:24:52.389" v="3059" actId="1036"/>
          <ac:picMkLst>
            <pc:docMk/>
            <pc:sldMk cId="1046068120" sldId="302"/>
            <ac:picMk id="8" creationId="{91E87943-9D65-E6A7-C8FB-6809C342F384}"/>
          </ac:picMkLst>
        </pc:picChg>
        <pc:picChg chg="mod modCrop">
          <ac:chgData name="DANIEL ANTONIO SANTANILLA ARIAS" userId="dbeec899-375d-47c6-86b8-06338e1530f2" providerId="ADAL" clId="{F366EFBB-0647-468B-892A-7A0EA2EDD67A}" dt="2023-09-17T20:24:52.389" v="3059" actId="1036"/>
          <ac:picMkLst>
            <pc:docMk/>
            <pc:sldMk cId="1046068120" sldId="302"/>
            <ac:picMk id="11" creationId="{76ECE098-18AA-C220-8952-B40265986C43}"/>
          </ac:picMkLst>
        </pc:picChg>
        <pc:picChg chg="del mod modCrop">
          <ac:chgData name="DANIEL ANTONIO SANTANILLA ARIAS" userId="dbeec899-375d-47c6-86b8-06338e1530f2" providerId="ADAL" clId="{F366EFBB-0647-468B-892A-7A0EA2EDD67A}" dt="2023-09-17T20:22:57.437" v="2949" actId="21"/>
          <ac:picMkLst>
            <pc:docMk/>
            <pc:sldMk cId="1046068120" sldId="302"/>
            <ac:picMk id="12" creationId="{96E27430-E765-6B3D-9BAA-01D92257086E}"/>
          </ac:picMkLst>
        </pc:picChg>
      </pc:sldChg>
      <pc:sldChg chg="addSp delSp modSp add mod">
        <pc:chgData name="DANIEL ANTONIO SANTANILLA ARIAS" userId="dbeec899-375d-47c6-86b8-06338e1530f2" providerId="ADAL" clId="{F366EFBB-0647-468B-892A-7A0EA2EDD67A}" dt="2023-09-17T20:24:45.330" v="3044" actId="1036"/>
        <pc:sldMkLst>
          <pc:docMk/>
          <pc:sldMk cId="995005208" sldId="303"/>
        </pc:sldMkLst>
        <pc:spChg chg="add mod">
          <ac:chgData name="DANIEL ANTONIO SANTANILLA ARIAS" userId="dbeec899-375d-47c6-86b8-06338e1530f2" providerId="ADAL" clId="{F366EFBB-0647-468B-892A-7A0EA2EDD67A}" dt="2023-09-17T20:24:41.568" v="3032" actId="1036"/>
          <ac:spMkLst>
            <pc:docMk/>
            <pc:sldMk cId="995005208" sldId="303"/>
            <ac:spMk id="3" creationId="{BE53CE61-DED6-D00E-D73D-779EBD636978}"/>
          </ac:spMkLst>
        </pc:spChg>
        <pc:spChg chg="del">
          <ac:chgData name="DANIEL ANTONIO SANTANILLA ARIAS" userId="dbeec899-375d-47c6-86b8-06338e1530f2" providerId="ADAL" clId="{F366EFBB-0647-468B-892A-7A0EA2EDD67A}" dt="2023-09-17T20:23:04.009" v="2951" actId="478"/>
          <ac:spMkLst>
            <pc:docMk/>
            <pc:sldMk cId="995005208" sldId="303"/>
            <ac:spMk id="5" creationId="{D2BF20AC-6A2F-B4B6-8A70-F1BB68F285D6}"/>
          </ac:spMkLst>
        </pc:spChg>
        <pc:spChg chg="add mod">
          <ac:chgData name="DANIEL ANTONIO SANTANILLA ARIAS" userId="dbeec899-375d-47c6-86b8-06338e1530f2" providerId="ADAL" clId="{F366EFBB-0647-468B-892A-7A0EA2EDD67A}" dt="2023-09-17T20:24:41.568" v="3032" actId="1036"/>
          <ac:spMkLst>
            <pc:docMk/>
            <pc:sldMk cId="995005208" sldId="303"/>
            <ac:spMk id="7" creationId="{43C445E0-0C7A-74BF-E1B8-B75FCEEC207A}"/>
          </ac:spMkLst>
        </pc:spChg>
        <pc:spChg chg="del">
          <ac:chgData name="DANIEL ANTONIO SANTANILLA ARIAS" userId="dbeec899-375d-47c6-86b8-06338e1530f2" providerId="ADAL" clId="{F366EFBB-0647-468B-892A-7A0EA2EDD67A}" dt="2023-09-17T20:23:04.009" v="2951" actId="478"/>
          <ac:spMkLst>
            <pc:docMk/>
            <pc:sldMk cId="995005208" sldId="303"/>
            <ac:spMk id="10" creationId="{5707F628-99E7-8865-F5D1-08E909353EA9}"/>
          </ac:spMkLst>
        </pc:spChg>
        <pc:spChg chg="mod">
          <ac:chgData name="DANIEL ANTONIO SANTANILLA ARIAS" userId="dbeec899-375d-47c6-86b8-06338e1530f2" providerId="ADAL" clId="{F366EFBB-0647-468B-892A-7A0EA2EDD67A}" dt="2023-09-17T20:24:45.330" v="3044" actId="1036"/>
          <ac:spMkLst>
            <pc:docMk/>
            <pc:sldMk cId="995005208" sldId="303"/>
            <ac:spMk id="556" creationId="{00000000-0000-0000-0000-000000000000}"/>
          </ac:spMkLst>
        </pc:spChg>
        <pc:grpChg chg="del">
          <ac:chgData name="DANIEL ANTONIO SANTANILLA ARIAS" userId="dbeec899-375d-47c6-86b8-06338e1530f2" providerId="ADAL" clId="{F366EFBB-0647-468B-892A-7A0EA2EDD67A}" dt="2023-09-17T20:24:35.445" v="3008" actId="478"/>
          <ac:grpSpMkLst>
            <pc:docMk/>
            <pc:sldMk cId="995005208" sldId="303"/>
            <ac:grpSpMk id="564" creationId="{00000000-0000-0000-0000-000000000000}"/>
          </ac:grpSpMkLst>
        </pc:grpChg>
        <pc:grpChg chg="del">
          <ac:chgData name="DANIEL ANTONIO SANTANILLA ARIAS" userId="dbeec899-375d-47c6-86b8-06338e1530f2" providerId="ADAL" clId="{F366EFBB-0647-468B-892A-7A0EA2EDD67A}" dt="2023-09-17T20:24:36.170" v="3009" actId="478"/>
          <ac:grpSpMkLst>
            <pc:docMk/>
            <pc:sldMk cId="995005208" sldId="303"/>
            <ac:grpSpMk id="588" creationId="{00000000-0000-0000-0000-000000000000}"/>
          </ac:grpSpMkLst>
        </pc:grpChg>
        <pc:picChg chg="add mod modCrop">
          <ac:chgData name="DANIEL ANTONIO SANTANILLA ARIAS" userId="dbeec899-375d-47c6-86b8-06338e1530f2" providerId="ADAL" clId="{F366EFBB-0647-468B-892A-7A0EA2EDD67A}" dt="2023-09-17T20:24:41.568" v="3032" actId="1036"/>
          <ac:picMkLst>
            <pc:docMk/>
            <pc:sldMk cId="995005208" sldId="303"/>
            <ac:picMk id="2" creationId="{C584E601-785F-20FE-70FA-A73690344C44}"/>
          </ac:picMkLst>
        </pc:picChg>
        <pc:picChg chg="add mod modCrop">
          <ac:chgData name="DANIEL ANTONIO SANTANILLA ARIAS" userId="dbeec899-375d-47c6-86b8-06338e1530f2" providerId="ADAL" clId="{F366EFBB-0647-468B-892A-7A0EA2EDD67A}" dt="2023-09-17T20:24:41.568" v="3032" actId="1036"/>
          <ac:picMkLst>
            <pc:docMk/>
            <pc:sldMk cId="995005208" sldId="303"/>
            <ac:picMk id="4" creationId="{832BD54D-D3C7-49F0-4824-BB3FA89A0FE4}"/>
          </ac:picMkLst>
        </pc:picChg>
        <pc:picChg chg="del">
          <ac:chgData name="DANIEL ANTONIO SANTANILLA ARIAS" userId="dbeec899-375d-47c6-86b8-06338e1530f2" providerId="ADAL" clId="{F366EFBB-0647-468B-892A-7A0EA2EDD67A}" dt="2023-09-17T20:23:04.009" v="2951" actId="478"/>
          <ac:picMkLst>
            <pc:docMk/>
            <pc:sldMk cId="995005208" sldId="303"/>
            <ac:picMk id="8" creationId="{91E87943-9D65-E6A7-C8FB-6809C342F384}"/>
          </ac:picMkLst>
        </pc:picChg>
        <pc:picChg chg="del">
          <ac:chgData name="DANIEL ANTONIO SANTANILLA ARIAS" userId="dbeec899-375d-47c6-86b8-06338e1530f2" providerId="ADAL" clId="{F366EFBB-0647-468B-892A-7A0EA2EDD67A}" dt="2023-09-17T20:23:04.009" v="2951" actId="478"/>
          <ac:picMkLst>
            <pc:docMk/>
            <pc:sldMk cId="995005208" sldId="303"/>
            <ac:picMk id="11" creationId="{76ECE098-18AA-C220-8952-B40265986C43}"/>
          </ac:picMkLst>
        </pc:picChg>
      </pc:sldChg>
      <pc:sldMasterChg chg="addSldLayout delSldLayout">
        <pc:chgData name="DANIEL ANTONIO SANTANILLA ARIAS" userId="dbeec899-375d-47c6-86b8-06338e1530f2" providerId="ADAL" clId="{F366EFBB-0647-468B-892A-7A0EA2EDD67A}" dt="2023-09-17T03:20:40.076" v="2659" actId="47"/>
        <pc:sldMasterMkLst>
          <pc:docMk/>
          <pc:sldMasterMk cId="0" sldId="2147483673"/>
        </pc:sldMasterMkLst>
        <pc:sldLayoutChg chg="del">
          <pc:chgData name="DANIEL ANTONIO SANTANILLA ARIAS" userId="dbeec899-375d-47c6-86b8-06338e1530f2" providerId="ADAL" clId="{F366EFBB-0647-468B-892A-7A0EA2EDD67A}" dt="2023-09-17T01:38:42.597" v="806" actId="47"/>
          <pc:sldLayoutMkLst>
            <pc:docMk/>
            <pc:sldMasterMk cId="0" sldId="2147483673"/>
            <pc:sldLayoutMk cId="0" sldId="2147483649"/>
          </pc:sldLayoutMkLst>
        </pc:sldLayoutChg>
        <pc:sldLayoutChg chg="del">
          <pc:chgData name="DANIEL ANTONIO SANTANILLA ARIAS" userId="dbeec899-375d-47c6-86b8-06338e1530f2" providerId="ADAL" clId="{F366EFBB-0647-468B-892A-7A0EA2EDD67A}" dt="2023-09-17T03:20:28.819" v="2649" actId="47"/>
          <pc:sldLayoutMkLst>
            <pc:docMk/>
            <pc:sldMasterMk cId="0" sldId="2147483673"/>
            <pc:sldLayoutMk cId="0" sldId="2147483650"/>
          </pc:sldLayoutMkLst>
        </pc:sldLayoutChg>
        <pc:sldLayoutChg chg="del">
          <pc:chgData name="DANIEL ANTONIO SANTANILLA ARIAS" userId="dbeec899-375d-47c6-86b8-06338e1530f2" providerId="ADAL" clId="{F366EFBB-0647-468B-892A-7A0EA2EDD67A}" dt="2023-09-17T03:20:30.997" v="2655" actId="47"/>
          <pc:sldLayoutMkLst>
            <pc:docMk/>
            <pc:sldMasterMk cId="0" sldId="2147483673"/>
            <pc:sldLayoutMk cId="0" sldId="2147483652"/>
          </pc:sldLayoutMkLst>
        </pc:sldLayoutChg>
        <pc:sldLayoutChg chg="add del">
          <pc:chgData name="DANIEL ANTONIO SANTANILLA ARIAS" userId="dbeec899-375d-47c6-86b8-06338e1530f2" providerId="ADAL" clId="{F366EFBB-0647-468B-892A-7A0EA2EDD67A}" dt="2023-09-17T03:20:40.076" v="2659" actId="47"/>
          <pc:sldLayoutMkLst>
            <pc:docMk/>
            <pc:sldMasterMk cId="0" sldId="2147483673"/>
            <pc:sldLayoutMk cId="0" sldId="2147483662"/>
          </pc:sldLayoutMkLst>
        </pc:sldLayoutChg>
        <pc:sldLayoutChg chg="del">
          <pc:chgData name="DANIEL ANTONIO SANTANILLA ARIAS" userId="dbeec899-375d-47c6-86b8-06338e1530f2" providerId="ADAL" clId="{F366EFBB-0647-468B-892A-7A0EA2EDD67A}" dt="2023-09-17T03:20:28.983" v="2651" actId="47"/>
          <pc:sldLayoutMkLst>
            <pc:docMk/>
            <pc:sldMasterMk cId="0" sldId="2147483673"/>
            <pc:sldLayoutMk cId="0" sldId="2147483667"/>
          </pc:sldLayoutMkLst>
        </pc:sldLayoutChg>
      </pc:sldMasterChg>
    </pc:docChg>
  </pc:docChgLst>
  <pc:docChgLst>
    <pc:chgData name="Usuario invitado" userId="S::urn:spo:anon#1041a0867fb940182d9d9edd4d0e582e97acd6accd4ba6b094532699d1fba06d::" providerId="AD" clId="Web-{23EC2FCA-302F-5B8A-33BD-F33A1EC2B7FB}"/>
    <pc:docChg chg="modSld">
      <pc:chgData name="Usuario invitado" userId="S::urn:spo:anon#1041a0867fb940182d9d9edd4d0e582e97acd6accd4ba6b094532699d1fba06d::" providerId="AD" clId="Web-{23EC2FCA-302F-5B8A-33BD-F33A1EC2B7FB}" dt="2023-09-17T03:35:27.143" v="105"/>
      <pc:docMkLst>
        <pc:docMk/>
      </pc:docMkLst>
      <pc:sldChg chg="addSp delSp">
        <pc:chgData name="Usuario invitado" userId="S::urn:spo:anon#1041a0867fb940182d9d9edd4d0e582e97acd6accd4ba6b094532699d1fba06d::" providerId="AD" clId="Web-{23EC2FCA-302F-5B8A-33BD-F33A1EC2B7FB}" dt="2023-09-17T03:35:27.143" v="105"/>
        <pc:sldMkLst>
          <pc:docMk/>
          <pc:sldMk cId="0" sldId="262"/>
        </pc:sldMkLst>
        <pc:grpChg chg="del">
          <ac:chgData name="Usuario invitado" userId="S::urn:spo:anon#1041a0867fb940182d9d9edd4d0e582e97acd6accd4ba6b094532699d1fba06d::" providerId="AD" clId="Web-{23EC2FCA-302F-5B8A-33BD-F33A1EC2B7FB}" dt="2023-09-17T03:35:05.049" v="89"/>
          <ac:grpSpMkLst>
            <pc:docMk/>
            <pc:sldMk cId="0" sldId="262"/>
            <ac:grpSpMk id="34" creationId="{AACFA8A9-6B69-D0A6-A367-AEF9552BE384}"/>
          </ac:grpSpMkLst>
        </pc:grpChg>
        <pc:inkChg chg="del">
          <ac:chgData name="Usuario invitado" userId="S::urn:spo:anon#1041a0867fb940182d9d9edd4d0e582e97acd6accd4ba6b094532699d1fba06d::" providerId="AD" clId="Web-{23EC2FCA-302F-5B8A-33BD-F33A1EC2B7FB}" dt="2023-09-17T03:35:05.033" v="87"/>
          <ac:inkMkLst>
            <pc:docMk/>
            <pc:sldMk cId="0" sldId="262"/>
            <ac:inkMk id="2" creationId="{4AF86271-BA07-5555-CC54-8D031F2264C4}"/>
          </ac:inkMkLst>
        </pc:inkChg>
        <pc:inkChg chg="add del">
          <ac:chgData name="Usuario invitado" userId="S::urn:spo:anon#1041a0867fb940182d9d9edd4d0e582e97acd6accd4ba6b094532699d1fba06d::" providerId="AD" clId="Web-{23EC2FCA-302F-5B8A-33BD-F33A1EC2B7FB}" dt="2023-09-17T01:46:58.413" v="1"/>
          <ac:inkMkLst>
            <pc:docMk/>
            <pc:sldMk cId="0" sldId="262"/>
            <ac:inkMk id="3" creationId="{3D6FB973-EC77-FE32-C649-CBCBDCD5FED0}"/>
          </ac:inkMkLst>
        </pc:inkChg>
        <pc:inkChg chg="add del">
          <ac:chgData name="Usuario invitado" userId="S::urn:spo:anon#1041a0867fb940182d9d9edd4d0e582e97acd6accd4ba6b094532699d1fba06d::" providerId="AD" clId="Web-{23EC2FCA-302F-5B8A-33BD-F33A1EC2B7FB}" dt="2023-09-17T03:32:15.716" v="51"/>
          <ac:inkMkLst>
            <pc:docMk/>
            <pc:sldMk cId="0" sldId="262"/>
            <ac:inkMk id="3" creationId="{6B719E7A-24F9-E89E-02D2-240924402FF9}"/>
          </ac:inkMkLst>
        </pc:inkChg>
        <pc:inkChg chg="add del">
          <ac:chgData name="Usuario invitado" userId="S::urn:spo:anon#1041a0867fb940182d9d9edd4d0e582e97acd6accd4ba6b094532699d1fba06d::" providerId="AD" clId="Web-{23EC2FCA-302F-5B8A-33BD-F33A1EC2B7FB}" dt="2023-09-17T03:35:05.033" v="83"/>
          <ac:inkMkLst>
            <pc:docMk/>
            <pc:sldMk cId="0" sldId="262"/>
            <ac:inkMk id="3" creationId="{D37F9BF8-C09C-EB32-9AF7-DA69AC6A23DC}"/>
          </ac:inkMkLst>
        </pc:inkChg>
        <pc:inkChg chg="add del">
          <ac:chgData name="Usuario invitado" userId="S::urn:spo:anon#1041a0867fb940182d9d9edd4d0e582e97acd6accd4ba6b094532699d1fba06d::" providerId="AD" clId="Web-{23EC2FCA-302F-5B8A-33BD-F33A1EC2B7FB}" dt="2023-09-17T01:47:46.399" v="3"/>
          <ac:inkMkLst>
            <pc:docMk/>
            <pc:sldMk cId="0" sldId="262"/>
            <ac:inkMk id="5" creationId="{253F9BE9-79FB-CC72-64D4-47D1B5977BFB}"/>
          </ac:inkMkLst>
        </pc:inkChg>
        <pc:inkChg chg="add">
          <ac:chgData name="Usuario invitado" userId="S::urn:spo:anon#1041a0867fb940182d9d9edd4d0e582e97acd6accd4ba6b094532699d1fba06d::" providerId="AD" clId="Web-{23EC2FCA-302F-5B8A-33BD-F33A1EC2B7FB}" dt="2023-09-17T03:32:34.716" v="52"/>
          <ac:inkMkLst>
            <pc:docMk/>
            <pc:sldMk cId="0" sldId="262"/>
            <ac:inkMk id="7" creationId="{4AF86271-BA07-5555-CC54-8D031F2264C4}"/>
          </ac:inkMkLst>
        </pc:inkChg>
        <pc:inkChg chg="add del">
          <ac:chgData name="Usuario invitado" userId="S::urn:spo:anon#1041a0867fb940182d9d9edd4d0e582e97acd6accd4ba6b094532699d1fba06d::" providerId="AD" clId="Web-{23EC2FCA-302F-5B8A-33BD-F33A1EC2B7FB}" dt="2023-09-17T03:35:22.393" v="96"/>
          <ac:inkMkLst>
            <pc:docMk/>
            <pc:sldMk cId="0" sldId="262"/>
            <ac:inkMk id="7" creationId="{6A387326-32EC-C9C4-D253-C96D7FE3B1B1}"/>
          </ac:inkMkLst>
        </pc:inkChg>
        <pc:inkChg chg="add del">
          <ac:chgData name="Usuario invitado" userId="S::urn:spo:anon#1041a0867fb940182d9d9edd4d0e582e97acd6accd4ba6b094532699d1fba06d::" providerId="AD" clId="Web-{23EC2FCA-302F-5B8A-33BD-F33A1EC2B7FB}" dt="2023-09-17T03:35:05.033" v="86"/>
          <ac:inkMkLst>
            <pc:docMk/>
            <pc:sldMk cId="0" sldId="262"/>
            <ac:inkMk id="9" creationId="{9257FEE1-A6E4-B0A7-9391-C401E394B36F}"/>
          </ac:inkMkLst>
        </pc:inkChg>
        <pc:inkChg chg="add del">
          <ac:chgData name="Usuario invitado" userId="S::urn:spo:anon#1041a0867fb940182d9d9edd4d0e582e97acd6accd4ba6b094532699d1fba06d::" providerId="AD" clId="Web-{23EC2FCA-302F-5B8A-33BD-F33A1EC2B7FB}" dt="2023-09-17T03:35:05.033" v="85"/>
          <ac:inkMkLst>
            <pc:docMk/>
            <pc:sldMk cId="0" sldId="262"/>
            <ac:inkMk id="10" creationId="{76AE488C-8418-3A7D-ABF7-7A1EBC26A37F}"/>
          </ac:inkMkLst>
        </pc:inkChg>
        <pc:inkChg chg="add del">
          <ac:chgData name="Usuario invitado" userId="S::urn:spo:anon#1041a0867fb940182d9d9edd4d0e582e97acd6accd4ba6b094532699d1fba06d::" providerId="AD" clId="Web-{23EC2FCA-302F-5B8A-33BD-F33A1EC2B7FB}" dt="2023-09-17T03:35:05.033" v="84"/>
          <ac:inkMkLst>
            <pc:docMk/>
            <pc:sldMk cId="0" sldId="262"/>
            <ac:inkMk id="11" creationId="{A318C1F7-D962-B829-0B81-C40601B1F4B9}"/>
          </ac:inkMkLst>
        </pc:inkChg>
        <pc:inkChg chg="add del">
          <ac:chgData name="Usuario invitado" userId="S::urn:spo:anon#1041a0867fb940182d9d9edd4d0e582e97acd6accd4ba6b094532699d1fba06d::" providerId="AD" clId="Web-{23EC2FCA-302F-5B8A-33BD-F33A1EC2B7FB}" dt="2023-09-17T03:35:22.393" v="100"/>
          <ac:inkMkLst>
            <pc:docMk/>
            <pc:sldMk cId="0" sldId="262"/>
            <ac:inkMk id="12" creationId="{5078B6AC-346F-5060-16B9-F8C5441DE29A}"/>
          </ac:inkMkLst>
        </pc:inkChg>
        <pc:inkChg chg="add del">
          <ac:chgData name="Usuario invitado" userId="S::urn:spo:anon#1041a0867fb940182d9d9edd4d0e582e97acd6accd4ba6b094532699d1fba06d::" providerId="AD" clId="Web-{23EC2FCA-302F-5B8A-33BD-F33A1EC2B7FB}" dt="2023-09-17T03:35:22.393" v="99"/>
          <ac:inkMkLst>
            <pc:docMk/>
            <pc:sldMk cId="0" sldId="262"/>
            <ac:inkMk id="13" creationId="{7025418C-626D-D2F1-37DC-9EC4C292D83C}"/>
          </ac:inkMkLst>
        </pc:inkChg>
        <pc:inkChg chg="add del">
          <ac:chgData name="Usuario invitado" userId="S::urn:spo:anon#1041a0867fb940182d9d9edd4d0e582e97acd6accd4ba6b094532699d1fba06d::" providerId="AD" clId="Web-{23EC2FCA-302F-5B8A-33BD-F33A1EC2B7FB}" dt="2023-09-17T03:35:22.393" v="98"/>
          <ac:inkMkLst>
            <pc:docMk/>
            <pc:sldMk cId="0" sldId="262"/>
            <ac:inkMk id="14" creationId="{0304E533-41DA-7833-5139-9A08380680C9}"/>
          </ac:inkMkLst>
        </pc:inkChg>
        <pc:inkChg chg="add del">
          <ac:chgData name="Usuario invitado" userId="S::urn:spo:anon#1041a0867fb940182d9d9edd4d0e582e97acd6accd4ba6b094532699d1fba06d::" providerId="AD" clId="Web-{23EC2FCA-302F-5B8A-33BD-F33A1EC2B7FB}" dt="2023-09-17T03:35:22.393" v="97"/>
          <ac:inkMkLst>
            <pc:docMk/>
            <pc:sldMk cId="0" sldId="262"/>
            <ac:inkMk id="15" creationId="{520B1B29-FD02-CD33-BD06-3F19B73C3611}"/>
          </ac:inkMkLst>
        </pc:inkChg>
        <pc:inkChg chg="add del">
          <ac:chgData name="Usuario invitado" userId="S::urn:spo:anon#1041a0867fb940182d9d9edd4d0e582e97acd6accd4ba6b094532699d1fba06d::" providerId="AD" clId="Web-{23EC2FCA-302F-5B8A-33BD-F33A1EC2B7FB}" dt="2023-09-17T03:35:22.393" v="95"/>
          <ac:inkMkLst>
            <pc:docMk/>
            <pc:sldMk cId="0" sldId="262"/>
            <ac:inkMk id="16" creationId="{2468954C-DF80-0BFE-7316-A90EBBBB907F}"/>
          </ac:inkMkLst>
        </pc:inkChg>
        <pc:inkChg chg="add del">
          <ac:chgData name="Usuario invitado" userId="S::urn:spo:anon#1041a0867fb940182d9d9edd4d0e582e97acd6accd4ba6b094532699d1fba06d::" providerId="AD" clId="Web-{23EC2FCA-302F-5B8A-33BD-F33A1EC2B7FB}" dt="2023-09-17T03:35:22.393" v="94"/>
          <ac:inkMkLst>
            <pc:docMk/>
            <pc:sldMk cId="0" sldId="262"/>
            <ac:inkMk id="17" creationId="{FEA9FE30-543F-73FA-54C8-86D17419909C}"/>
          </ac:inkMkLst>
        </pc:inkChg>
        <pc:inkChg chg="add del">
          <ac:chgData name="Usuario invitado" userId="S::urn:spo:anon#1041a0867fb940182d9d9edd4d0e582e97acd6accd4ba6b094532699d1fba06d::" providerId="AD" clId="Web-{23EC2FCA-302F-5B8A-33BD-F33A1EC2B7FB}" dt="2023-09-17T03:34:59.580" v="74"/>
          <ac:inkMkLst>
            <pc:docMk/>
            <pc:sldMk cId="0" sldId="262"/>
            <ac:inkMk id="18" creationId="{804BB374-5262-466E-D057-8D8917565AC7}"/>
          </ac:inkMkLst>
        </pc:inkChg>
        <pc:inkChg chg="add del">
          <ac:chgData name="Usuario invitado" userId="S::urn:spo:anon#1041a0867fb940182d9d9edd4d0e582e97acd6accd4ba6b094532699d1fba06d::" providerId="AD" clId="Web-{23EC2FCA-302F-5B8A-33BD-F33A1EC2B7FB}" dt="2023-09-17T03:35:05.033" v="82"/>
          <ac:inkMkLst>
            <pc:docMk/>
            <pc:sldMk cId="0" sldId="262"/>
            <ac:inkMk id="19" creationId="{EB0A3AF8-B06F-D20D-D8EF-EAC2AC8EDD42}"/>
          </ac:inkMkLst>
        </pc:inkChg>
        <pc:inkChg chg="add del">
          <ac:chgData name="Usuario invitado" userId="S::urn:spo:anon#1041a0867fb940182d9d9edd4d0e582e97acd6accd4ba6b094532699d1fba06d::" providerId="AD" clId="Web-{23EC2FCA-302F-5B8A-33BD-F33A1EC2B7FB}" dt="2023-09-17T03:35:05.033" v="81"/>
          <ac:inkMkLst>
            <pc:docMk/>
            <pc:sldMk cId="0" sldId="262"/>
            <ac:inkMk id="20" creationId="{0CF6486F-A3DC-C859-662F-F9549F2449C8}"/>
          </ac:inkMkLst>
        </pc:inkChg>
        <pc:inkChg chg="add del">
          <ac:chgData name="Usuario invitado" userId="S::urn:spo:anon#1041a0867fb940182d9d9edd4d0e582e97acd6accd4ba6b094532699d1fba06d::" providerId="AD" clId="Web-{23EC2FCA-302F-5B8A-33BD-F33A1EC2B7FB}" dt="2023-09-17T03:35:05.033" v="80"/>
          <ac:inkMkLst>
            <pc:docMk/>
            <pc:sldMk cId="0" sldId="262"/>
            <ac:inkMk id="21" creationId="{5FA2494D-BCBE-4F0D-D565-C847E7793D98}"/>
          </ac:inkMkLst>
        </pc:inkChg>
        <pc:inkChg chg="add del">
          <ac:chgData name="Usuario invitado" userId="S::urn:spo:anon#1041a0867fb940182d9d9edd4d0e582e97acd6accd4ba6b094532699d1fba06d::" providerId="AD" clId="Web-{23EC2FCA-302F-5B8A-33BD-F33A1EC2B7FB}" dt="2023-09-17T03:35:05.033" v="79"/>
          <ac:inkMkLst>
            <pc:docMk/>
            <pc:sldMk cId="0" sldId="262"/>
            <ac:inkMk id="22" creationId="{940A00E2-D960-E207-1C90-160720B6B7E0}"/>
          </ac:inkMkLst>
        </pc:inkChg>
        <pc:inkChg chg="add del">
          <ac:chgData name="Usuario invitado" userId="S::urn:spo:anon#1041a0867fb940182d9d9edd4d0e582e97acd6accd4ba6b094532699d1fba06d::" providerId="AD" clId="Web-{23EC2FCA-302F-5B8A-33BD-F33A1EC2B7FB}" dt="2023-09-17T03:35:05.033" v="78"/>
          <ac:inkMkLst>
            <pc:docMk/>
            <pc:sldMk cId="0" sldId="262"/>
            <ac:inkMk id="23" creationId="{A72FD2AD-2FEB-0033-C079-F56FF380418A}"/>
          </ac:inkMkLst>
        </pc:inkChg>
        <pc:inkChg chg="add del">
          <ac:chgData name="Usuario invitado" userId="S::urn:spo:anon#1041a0867fb940182d9d9edd4d0e582e97acd6accd4ba6b094532699d1fba06d::" providerId="AD" clId="Web-{23EC2FCA-302F-5B8A-33BD-F33A1EC2B7FB}" dt="2023-09-17T03:35:18.456" v="92"/>
          <ac:inkMkLst>
            <pc:docMk/>
            <pc:sldMk cId="0" sldId="262"/>
            <ac:inkMk id="24" creationId="{FBB46275-6662-13A6-3448-A061FE59C890}"/>
          </ac:inkMkLst>
        </pc:inkChg>
        <pc:inkChg chg="add del">
          <ac:chgData name="Usuario invitado" userId="S::urn:spo:anon#1041a0867fb940182d9d9edd4d0e582e97acd6accd4ba6b094532699d1fba06d::" providerId="AD" clId="Web-{23EC2FCA-302F-5B8A-33BD-F33A1EC2B7FB}" dt="2023-09-17T03:35:18.456" v="91"/>
          <ac:inkMkLst>
            <pc:docMk/>
            <pc:sldMk cId="0" sldId="262"/>
            <ac:inkMk id="25" creationId="{6344E9A6-7882-DE32-4E4F-193BF345A19C}"/>
          </ac:inkMkLst>
        </pc:inkChg>
        <pc:inkChg chg="del">
          <ac:chgData name="Usuario invitado" userId="S::urn:spo:anon#1041a0867fb940182d9d9edd4d0e582e97acd6accd4ba6b094532699d1fba06d::" providerId="AD" clId="Web-{23EC2FCA-302F-5B8A-33BD-F33A1EC2B7FB}" dt="2023-09-17T03:35:05.033" v="77"/>
          <ac:inkMkLst>
            <pc:docMk/>
            <pc:sldMk cId="0" sldId="262"/>
            <ac:inkMk id="26" creationId="{806DDE5C-4FC7-A70E-DFA9-7E775AA7ACA3}"/>
          </ac:inkMkLst>
        </pc:inkChg>
        <pc:inkChg chg="del">
          <ac:chgData name="Usuario invitado" userId="S::urn:spo:anon#1041a0867fb940182d9d9edd4d0e582e97acd6accd4ba6b094532699d1fba06d::" providerId="AD" clId="Web-{23EC2FCA-302F-5B8A-33BD-F33A1EC2B7FB}" dt="2023-09-17T03:35:05.033" v="76"/>
          <ac:inkMkLst>
            <pc:docMk/>
            <pc:sldMk cId="0" sldId="262"/>
            <ac:inkMk id="27" creationId="{8E922C99-BE2D-718F-9580-B9472115CE11}"/>
          </ac:inkMkLst>
        </pc:inkChg>
        <pc:inkChg chg="del">
          <ac:chgData name="Usuario invitado" userId="S::urn:spo:anon#1041a0867fb940182d9d9edd4d0e582e97acd6accd4ba6b094532699d1fba06d::" providerId="AD" clId="Web-{23EC2FCA-302F-5B8A-33BD-F33A1EC2B7FB}" dt="2023-09-17T03:35:22.393" v="93"/>
          <ac:inkMkLst>
            <pc:docMk/>
            <pc:sldMk cId="0" sldId="262"/>
            <ac:inkMk id="28" creationId="{E9D7F6B4-66DD-CB3A-8DAE-C82AF0F1A543}"/>
          </ac:inkMkLst>
        </pc:inkChg>
        <pc:inkChg chg="del topLvl">
          <ac:chgData name="Usuario invitado" userId="S::urn:spo:anon#1041a0867fb940182d9d9edd4d0e582e97acd6accd4ba6b094532699d1fba06d::" providerId="AD" clId="Web-{23EC2FCA-302F-5B8A-33BD-F33A1EC2B7FB}" dt="2023-09-17T03:35:05.049" v="89"/>
          <ac:inkMkLst>
            <pc:docMk/>
            <pc:sldMk cId="0" sldId="262"/>
            <ac:inkMk id="29" creationId="{71BEE1A9-450A-E9A8-38CE-D5EE767C08D6}"/>
          </ac:inkMkLst>
        </pc:inkChg>
        <pc:inkChg chg="del">
          <ac:chgData name="Usuario invitado" userId="S::urn:spo:anon#1041a0867fb940182d9d9edd4d0e582e97acd6accd4ba6b094532699d1fba06d::" providerId="AD" clId="Web-{23EC2FCA-302F-5B8A-33BD-F33A1EC2B7FB}" dt="2023-09-17T03:35:05.033" v="88"/>
          <ac:inkMkLst>
            <pc:docMk/>
            <pc:sldMk cId="0" sldId="262"/>
            <ac:inkMk id="30" creationId="{6369A672-7622-355F-6252-8C3CA1B07A00}"/>
          </ac:inkMkLst>
        </pc:inkChg>
        <pc:inkChg chg="del topLvl">
          <ac:chgData name="Usuario invitado" userId="S::urn:spo:anon#1041a0867fb940182d9d9edd4d0e582e97acd6accd4ba6b094532699d1fba06d::" providerId="AD" clId="Web-{23EC2FCA-302F-5B8A-33BD-F33A1EC2B7FB}" dt="2023-09-17T03:35:05.049" v="90"/>
          <ac:inkMkLst>
            <pc:docMk/>
            <pc:sldMk cId="0" sldId="262"/>
            <ac:inkMk id="31" creationId="{AB169036-8362-3DA2-46A5-9DF40B4481F0}"/>
          </ac:inkMkLst>
        </pc:inkChg>
        <pc:inkChg chg="del">
          <ac:chgData name="Usuario invitado" userId="S::urn:spo:anon#1041a0867fb940182d9d9edd4d0e582e97acd6accd4ba6b094532699d1fba06d::" providerId="AD" clId="Web-{23EC2FCA-302F-5B8A-33BD-F33A1EC2B7FB}" dt="2023-09-17T03:35:05.018" v="75"/>
          <ac:inkMkLst>
            <pc:docMk/>
            <pc:sldMk cId="0" sldId="262"/>
            <ac:inkMk id="32" creationId="{599A6580-ADEB-A066-8022-0C3369038BC7}"/>
          </ac:inkMkLst>
        </pc:inkChg>
        <pc:inkChg chg="add del">
          <ac:chgData name="Usuario invitado" userId="S::urn:spo:anon#1041a0867fb940182d9d9edd4d0e582e97acd6accd4ba6b094532699d1fba06d::" providerId="AD" clId="Web-{23EC2FCA-302F-5B8A-33BD-F33A1EC2B7FB}" dt="2023-09-17T03:34:16.766" v="73"/>
          <ac:inkMkLst>
            <pc:docMk/>
            <pc:sldMk cId="0" sldId="262"/>
            <ac:inkMk id="37" creationId="{63D333BF-12B2-46D1-744B-4101BE49EFFF}"/>
          </ac:inkMkLst>
        </pc:inkChg>
        <pc:inkChg chg="add">
          <ac:chgData name="Usuario invitado" userId="S::urn:spo:anon#1041a0867fb940182d9d9edd4d0e582e97acd6accd4ba6b094532699d1fba06d::" providerId="AD" clId="Web-{23EC2FCA-302F-5B8A-33BD-F33A1EC2B7FB}" dt="2023-09-17T03:35:24.799" v="101"/>
          <ac:inkMkLst>
            <pc:docMk/>
            <pc:sldMk cId="0" sldId="262"/>
            <ac:inkMk id="38" creationId="{BA408660-70FB-B896-8267-D513272D29D4}"/>
          </ac:inkMkLst>
        </pc:inkChg>
        <pc:inkChg chg="add">
          <ac:chgData name="Usuario invitado" userId="S::urn:spo:anon#1041a0867fb940182d9d9edd4d0e582e97acd6accd4ba6b094532699d1fba06d::" providerId="AD" clId="Web-{23EC2FCA-302F-5B8A-33BD-F33A1EC2B7FB}" dt="2023-09-17T03:35:24.815" v="102"/>
          <ac:inkMkLst>
            <pc:docMk/>
            <pc:sldMk cId="0" sldId="262"/>
            <ac:inkMk id="39" creationId="{3BB3FBD9-0E83-3A8A-81F5-DF28A59E1CD3}"/>
          </ac:inkMkLst>
        </pc:inkChg>
        <pc:inkChg chg="add">
          <ac:chgData name="Usuario invitado" userId="S::urn:spo:anon#1041a0867fb940182d9d9edd4d0e582e97acd6accd4ba6b094532699d1fba06d::" providerId="AD" clId="Web-{23EC2FCA-302F-5B8A-33BD-F33A1EC2B7FB}" dt="2023-09-17T03:35:24.815" v="103"/>
          <ac:inkMkLst>
            <pc:docMk/>
            <pc:sldMk cId="0" sldId="262"/>
            <ac:inkMk id="40" creationId="{B6B21FF5-9A4B-B819-A849-9B0D6CFCF5DE}"/>
          </ac:inkMkLst>
        </pc:inkChg>
        <pc:inkChg chg="add del">
          <ac:chgData name="Usuario invitado" userId="S::urn:spo:anon#1041a0867fb940182d9d9edd4d0e582e97acd6accd4ba6b094532699d1fba06d::" providerId="AD" clId="Web-{23EC2FCA-302F-5B8A-33BD-F33A1EC2B7FB}" dt="2023-09-17T03:35:27.143" v="105"/>
          <ac:inkMkLst>
            <pc:docMk/>
            <pc:sldMk cId="0" sldId="262"/>
            <ac:inkMk id="41" creationId="{36FFE739-C0B5-F9EF-D9F2-356B0B8AC8C1}"/>
          </ac:inkMkLst>
        </pc:inkChg>
      </pc:sldChg>
      <pc:sldChg chg="addSp delSp modSp">
        <pc:chgData name="Usuario invitado" userId="S::urn:spo:anon#1041a0867fb940182d9d9edd4d0e582e97acd6accd4ba6b094532699d1fba06d::" providerId="AD" clId="Web-{23EC2FCA-302F-5B8A-33BD-F33A1EC2B7FB}" dt="2023-09-17T03:25:38.689" v="47"/>
        <pc:sldMkLst>
          <pc:docMk/>
          <pc:sldMk cId="0" sldId="264"/>
        </pc:sldMkLst>
        <pc:spChg chg="mod">
          <ac:chgData name="Usuario invitado" userId="S::urn:spo:anon#1041a0867fb940182d9d9edd4d0e582e97acd6accd4ba6b094532699d1fba06d::" providerId="AD" clId="Web-{23EC2FCA-302F-5B8A-33BD-F33A1EC2B7FB}" dt="2023-09-17T02:21:36.196" v="38" actId="20577"/>
          <ac:spMkLst>
            <pc:docMk/>
            <pc:sldMk cId="0" sldId="264"/>
            <ac:spMk id="611" creationId="{00000000-0000-0000-0000-000000000000}"/>
          </ac:spMkLst>
        </pc:spChg>
        <pc:picChg chg="add mod">
          <ac:chgData name="Usuario invitado" userId="S::urn:spo:anon#1041a0867fb940182d9d9edd4d0e582e97acd6accd4ba6b094532699d1fba06d::" providerId="AD" clId="Web-{23EC2FCA-302F-5B8A-33BD-F33A1EC2B7FB}" dt="2023-09-17T03:23:23.419" v="46"/>
          <ac:picMkLst>
            <pc:docMk/>
            <pc:sldMk cId="0" sldId="264"/>
            <ac:picMk id="3" creationId="{26E3937B-9D80-A1EF-4385-F6283FA8FCCA}"/>
          </ac:picMkLst>
        </pc:picChg>
        <pc:picChg chg="add del mod">
          <ac:chgData name="Usuario invitado" userId="S::urn:spo:anon#1041a0867fb940182d9d9edd4d0e582e97acd6accd4ba6b094532699d1fba06d::" providerId="AD" clId="Web-{23EC2FCA-302F-5B8A-33BD-F33A1EC2B7FB}" dt="2023-09-17T03:23:10.857" v="43"/>
          <ac:picMkLst>
            <pc:docMk/>
            <pc:sldMk cId="0" sldId="264"/>
            <ac:picMk id="4" creationId="{C3A15BFC-CBCF-1793-589F-04D09249ABA7}"/>
          </ac:picMkLst>
        </pc:picChg>
        <pc:inkChg chg="add del">
          <ac:chgData name="Usuario invitado" userId="S::urn:spo:anon#1041a0867fb940182d9d9edd4d0e582e97acd6accd4ba6b094532699d1fba06d::" providerId="AD" clId="Web-{23EC2FCA-302F-5B8A-33BD-F33A1EC2B7FB}" dt="2023-09-17T02:16:20.419" v="25"/>
          <ac:inkMkLst>
            <pc:docMk/>
            <pc:sldMk cId="0" sldId="264"/>
            <ac:inkMk id="3" creationId="{B6B891F4-276F-E7A5-3DD9-C34F452DE159}"/>
          </ac:inkMkLst>
        </pc:inkChg>
        <pc:inkChg chg="add">
          <ac:chgData name="Usuario invitado" userId="S::urn:spo:anon#1041a0867fb940182d9d9edd4d0e582e97acd6accd4ba6b094532699d1fba06d::" providerId="AD" clId="Web-{23EC2FCA-302F-5B8A-33BD-F33A1EC2B7FB}" dt="2023-09-17T03:23:02.981" v="39"/>
          <ac:inkMkLst>
            <pc:docMk/>
            <pc:sldMk cId="0" sldId="264"/>
            <ac:inkMk id="3" creationId="{F20E1968-FA65-B399-EA4D-089DDC5C2011}"/>
          </ac:inkMkLst>
        </pc:inkChg>
        <pc:inkChg chg="add">
          <ac:chgData name="Usuario invitado" userId="S::urn:spo:anon#1041a0867fb940182d9d9edd4d0e582e97acd6accd4ba6b094532699d1fba06d::" providerId="AD" clId="Web-{23EC2FCA-302F-5B8A-33BD-F33A1EC2B7FB}" dt="2023-09-17T03:25:38.689" v="47"/>
          <ac:inkMkLst>
            <pc:docMk/>
            <pc:sldMk cId="0" sldId="264"/>
            <ac:inkMk id="4" creationId="{33041D75-E1F9-8626-E947-0EA528CEA72D}"/>
          </ac:inkMkLst>
        </pc:inkChg>
        <pc:inkChg chg="add del">
          <ac:chgData name="Usuario invitado" userId="S::urn:spo:anon#1041a0867fb940182d9d9edd4d0e582e97acd6accd4ba6b094532699d1fba06d::" providerId="AD" clId="Web-{23EC2FCA-302F-5B8A-33BD-F33A1EC2B7FB}" dt="2023-09-17T02:16:20.419" v="24"/>
          <ac:inkMkLst>
            <pc:docMk/>
            <pc:sldMk cId="0" sldId="264"/>
            <ac:inkMk id="4" creationId="{575299E8-35D2-D587-8493-8034DE0E1AF6}"/>
          </ac:inkMkLst>
        </pc:inkChg>
        <pc:inkChg chg="add del">
          <ac:chgData name="Usuario invitado" userId="S::urn:spo:anon#1041a0867fb940182d9d9edd4d0e582e97acd6accd4ba6b094532699d1fba06d::" providerId="AD" clId="Web-{23EC2FCA-302F-5B8A-33BD-F33A1EC2B7FB}" dt="2023-09-17T02:15:31.292" v="15"/>
          <ac:inkMkLst>
            <pc:docMk/>
            <pc:sldMk cId="0" sldId="264"/>
            <ac:inkMk id="5" creationId="{9081EA4E-01F5-1CA8-B934-C29B271568D8}"/>
          </ac:inkMkLst>
        </pc:inkChg>
        <pc:inkChg chg="add del">
          <ac:chgData name="Usuario invitado" userId="S::urn:spo:anon#1041a0867fb940182d9d9edd4d0e582e97acd6accd4ba6b094532699d1fba06d::" providerId="AD" clId="Web-{23EC2FCA-302F-5B8A-33BD-F33A1EC2B7FB}" dt="2023-09-17T03:23:08.982" v="42"/>
          <ac:inkMkLst>
            <pc:docMk/>
            <pc:sldMk cId="0" sldId="264"/>
            <ac:inkMk id="5" creationId="{F609979C-D339-A450-5743-7C56C82904BD}"/>
          </ac:inkMkLst>
        </pc:inkChg>
        <pc:inkChg chg="add del">
          <ac:chgData name="Usuario invitado" userId="S::urn:spo:anon#1041a0867fb940182d9d9edd4d0e582e97acd6accd4ba6b094532699d1fba06d::" providerId="AD" clId="Web-{23EC2FCA-302F-5B8A-33BD-F33A1EC2B7FB}" dt="2023-09-17T03:23:16.560" v="45"/>
          <ac:inkMkLst>
            <pc:docMk/>
            <pc:sldMk cId="0" sldId="264"/>
            <ac:inkMk id="6" creationId="{47D639EA-9EBC-9FB8-6CDC-E9495DA93A25}"/>
          </ac:inkMkLst>
        </pc:inkChg>
        <pc:inkChg chg="add del">
          <ac:chgData name="Usuario invitado" userId="S::urn:spo:anon#1041a0867fb940182d9d9edd4d0e582e97acd6accd4ba6b094532699d1fba06d::" providerId="AD" clId="Web-{23EC2FCA-302F-5B8A-33BD-F33A1EC2B7FB}" dt="2023-09-17T02:15:31.292" v="14"/>
          <ac:inkMkLst>
            <pc:docMk/>
            <pc:sldMk cId="0" sldId="264"/>
            <ac:inkMk id="6" creationId="{662C9591-6A61-E75A-2DC9-F56D13CE7840}"/>
          </ac:inkMkLst>
        </pc:inkChg>
        <pc:inkChg chg="add del">
          <ac:chgData name="Usuario invitado" userId="S::urn:spo:anon#1041a0867fb940182d9d9edd4d0e582e97acd6accd4ba6b094532699d1fba06d::" providerId="AD" clId="Web-{23EC2FCA-302F-5B8A-33BD-F33A1EC2B7FB}" dt="2023-09-17T02:15:31.292" v="13"/>
          <ac:inkMkLst>
            <pc:docMk/>
            <pc:sldMk cId="0" sldId="264"/>
            <ac:inkMk id="7" creationId="{7FA465E4-EC56-D69C-F0C2-34D0F19E9A07}"/>
          </ac:inkMkLst>
        </pc:inkChg>
        <pc:inkChg chg="add del">
          <ac:chgData name="Usuario invitado" userId="S::urn:spo:anon#1041a0867fb940182d9d9edd4d0e582e97acd6accd4ba6b094532699d1fba06d::" providerId="AD" clId="Web-{23EC2FCA-302F-5B8A-33BD-F33A1EC2B7FB}" dt="2023-09-17T02:16:04.512" v="17"/>
          <ac:inkMkLst>
            <pc:docMk/>
            <pc:sldMk cId="0" sldId="264"/>
            <ac:inkMk id="8" creationId="{DBB7D8C3-DD1F-DE0D-894F-3D78060DB7DB}"/>
          </ac:inkMkLst>
        </pc:inkChg>
        <pc:inkChg chg="add del">
          <ac:chgData name="Usuario invitado" userId="S::urn:spo:anon#1041a0867fb940182d9d9edd4d0e582e97acd6accd4ba6b094532699d1fba06d::" providerId="AD" clId="Web-{23EC2FCA-302F-5B8A-33BD-F33A1EC2B7FB}" dt="2023-09-17T02:16:12.606" v="23"/>
          <ac:inkMkLst>
            <pc:docMk/>
            <pc:sldMk cId="0" sldId="264"/>
            <ac:inkMk id="9" creationId="{36C7EE19-46B6-CBD0-8A85-1AF23E4A8E03}"/>
          </ac:inkMkLst>
        </pc:inkChg>
        <pc:inkChg chg="add del">
          <ac:chgData name="Usuario invitado" userId="S::urn:spo:anon#1041a0867fb940182d9d9edd4d0e582e97acd6accd4ba6b094532699d1fba06d::" providerId="AD" clId="Web-{23EC2FCA-302F-5B8A-33BD-F33A1EC2B7FB}" dt="2023-09-17T02:16:12.606" v="22"/>
          <ac:inkMkLst>
            <pc:docMk/>
            <pc:sldMk cId="0" sldId="264"/>
            <ac:inkMk id="10" creationId="{85257DC4-69D0-01D8-3E36-D8457CFE2847}"/>
          </ac:inkMkLst>
        </pc:inkChg>
        <pc:inkChg chg="add del">
          <ac:chgData name="Usuario invitado" userId="S::urn:spo:anon#1041a0867fb940182d9d9edd4d0e582e97acd6accd4ba6b094532699d1fba06d::" providerId="AD" clId="Web-{23EC2FCA-302F-5B8A-33BD-F33A1EC2B7FB}" dt="2023-09-17T02:16:12.606" v="21"/>
          <ac:inkMkLst>
            <pc:docMk/>
            <pc:sldMk cId="0" sldId="264"/>
            <ac:inkMk id="11" creationId="{F502635A-F528-3991-E6AD-A9BA1B434C73}"/>
          </ac:inkMkLst>
        </pc:inkChg>
        <pc:inkChg chg="add del">
          <ac:chgData name="Usuario invitado" userId="S::urn:spo:anon#1041a0867fb940182d9d9edd4d0e582e97acd6accd4ba6b094532699d1fba06d::" providerId="AD" clId="Web-{23EC2FCA-302F-5B8A-33BD-F33A1EC2B7FB}" dt="2023-09-17T02:19:18.410" v="27"/>
          <ac:inkMkLst>
            <pc:docMk/>
            <pc:sldMk cId="0" sldId="264"/>
            <ac:inkMk id="12" creationId="{B9F96A3C-1134-10CA-D810-DFE8969DB49C}"/>
          </ac:inkMkLst>
        </pc:inkChg>
        <pc:inkChg chg="add del">
          <ac:chgData name="Usuario invitado" userId="S::urn:spo:anon#1041a0867fb940182d9d9edd4d0e582e97acd6accd4ba6b094532699d1fba06d::" providerId="AD" clId="Web-{23EC2FCA-302F-5B8A-33BD-F33A1EC2B7FB}" dt="2023-09-17T02:19:27.847" v="29"/>
          <ac:inkMkLst>
            <pc:docMk/>
            <pc:sldMk cId="0" sldId="264"/>
            <ac:inkMk id="13" creationId="{7B94BBF7-4701-8835-E7F4-9A905695986A}"/>
          </ac:inkMkLst>
        </pc:inkChg>
      </pc:sldChg>
      <pc:sldChg chg="addSp delSp">
        <pc:chgData name="Usuario invitado" userId="S::urn:spo:anon#1041a0867fb940182d9d9edd4d0e582e97acd6accd4ba6b094532699d1fba06d::" providerId="AD" clId="Web-{23EC2FCA-302F-5B8A-33BD-F33A1EC2B7FB}" dt="2023-09-17T02:15:09.135" v="7"/>
        <pc:sldMkLst>
          <pc:docMk/>
          <pc:sldMk cId="3895143027" sldId="298"/>
        </pc:sldMkLst>
        <pc:inkChg chg="add del">
          <ac:chgData name="Usuario invitado" userId="S::urn:spo:anon#1041a0867fb940182d9d9edd4d0e582e97acd6accd4ba6b094532699d1fba06d::" providerId="AD" clId="Web-{23EC2FCA-302F-5B8A-33BD-F33A1EC2B7FB}" dt="2023-09-17T02:15:09.135" v="7"/>
          <ac:inkMkLst>
            <pc:docMk/>
            <pc:sldMk cId="3895143027" sldId="298"/>
            <ac:inkMk id="5" creationId="{337939CE-4F06-6F11-AC9E-42F34295B598}"/>
          </ac:inkMkLst>
        </pc:inkChg>
        <pc:inkChg chg="add del">
          <ac:chgData name="Usuario invitado" userId="S::urn:spo:anon#1041a0867fb940182d9d9edd4d0e582e97acd6accd4ba6b094532699d1fba06d::" providerId="AD" clId="Web-{23EC2FCA-302F-5B8A-33BD-F33A1EC2B7FB}" dt="2023-09-17T02:15:06.150" v="6"/>
          <ac:inkMkLst>
            <pc:docMk/>
            <pc:sldMk cId="3895143027" sldId="298"/>
            <ac:inkMk id="6" creationId="{BDA95D1C-44FC-F496-6779-BE22561D6C0E}"/>
          </ac:inkMkLst>
        </pc:inkChg>
      </pc:sldChg>
    </pc:docChg>
  </pc:docChgLst>
  <pc:docChgLst>
    <pc:chgData name="Usuario invitado" userId="S::urn:spo:anon#1041a0867fb940182d9d9edd4d0e582e97acd6accd4ba6b094532699d1fba06d::" providerId="AD" clId="Web-{91377400-ED80-A177-07BE-59C9F8B57784}"/>
    <pc:docChg chg="modSld">
      <pc:chgData name="Usuario invitado" userId="S::urn:spo:anon#1041a0867fb940182d9d9edd4d0e582e97acd6accd4ba6b094532699d1fba06d::" providerId="AD" clId="Web-{91377400-ED80-A177-07BE-59C9F8B57784}" dt="2023-09-18T18:23:08.931" v="1" actId="20577"/>
      <pc:docMkLst>
        <pc:docMk/>
      </pc:docMkLst>
      <pc:sldChg chg="modSp">
        <pc:chgData name="Usuario invitado" userId="S::urn:spo:anon#1041a0867fb940182d9d9edd4d0e582e97acd6accd4ba6b094532699d1fba06d::" providerId="AD" clId="Web-{91377400-ED80-A177-07BE-59C9F8B57784}" dt="2023-09-18T18:23:08.931" v="1" actId="20577"/>
        <pc:sldMkLst>
          <pc:docMk/>
          <pc:sldMk cId="1455737465" sldId="300"/>
        </pc:sldMkLst>
        <pc:spChg chg="mod">
          <ac:chgData name="Usuario invitado" userId="S::urn:spo:anon#1041a0867fb940182d9d9edd4d0e582e97acd6accd4ba6b094532699d1fba06d::" providerId="AD" clId="Web-{91377400-ED80-A177-07BE-59C9F8B57784}" dt="2023-09-18T18:23:08.931" v="1" actId="20577"/>
          <ac:spMkLst>
            <pc:docMk/>
            <pc:sldMk cId="1455737465" sldId="300"/>
            <ac:spMk id="6" creationId="{59982D72-A07F-0ED3-BAAE-11A472E17D19}"/>
          </ac:spMkLst>
        </pc:spChg>
      </pc:sldChg>
    </pc:docChg>
  </pc:docChgLst>
  <pc:docChgLst>
    <pc:chgData name="ANGIE NATALIA MOJICA DIAZ" userId="b2a9ca1c-59d0-4a81-a5e3-b55873e2e046" providerId="ADAL" clId="{926F78B1-5BB8-4068-8A6F-0E800533D957}"/>
    <pc:docChg chg="undo custSel addSld delSld modSld sldOrd delMainMaster">
      <pc:chgData name="ANGIE NATALIA MOJICA DIAZ" userId="b2a9ca1c-59d0-4a81-a5e3-b55873e2e046" providerId="ADAL" clId="{926F78B1-5BB8-4068-8A6F-0E800533D957}" dt="2023-10-24T00:10:42.829" v="1877" actId="1076"/>
      <pc:docMkLst>
        <pc:docMk/>
      </pc:docMkLst>
      <pc:sldChg chg="ord">
        <pc:chgData name="ANGIE NATALIA MOJICA DIAZ" userId="b2a9ca1c-59d0-4a81-a5e3-b55873e2e046" providerId="ADAL" clId="{926F78B1-5BB8-4068-8A6F-0E800533D957}" dt="2023-09-17T01:26:21.515" v="1"/>
        <pc:sldMkLst>
          <pc:docMk/>
          <pc:sldMk cId="0" sldId="257"/>
        </pc:sldMkLst>
      </pc:sldChg>
      <pc:sldChg chg="addSp delSp modSp mod">
        <pc:chgData name="ANGIE NATALIA MOJICA DIAZ" userId="b2a9ca1c-59d0-4a81-a5e3-b55873e2e046" providerId="ADAL" clId="{926F78B1-5BB8-4068-8A6F-0E800533D957}" dt="2023-09-17T01:37:01.224" v="49" actId="1076"/>
        <pc:sldMkLst>
          <pc:docMk/>
          <pc:sldMk cId="0" sldId="258"/>
        </pc:sldMkLst>
        <pc:spChg chg="add del">
          <ac:chgData name="ANGIE NATALIA MOJICA DIAZ" userId="b2a9ca1c-59d0-4a81-a5e3-b55873e2e046" providerId="ADAL" clId="{926F78B1-5BB8-4068-8A6F-0E800533D957}" dt="2023-09-17T01:33:36.759" v="3" actId="22"/>
          <ac:spMkLst>
            <pc:docMk/>
            <pc:sldMk cId="0" sldId="258"/>
            <ac:spMk id="3" creationId="{BBE7B863-0430-41AE-6191-DE153DC4710B}"/>
          </ac:spMkLst>
        </pc:spChg>
        <pc:spChg chg="add del">
          <ac:chgData name="ANGIE NATALIA MOJICA DIAZ" userId="b2a9ca1c-59d0-4a81-a5e3-b55873e2e046" providerId="ADAL" clId="{926F78B1-5BB8-4068-8A6F-0E800533D957}" dt="2023-09-17T01:33:37.954" v="5" actId="22"/>
          <ac:spMkLst>
            <pc:docMk/>
            <pc:sldMk cId="0" sldId="258"/>
            <ac:spMk id="5" creationId="{DB6714A8-E684-C383-31F2-12EFBD371276}"/>
          </ac:spMkLst>
        </pc:spChg>
        <pc:grpChg chg="del">
          <ac:chgData name="ANGIE NATALIA MOJICA DIAZ" userId="b2a9ca1c-59d0-4a81-a5e3-b55873e2e046" providerId="ADAL" clId="{926F78B1-5BB8-4068-8A6F-0E800533D957}" dt="2023-09-17T01:34:16.950" v="11" actId="478"/>
          <ac:grpSpMkLst>
            <pc:docMk/>
            <pc:sldMk cId="0" sldId="258"/>
            <ac:grpSpMk id="314" creationId="{00000000-0000-0000-0000-000000000000}"/>
          </ac:grpSpMkLst>
        </pc:grpChg>
        <pc:grpChg chg="del">
          <ac:chgData name="ANGIE NATALIA MOJICA DIAZ" userId="b2a9ca1c-59d0-4a81-a5e3-b55873e2e046" providerId="ADAL" clId="{926F78B1-5BB8-4068-8A6F-0E800533D957}" dt="2023-09-17T01:34:27.227" v="16" actId="478"/>
          <ac:grpSpMkLst>
            <pc:docMk/>
            <pc:sldMk cId="0" sldId="258"/>
            <ac:grpSpMk id="325" creationId="{00000000-0000-0000-0000-000000000000}"/>
          </ac:grpSpMkLst>
        </pc:grpChg>
        <pc:picChg chg="add mod">
          <ac:chgData name="ANGIE NATALIA MOJICA DIAZ" userId="b2a9ca1c-59d0-4a81-a5e3-b55873e2e046" providerId="ADAL" clId="{926F78B1-5BB8-4068-8A6F-0E800533D957}" dt="2023-09-17T01:37:01.224" v="49" actId="1076"/>
          <ac:picMkLst>
            <pc:docMk/>
            <pc:sldMk cId="0" sldId="258"/>
            <ac:picMk id="7" creationId="{6CF126CF-CB42-F489-C1BA-E616F9DFF416}"/>
          </ac:picMkLst>
        </pc:picChg>
        <pc:picChg chg="add del mod">
          <ac:chgData name="ANGIE NATALIA MOJICA DIAZ" userId="b2a9ca1c-59d0-4a81-a5e3-b55873e2e046" providerId="ADAL" clId="{926F78B1-5BB8-4068-8A6F-0E800533D957}" dt="2023-09-17T01:35:42.832" v="38" actId="478"/>
          <ac:picMkLst>
            <pc:docMk/>
            <pc:sldMk cId="0" sldId="258"/>
            <ac:picMk id="8" creationId="{E459616E-FD81-13AB-B653-488A5E34CDA9}"/>
          </ac:picMkLst>
        </pc:picChg>
        <pc:picChg chg="add del mod">
          <ac:chgData name="ANGIE NATALIA MOJICA DIAZ" userId="b2a9ca1c-59d0-4a81-a5e3-b55873e2e046" providerId="ADAL" clId="{926F78B1-5BB8-4068-8A6F-0E800533D957}" dt="2023-09-17T01:35:38.416" v="35" actId="22"/>
          <ac:picMkLst>
            <pc:docMk/>
            <pc:sldMk cId="0" sldId="258"/>
            <ac:picMk id="10" creationId="{7653CAF7-0F04-2509-5F13-2CEB613726A8}"/>
          </ac:picMkLst>
        </pc:picChg>
        <pc:picChg chg="add del mod">
          <ac:chgData name="ANGIE NATALIA MOJICA DIAZ" userId="b2a9ca1c-59d0-4a81-a5e3-b55873e2e046" providerId="ADAL" clId="{926F78B1-5BB8-4068-8A6F-0E800533D957}" dt="2023-09-17T01:36:49.359" v="47" actId="478"/>
          <ac:picMkLst>
            <pc:docMk/>
            <pc:sldMk cId="0" sldId="258"/>
            <ac:picMk id="12" creationId="{78A91553-9478-1195-119D-64E1BFEADB88}"/>
          </ac:picMkLst>
        </pc:picChg>
      </pc:sldChg>
      <pc:sldChg chg="addSp delSp modSp mod">
        <pc:chgData name="ANGIE NATALIA MOJICA DIAZ" userId="b2a9ca1c-59d0-4a81-a5e3-b55873e2e046" providerId="ADAL" clId="{926F78B1-5BB8-4068-8A6F-0E800533D957}" dt="2023-10-24T00:10:42.829" v="1877" actId="1076"/>
        <pc:sldMkLst>
          <pc:docMk/>
          <pc:sldMk cId="0" sldId="261"/>
        </pc:sldMkLst>
        <pc:spChg chg="add del mod">
          <ac:chgData name="ANGIE NATALIA MOJICA DIAZ" userId="b2a9ca1c-59d0-4a81-a5e3-b55873e2e046" providerId="ADAL" clId="{926F78B1-5BB8-4068-8A6F-0E800533D957}" dt="2023-09-17T02:22:49.436" v="621" actId="478"/>
          <ac:spMkLst>
            <pc:docMk/>
            <pc:sldMk cId="0" sldId="261"/>
            <ac:spMk id="5" creationId="{472D1C4D-5797-924D-92E7-264E74AE8126}"/>
          </ac:spMkLst>
        </pc:spChg>
        <pc:spChg chg="add del mod">
          <ac:chgData name="ANGIE NATALIA MOJICA DIAZ" userId="b2a9ca1c-59d0-4a81-a5e3-b55873e2e046" providerId="ADAL" clId="{926F78B1-5BB8-4068-8A6F-0E800533D957}" dt="2023-09-17T02:22:49.436" v="621" actId="478"/>
          <ac:spMkLst>
            <pc:docMk/>
            <pc:sldMk cId="0" sldId="261"/>
            <ac:spMk id="7" creationId="{E44701C3-8FD0-CCB5-36AE-0253CCEDC120}"/>
          </ac:spMkLst>
        </pc:spChg>
        <pc:spChg chg="add del mod">
          <ac:chgData name="ANGIE NATALIA MOJICA DIAZ" userId="b2a9ca1c-59d0-4a81-a5e3-b55873e2e046" providerId="ADAL" clId="{926F78B1-5BB8-4068-8A6F-0E800533D957}" dt="2023-09-17T02:23:19.308" v="631" actId="478"/>
          <ac:spMkLst>
            <pc:docMk/>
            <pc:sldMk cId="0" sldId="261"/>
            <ac:spMk id="9" creationId="{F7260294-D888-7C85-C374-1D8441B0DF23}"/>
          </ac:spMkLst>
        </pc:spChg>
        <pc:spChg chg="add del mod">
          <ac:chgData name="ANGIE NATALIA MOJICA DIAZ" userId="b2a9ca1c-59d0-4a81-a5e3-b55873e2e046" providerId="ADAL" clId="{926F78B1-5BB8-4068-8A6F-0E800533D957}" dt="2023-09-17T02:23:22.063" v="633" actId="478"/>
          <ac:spMkLst>
            <pc:docMk/>
            <pc:sldMk cId="0" sldId="261"/>
            <ac:spMk id="11" creationId="{35470659-48E3-092E-534F-94A75A71E211}"/>
          </ac:spMkLst>
        </pc:spChg>
        <pc:spChg chg="add del mod">
          <ac:chgData name="ANGIE NATALIA MOJICA DIAZ" userId="b2a9ca1c-59d0-4a81-a5e3-b55873e2e046" providerId="ADAL" clId="{926F78B1-5BB8-4068-8A6F-0E800533D957}" dt="2023-09-17T02:23:54.829" v="642" actId="478"/>
          <ac:spMkLst>
            <pc:docMk/>
            <pc:sldMk cId="0" sldId="261"/>
            <ac:spMk id="13" creationId="{4391A75D-B4AC-AA18-AE66-510E1156638C}"/>
          </ac:spMkLst>
        </pc:spChg>
        <pc:spChg chg="del">
          <ac:chgData name="ANGIE NATALIA MOJICA DIAZ" userId="b2a9ca1c-59d0-4a81-a5e3-b55873e2e046" providerId="ADAL" clId="{926F78B1-5BB8-4068-8A6F-0E800533D957}" dt="2023-09-17T02:23:24.666" v="634" actId="478"/>
          <ac:spMkLst>
            <pc:docMk/>
            <pc:sldMk cId="0" sldId="261"/>
            <ac:spMk id="433" creationId="{00000000-0000-0000-0000-000000000000}"/>
          </ac:spMkLst>
        </pc:spChg>
        <pc:spChg chg="add del">
          <ac:chgData name="ANGIE NATALIA MOJICA DIAZ" userId="b2a9ca1c-59d0-4a81-a5e3-b55873e2e046" providerId="ADAL" clId="{926F78B1-5BB8-4068-8A6F-0E800533D957}" dt="2023-09-17T02:23:15.719" v="629" actId="478"/>
          <ac:spMkLst>
            <pc:docMk/>
            <pc:sldMk cId="0" sldId="261"/>
            <ac:spMk id="434" creationId="{00000000-0000-0000-0000-000000000000}"/>
          </ac:spMkLst>
        </pc:spChg>
        <pc:spChg chg="add del">
          <ac:chgData name="ANGIE NATALIA MOJICA DIAZ" userId="b2a9ca1c-59d0-4a81-a5e3-b55873e2e046" providerId="ADAL" clId="{926F78B1-5BB8-4068-8A6F-0E800533D957}" dt="2023-09-17T02:23:17.143" v="630" actId="478"/>
          <ac:spMkLst>
            <pc:docMk/>
            <pc:sldMk cId="0" sldId="261"/>
            <ac:spMk id="435" creationId="{00000000-0000-0000-0000-000000000000}"/>
          </ac:spMkLst>
        </pc:spChg>
        <pc:spChg chg="add del mod">
          <ac:chgData name="ANGIE NATALIA MOJICA DIAZ" userId="b2a9ca1c-59d0-4a81-a5e3-b55873e2e046" providerId="ADAL" clId="{926F78B1-5BB8-4068-8A6F-0E800533D957}" dt="2023-09-17T02:23:20.639" v="632" actId="478"/>
          <ac:spMkLst>
            <pc:docMk/>
            <pc:sldMk cId="0" sldId="261"/>
            <ac:spMk id="437" creationId="{00000000-0000-0000-0000-000000000000}"/>
          </ac:spMkLst>
        </pc:spChg>
        <pc:spChg chg="mod">
          <ac:chgData name="ANGIE NATALIA MOJICA DIAZ" userId="b2a9ca1c-59d0-4a81-a5e3-b55873e2e046" providerId="ADAL" clId="{926F78B1-5BB8-4068-8A6F-0E800533D957}" dt="2023-09-17T03:04:33.504" v="663" actId="20577"/>
          <ac:spMkLst>
            <pc:docMk/>
            <pc:sldMk cId="0" sldId="261"/>
            <ac:spMk id="438" creationId="{00000000-0000-0000-0000-000000000000}"/>
          </ac:spMkLst>
        </pc:spChg>
        <pc:spChg chg="del mod">
          <ac:chgData name="ANGIE NATALIA MOJICA DIAZ" userId="b2a9ca1c-59d0-4a81-a5e3-b55873e2e046" providerId="ADAL" clId="{926F78B1-5BB8-4068-8A6F-0E800533D957}" dt="2023-09-17T02:23:53.667" v="641" actId="478"/>
          <ac:spMkLst>
            <pc:docMk/>
            <pc:sldMk cId="0" sldId="261"/>
            <ac:spMk id="439" creationId="{00000000-0000-0000-0000-000000000000}"/>
          </ac:spMkLst>
        </pc:spChg>
        <pc:spChg chg="add del">
          <ac:chgData name="ANGIE NATALIA MOJICA DIAZ" userId="b2a9ca1c-59d0-4a81-a5e3-b55873e2e046" providerId="ADAL" clId="{926F78B1-5BB8-4068-8A6F-0E800533D957}" dt="2023-09-17T02:23:15.719" v="629" actId="478"/>
          <ac:spMkLst>
            <pc:docMk/>
            <pc:sldMk cId="0" sldId="261"/>
            <ac:spMk id="474" creationId="{00000000-0000-0000-0000-000000000000}"/>
          </ac:spMkLst>
        </pc:spChg>
        <pc:grpChg chg="del">
          <ac:chgData name="ANGIE NATALIA MOJICA DIAZ" userId="b2a9ca1c-59d0-4a81-a5e3-b55873e2e046" providerId="ADAL" clId="{926F78B1-5BB8-4068-8A6F-0E800533D957}" dt="2023-09-17T03:00:36.670" v="655" actId="478"/>
          <ac:grpSpMkLst>
            <pc:docMk/>
            <pc:sldMk cId="0" sldId="261"/>
            <ac:grpSpMk id="467" creationId="{00000000-0000-0000-0000-000000000000}"/>
          </ac:grpSpMkLst>
        </pc:grpChg>
        <pc:picChg chg="add mod">
          <ac:chgData name="ANGIE NATALIA MOJICA DIAZ" userId="b2a9ca1c-59d0-4a81-a5e3-b55873e2e046" providerId="ADAL" clId="{926F78B1-5BB8-4068-8A6F-0E800533D957}" dt="2023-10-24T00:10:42.829" v="1877" actId="1076"/>
          <ac:picMkLst>
            <pc:docMk/>
            <pc:sldMk cId="0" sldId="261"/>
            <ac:picMk id="14" creationId="{D3B8CAA8-CE05-384D-16D6-9A9020107C43}"/>
          </ac:picMkLst>
        </pc:picChg>
        <pc:picChg chg="add del mod">
          <ac:chgData name="ANGIE NATALIA MOJICA DIAZ" userId="b2a9ca1c-59d0-4a81-a5e3-b55873e2e046" providerId="ADAL" clId="{926F78B1-5BB8-4068-8A6F-0E800533D957}" dt="2023-09-17T02:57:23.654" v="645" actId="478"/>
          <ac:picMkLst>
            <pc:docMk/>
            <pc:sldMk cId="0" sldId="261"/>
            <ac:picMk id="2050" creationId="{0A992E12-0413-D783-17FC-291F40AAB751}"/>
          </ac:picMkLst>
        </pc:picChg>
      </pc:sldChg>
      <pc:sldChg chg="addSp delSp modSp mod">
        <pc:chgData name="ANGIE NATALIA MOJICA DIAZ" userId="b2a9ca1c-59d0-4a81-a5e3-b55873e2e046" providerId="ADAL" clId="{926F78B1-5BB8-4068-8A6F-0E800533D957}" dt="2023-09-17T03:33:58.346" v="1066" actId="1076"/>
        <pc:sldMkLst>
          <pc:docMk/>
          <pc:sldMk cId="0" sldId="262"/>
        </pc:sldMkLst>
        <pc:spChg chg="del">
          <ac:chgData name="ANGIE NATALIA MOJICA DIAZ" userId="b2a9ca1c-59d0-4a81-a5e3-b55873e2e046" providerId="ADAL" clId="{926F78B1-5BB8-4068-8A6F-0E800533D957}" dt="2023-09-17T01:38:06.280" v="50" actId="478"/>
          <ac:spMkLst>
            <pc:docMk/>
            <pc:sldMk cId="0" sldId="262"/>
            <ac:spMk id="479" creationId="{00000000-0000-0000-0000-000000000000}"/>
          </ac:spMkLst>
        </pc:spChg>
        <pc:grpChg chg="del mod">
          <ac:chgData name="ANGIE NATALIA MOJICA DIAZ" userId="b2a9ca1c-59d0-4a81-a5e3-b55873e2e046" providerId="ADAL" clId="{926F78B1-5BB8-4068-8A6F-0E800533D957}" dt="2023-09-17T03:32:42.120" v="1056"/>
          <ac:grpSpMkLst>
            <pc:docMk/>
            <pc:sldMk cId="0" sldId="262"/>
            <ac:grpSpMk id="10" creationId="{9F02ED42-8DD7-DC9D-0277-DE3BC0F1F4CA}"/>
          </ac:grpSpMkLst>
        </pc:grpChg>
        <pc:grpChg chg="del mod">
          <ac:chgData name="ANGIE NATALIA MOJICA DIAZ" userId="b2a9ca1c-59d0-4a81-a5e3-b55873e2e046" providerId="ADAL" clId="{926F78B1-5BB8-4068-8A6F-0E800533D957}" dt="2023-09-17T03:33:53.963" v="1065"/>
          <ac:grpSpMkLst>
            <pc:docMk/>
            <pc:sldMk cId="0" sldId="262"/>
            <ac:grpSpMk id="33" creationId="{4A0E4DA1-9813-B881-15ED-7F2BBCC39E05}"/>
          </ac:grpSpMkLst>
        </pc:grpChg>
        <pc:grpChg chg="mod">
          <ac:chgData name="ANGIE NATALIA MOJICA DIAZ" userId="b2a9ca1c-59d0-4a81-a5e3-b55873e2e046" providerId="ADAL" clId="{926F78B1-5BB8-4068-8A6F-0E800533D957}" dt="2023-09-17T03:33:53.963" v="1065"/>
          <ac:grpSpMkLst>
            <pc:docMk/>
            <pc:sldMk cId="0" sldId="262"/>
            <ac:grpSpMk id="34" creationId="{AACFA8A9-6B69-D0A6-A367-AEF9552BE384}"/>
          </ac:grpSpMkLst>
        </pc:grpChg>
        <pc:grpChg chg="del">
          <ac:chgData name="ANGIE NATALIA MOJICA DIAZ" userId="b2a9ca1c-59d0-4a81-a5e3-b55873e2e046" providerId="ADAL" clId="{926F78B1-5BB8-4068-8A6F-0E800533D957}" dt="2023-09-17T01:38:06.280" v="50" actId="478"/>
          <ac:grpSpMkLst>
            <pc:docMk/>
            <pc:sldMk cId="0" sldId="262"/>
            <ac:grpSpMk id="489" creationId="{00000000-0000-0000-0000-000000000000}"/>
          </ac:grpSpMkLst>
        </pc:grpChg>
        <pc:grpChg chg="del">
          <ac:chgData name="ANGIE NATALIA MOJICA DIAZ" userId="b2a9ca1c-59d0-4a81-a5e3-b55873e2e046" providerId="ADAL" clId="{926F78B1-5BB8-4068-8A6F-0E800533D957}" dt="2023-09-17T03:32:20.501" v="1051" actId="478"/>
          <ac:grpSpMkLst>
            <pc:docMk/>
            <pc:sldMk cId="0" sldId="262"/>
            <ac:grpSpMk id="516" creationId="{00000000-0000-0000-0000-000000000000}"/>
          </ac:grpSpMkLst>
        </pc:grpChg>
        <pc:picChg chg="add del mod modCrop">
          <ac:chgData name="ANGIE NATALIA MOJICA DIAZ" userId="b2a9ca1c-59d0-4a81-a5e3-b55873e2e046" providerId="ADAL" clId="{926F78B1-5BB8-4068-8A6F-0E800533D957}" dt="2023-09-17T01:43:07.182" v="87" actId="478"/>
          <ac:picMkLst>
            <pc:docMk/>
            <pc:sldMk cId="0" sldId="262"/>
            <ac:picMk id="4" creationId="{1299475E-467A-982A-B786-844A2EF74F2E}"/>
          </ac:picMkLst>
        </pc:picChg>
        <pc:picChg chg="mod">
          <ac:chgData name="ANGIE NATALIA MOJICA DIAZ" userId="b2a9ca1c-59d0-4a81-a5e3-b55873e2e046" providerId="ADAL" clId="{926F78B1-5BB8-4068-8A6F-0E800533D957}" dt="2023-09-17T03:33:58.346" v="1066" actId="1076"/>
          <ac:picMkLst>
            <pc:docMk/>
            <pc:sldMk cId="0" sldId="262"/>
            <ac:picMk id="1026" creationId="{CB2F30E8-80B1-D771-8260-DEBB728DFD3C}"/>
          </ac:picMkLst>
        </pc:picChg>
        <pc:inkChg chg="del">
          <ac:chgData name="ANGIE NATALIA MOJICA DIAZ" userId="b2a9ca1c-59d0-4a81-a5e3-b55873e2e046" providerId="ADAL" clId="{926F78B1-5BB8-4068-8A6F-0E800533D957}" dt="2023-09-17T03:32:23.059" v="1052" actId="478"/>
          <ac:inkMkLst>
            <pc:docMk/>
            <pc:sldMk cId="0" sldId="262"/>
            <ac:inkMk id="3" creationId="{6B719E7A-24F9-E89E-02D2-240924402FF9}"/>
          </ac:inkMkLst>
        </pc:inkChg>
        <pc:inkChg chg="add del mod">
          <ac:chgData name="ANGIE NATALIA MOJICA DIAZ" userId="b2a9ca1c-59d0-4a81-a5e3-b55873e2e046" providerId="ADAL" clId="{926F78B1-5BB8-4068-8A6F-0E800533D957}" dt="2023-09-17T03:32:42.120" v="1056"/>
          <ac:inkMkLst>
            <pc:docMk/>
            <pc:sldMk cId="0" sldId="262"/>
            <ac:inkMk id="7" creationId="{1F65F3CD-3C1D-2409-42D8-F000B01ABF14}"/>
          </ac:inkMkLst>
        </pc:inkChg>
        <pc:inkChg chg="add del mod">
          <ac:chgData name="ANGIE NATALIA MOJICA DIAZ" userId="b2a9ca1c-59d0-4a81-a5e3-b55873e2e046" providerId="ADAL" clId="{926F78B1-5BB8-4068-8A6F-0E800533D957}" dt="2023-09-17T03:32:42.120" v="1057"/>
          <ac:inkMkLst>
            <pc:docMk/>
            <pc:sldMk cId="0" sldId="262"/>
            <ac:inkMk id="9" creationId="{DBB1C8C6-EAEF-CDF2-35DC-A0B88DD7C1E8}"/>
          </ac:inkMkLst>
        </pc:inkChg>
        <pc:inkChg chg="add">
          <ac:chgData name="ANGIE NATALIA MOJICA DIAZ" userId="b2a9ca1c-59d0-4a81-a5e3-b55873e2e046" providerId="ADAL" clId="{926F78B1-5BB8-4068-8A6F-0E800533D957}" dt="2023-09-17T03:32:58.794" v="1058" actId="9405"/>
          <ac:inkMkLst>
            <pc:docMk/>
            <pc:sldMk cId="0" sldId="262"/>
            <ac:inkMk id="16" creationId="{806DDE5C-4FC7-A70E-DFA9-7E775AA7ACA3}"/>
          </ac:inkMkLst>
        </pc:inkChg>
        <pc:inkChg chg="add">
          <ac:chgData name="ANGIE NATALIA MOJICA DIAZ" userId="b2a9ca1c-59d0-4a81-a5e3-b55873e2e046" providerId="ADAL" clId="{926F78B1-5BB8-4068-8A6F-0E800533D957}" dt="2023-09-17T03:33:12.875" v="1059" actId="9405"/>
          <ac:inkMkLst>
            <pc:docMk/>
            <pc:sldMk cId="0" sldId="262"/>
            <ac:inkMk id="22" creationId="{8E922C99-BE2D-718F-9580-B9472115CE11}"/>
          </ac:inkMkLst>
        </pc:inkChg>
        <pc:inkChg chg="add">
          <ac:chgData name="ANGIE NATALIA MOJICA DIAZ" userId="b2a9ca1c-59d0-4a81-a5e3-b55873e2e046" providerId="ADAL" clId="{926F78B1-5BB8-4068-8A6F-0E800533D957}" dt="2023-09-17T03:33:34.733" v="1060" actId="9405"/>
          <ac:inkMkLst>
            <pc:docMk/>
            <pc:sldMk cId="0" sldId="262"/>
            <ac:inkMk id="28" creationId="{E9D7F6B4-66DD-CB3A-8DAE-C82AF0F1A543}"/>
          </ac:inkMkLst>
        </pc:inkChg>
        <pc:inkChg chg="add mod">
          <ac:chgData name="ANGIE NATALIA MOJICA DIAZ" userId="b2a9ca1c-59d0-4a81-a5e3-b55873e2e046" providerId="ADAL" clId="{926F78B1-5BB8-4068-8A6F-0E800533D957}" dt="2023-09-17T03:33:53.963" v="1065"/>
          <ac:inkMkLst>
            <pc:docMk/>
            <pc:sldMk cId="0" sldId="262"/>
            <ac:inkMk id="29" creationId="{71BEE1A9-450A-E9A8-38CE-D5EE767C08D6}"/>
          </ac:inkMkLst>
        </pc:inkChg>
        <pc:inkChg chg="add mod">
          <ac:chgData name="ANGIE NATALIA MOJICA DIAZ" userId="b2a9ca1c-59d0-4a81-a5e3-b55873e2e046" providerId="ADAL" clId="{926F78B1-5BB8-4068-8A6F-0E800533D957}" dt="2023-09-17T03:33:53.963" v="1065"/>
          <ac:inkMkLst>
            <pc:docMk/>
            <pc:sldMk cId="0" sldId="262"/>
            <ac:inkMk id="30" creationId="{6369A672-7622-355F-6252-8C3CA1B07A00}"/>
          </ac:inkMkLst>
        </pc:inkChg>
        <pc:inkChg chg="add mod">
          <ac:chgData name="ANGIE NATALIA MOJICA DIAZ" userId="b2a9ca1c-59d0-4a81-a5e3-b55873e2e046" providerId="ADAL" clId="{926F78B1-5BB8-4068-8A6F-0E800533D957}" dt="2023-09-17T03:33:53.963" v="1065"/>
          <ac:inkMkLst>
            <pc:docMk/>
            <pc:sldMk cId="0" sldId="262"/>
            <ac:inkMk id="31" creationId="{AB169036-8362-3DA2-46A5-9DF40B4481F0}"/>
          </ac:inkMkLst>
        </pc:inkChg>
        <pc:inkChg chg="add mod">
          <ac:chgData name="ANGIE NATALIA MOJICA DIAZ" userId="b2a9ca1c-59d0-4a81-a5e3-b55873e2e046" providerId="ADAL" clId="{926F78B1-5BB8-4068-8A6F-0E800533D957}" dt="2023-09-17T03:33:53.963" v="1065"/>
          <ac:inkMkLst>
            <pc:docMk/>
            <pc:sldMk cId="0" sldId="262"/>
            <ac:inkMk id="32" creationId="{599A6580-ADEB-A066-8022-0C3369038BC7}"/>
          </ac:inkMkLst>
        </pc:inkChg>
      </pc:sldChg>
      <pc:sldChg chg="modAnim">
        <pc:chgData name="ANGIE NATALIA MOJICA DIAZ" userId="b2a9ca1c-59d0-4a81-a5e3-b55873e2e046" providerId="ADAL" clId="{926F78B1-5BB8-4068-8A6F-0E800533D957}" dt="2023-09-17T20:51:54.797" v="1860"/>
        <pc:sldMkLst>
          <pc:docMk/>
          <pc:sldMk cId="0" sldId="263"/>
        </pc:sldMkLst>
      </pc:sldChg>
      <pc:sldChg chg="addSp delSp modSp mod">
        <pc:chgData name="ANGIE NATALIA MOJICA DIAZ" userId="b2a9ca1c-59d0-4a81-a5e3-b55873e2e046" providerId="ADAL" clId="{926F78B1-5BB8-4068-8A6F-0E800533D957}" dt="2023-09-17T03:27:17.967" v="1044" actId="1076"/>
        <pc:sldMkLst>
          <pc:docMk/>
          <pc:sldMk cId="0" sldId="264"/>
        </pc:sldMkLst>
        <pc:spChg chg="add del mod">
          <ac:chgData name="ANGIE NATALIA MOJICA DIAZ" userId="b2a9ca1c-59d0-4a81-a5e3-b55873e2e046" providerId="ADAL" clId="{926F78B1-5BB8-4068-8A6F-0E800533D957}" dt="2023-09-17T03:16:32.056" v="684" actId="478"/>
          <ac:spMkLst>
            <pc:docMk/>
            <pc:sldMk cId="0" sldId="264"/>
            <ac:spMk id="4" creationId="{57B75FB6-0CF3-F17F-951D-2ACE325D38F4}"/>
          </ac:spMkLst>
        </pc:spChg>
        <pc:spChg chg="add del mod">
          <ac:chgData name="ANGIE NATALIA MOJICA DIAZ" userId="b2a9ca1c-59d0-4a81-a5e3-b55873e2e046" providerId="ADAL" clId="{926F78B1-5BB8-4068-8A6F-0E800533D957}" dt="2023-09-17T03:16:32.056" v="684" actId="478"/>
          <ac:spMkLst>
            <pc:docMk/>
            <pc:sldMk cId="0" sldId="264"/>
            <ac:spMk id="6" creationId="{6D683722-57B3-1EA9-BA39-5933EEE133E9}"/>
          </ac:spMkLst>
        </pc:spChg>
        <pc:spChg chg="add del mod">
          <ac:chgData name="ANGIE NATALIA MOJICA DIAZ" userId="b2a9ca1c-59d0-4a81-a5e3-b55873e2e046" providerId="ADAL" clId="{926F78B1-5BB8-4068-8A6F-0E800533D957}" dt="2023-09-17T03:16:32.056" v="684" actId="478"/>
          <ac:spMkLst>
            <pc:docMk/>
            <pc:sldMk cId="0" sldId="264"/>
            <ac:spMk id="8" creationId="{4305AB7D-0B4B-19A6-D913-4A21943025AE}"/>
          </ac:spMkLst>
        </pc:spChg>
        <pc:spChg chg="add del mod">
          <ac:chgData name="ANGIE NATALIA MOJICA DIAZ" userId="b2a9ca1c-59d0-4a81-a5e3-b55873e2e046" providerId="ADAL" clId="{926F78B1-5BB8-4068-8A6F-0E800533D957}" dt="2023-09-17T03:16:26.340" v="683" actId="478"/>
          <ac:spMkLst>
            <pc:docMk/>
            <pc:sldMk cId="0" sldId="264"/>
            <ac:spMk id="10" creationId="{2B6B03D4-4B88-3C01-4B4C-400337E72474}"/>
          </ac:spMkLst>
        </pc:spChg>
        <pc:spChg chg="add del mod">
          <ac:chgData name="ANGIE NATALIA MOJICA DIAZ" userId="b2a9ca1c-59d0-4a81-a5e3-b55873e2e046" providerId="ADAL" clId="{926F78B1-5BB8-4068-8A6F-0E800533D957}" dt="2023-09-17T03:16:26.340" v="683" actId="478"/>
          <ac:spMkLst>
            <pc:docMk/>
            <pc:sldMk cId="0" sldId="264"/>
            <ac:spMk id="12" creationId="{AF3BBE8B-97E5-1E79-799D-E37A445A6782}"/>
          </ac:spMkLst>
        </pc:spChg>
        <pc:spChg chg="add del mod">
          <ac:chgData name="ANGIE NATALIA MOJICA DIAZ" userId="b2a9ca1c-59d0-4a81-a5e3-b55873e2e046" providerId="ADAL" clId="{926F78B1-5BB8-4068-8A6F-0E800533D957}" dt="2023-09-17T03:16:26.340" v="683" actId="478"/>
          <ac:spMkLst>
            <pc:docMk/>
            <pc:sldMk cId="0" sldId="264"/>
            <ac:spMk id="14" creationId="{D01CA9FF-8CBE-DB44-518A-DB21EF0732A2}"/>
          </ac:spMkLst>
        </pc:spChg>
        <pc:spChg chg="add mod">
          <ac:chgData name="ANGIE NATALIA MOJICA DIAZ" userId="b2a9ca1c-59d0-4a81-a5e3-b55873e2e046" providerId="ADAL" clId="{926F78B1-5BB8-4068-8A6F-0E800533D957}" dt="2023-09-17T03:24:07.273" v="1019" actId="478"/>
          <ac:spMkLst>
            <pc:docMk/>
            <pc:sldMk cId="0" sldId="264"/>
            <ac:spMk id="17" creationId="{7410B6F6-A972-D0CC-50BB-B2303109558A}"/>
          </ac:spMkLst>
        </pc:spChg>
        <pc:spChg chg="add del mod">
          <ac:chgData name="ANGIE NATALIA MOJICA DIAZ" userId="b2a9ca1c-59d0-4a81-a5e3-b55873e2e046" providerId="ADAL" clId="{926F78B1-5BB8-4068-8A6F-0E800533D957}" dt="2023-09-17T03:24:21.069" v="1021" actId="478"/>
          <ac:spMkLst>
            <pc:docMk/>
            <pc:sldMk cId="0" sldId="264"/>
            <ac:spMk id="19" creationId="{DD5FA39E-E370-D010-C44A-88D518CA4B4E}"/>
          </ac:spMkLst>
        </pc:spChg>
        <pc:spChg chg="add mod">
          <ac:chgData name="ANGIE NATALIA MOJICA DIAZ" userId="b2a9ca1c-59d0-4a81-a5e3-b55873e2e046" providerId="ADAL" clId="{926F78B1-5BB8-4068-8A6F-0E800533D957}" dt="2023-09-17T03:27:17.967" v="1044" actId="1076"/>
          <ac:spMkLst>
            <pc:docMk/>
            <pc:sldMk cId="0" sldId="264"/>
            <ac:spMk id="20" creationId="{465CE784-4452-DE79-F1C7-9820E9F914E1}"/>
          </ac:spMkLst>
        </pc:spChg>
        <pc:spChg chg="del mod">
          <ac:chgData name="ANGIE NATALIA MOJICA DIAZ" userId="b2a9ca1c-59d0-4a81-a5e3-b55873e2e046" providerId="ADAL" clId="{926F78B1-5BB8-4068-8A6F-0E800533D957}" dt="2023-09-17T03:24:07.273" v="1019" actId="478"/>
          <ac:spMkLst>
            <pc:docMk/>
            <pc:sldMk cId="0" sldId="264"/>
            <ac:spMk id="607" creationId="{00000000-0000-0000-0000-000000000000}"/>
          </ac:spMkLst>
        </pc:spChg>
        <pc:spChg chg="del mod">
          <ac:chgData name="ANGIE NATALIA MOJICA DIAZ" userId="b2a9ca1c-59d0-4a81-a5e3-b55873e2e046" providerId="ADAL" clId="{926F78B1-5BB8-4068-8A6F-0E800533D957}" dt="2023-09-17T03:24:19.016" v="1020" actId="478"/>
          <ac:spMkLst>
            <pc:docMk/>
            <pc:sldMk cId="0" sldId="264"/>
            <ac:spMk id="608"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09"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10" creationId="{00000000-0000-0000-0000-000000000000}"/>
          </ac:spMkLst>
        </pc:spChg>
        <pc:spChg chg="mod">
          <ac:chgData name="ANGIE NATALIA MOJICA DIAZ" userId="b2a9ca1c-59d0-4a81-a5e3-b55873e2e046" providerId="ADAL" clId="{926F78B1-5BB8-4068-8A6F-0E800533D957}" dt="2023-09-17T03:26:12.038" v="1037" actId="1076"/>
          <ac:spMkLst>
            <pc:docMk/>
            <pc:sldMk cId="0" sldId="264"/>
            <ac:spMk id="611" creationId="{00000000-0000-0000-0000-000000000000}"/>
          </ac:spMkLst>
        </pc:spChg>
        <pc:spChg chg="mod">
          <ac:chgData name="ANGIE NATALIA MOJICA DIAZ" userId="b2a9ca1c-59d0-4a81-a5e3-b55873e2e046" providerId="ADAL" clId="{926F78B1-5BB8-4068-8A6F-0E800533D957}" dt="2023-09-17T03:26:12.038" v="1037" actId="1076"/>
          <ac:spMkLst>
            <pc:docMk/>
            <pc:sldMk cId="0" sldId="264"/>
            <ac:spMk id="612" creationId="{00000000-0000-0000-0000-000000000000}"/>
          </ac:spMkLst>
        </pc:spChg>
        <pc:spChg chg="mod">
          <ac:chgData name="ANGIE NATALIA MOJICA DIAZ" userId="b2a9ca1c-59d0-4a81-a5e3-b55873e2e046" providerId="ADAL" clId="{926F78B1-5BB8-4068-8A6F-0E800533D957}" dt="2023-09-17T03:26:12.038" v="1037" actId="1076"/>
          <ac:spMkLst>
            <pc:docMk/>
            <pc:sldMk cId="0" sldId="264"/>
            <ac:spMk id="613" creationId="{00000000-0000-0000-0000-000000000000}"/>
          </ac:spMkLst>
        </pc:spChg>
        <pc:spChg chg="del mod">
          <ac:chgData name="ANGIE NATALIA MOJICA DIAZ" userId="b2a9ca1c-59d0-4a81-a5e3-b55873e2e046" providerId="ADAL" clId="{926F78B1-5BB8-4068-8A6F-0E800533D957}" dt="2023-09-17T03:24:24.356" v="1023" actId="478"/>
          <ac:spMkLst>
            <pc:docMk/>
            <pc:sldMk cId="0" sldId="264"/>
            <ac:spMk id="614"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15"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16"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17" creationId="{00000000-0000-0000-0000-000000000000}"/>
          </ac:spMkLst>
        </pc:spChg>
        <pc:spChg chg="del">
          <ac:chgData name="ANGIE NATALIA MOJICA DIAZ" userId="b2a9ca1c-59d0-4a81-a5e3-b55873e2e046" providerId="ADAL" clId="{926F78B1-5BB8-4068-8A6F-0E800533D957}" dt="2023-09-17T03:16:20.229" v="682" actId="478"/>
          <ac:spMkLst>
            <pc:docMk/>
            <pc:sldMk cId="0" sldId="264"/>
            <ac:spMk id="618" creationId="{00000000-0000-0000-0000-000000000000}"/>
          </ac:spMkLst>
        </pc:spChg>
        <pc:picChg chg="mod">
          <ac:chgData name="ANGIE NATALIA MOJICA DIAZ" userId="b2a9ca1c-59d0-4a81-a5e3-b55873e2e046" providerId="ADAL" clId="{926F78B1-5BB8-4068-8A6F-0E800533D957}" dt="2023-09-17T03:26:12.038" v="1037" actId="1076"/>
          <ac:picMkLst>
            <pc:docMk/>
            <pc:sldMk cId="0" sldId="264"/>
            <ac:picMk id="3" creationId="{26E3937B-9D80-A1EF-4385-F6283FA8FCCA}"/>
          </ac:picMkLst>
        </pc:picChg>
        <pc:picChg chg="add del mod">
          <ac:chgData name="ANGIE NATALIA MOJICA DIAZ" userId="b2a9ca1c-59d0-4a81-a5e3-b55873e2e046" providerId="ADAL" clId="{926F78B1-5BB8-4068-8A6F-0E800533D957}" dt="2023-09-17T03:23:55.960" v="1015" actId="478"/>
          <ac:picMkLst>
            <pc:docMk/>
            <pc:sldMk cId="0" sldId="264"/>
            <ac:picMk id="15" creationId="{B70ECC3B-9907-998B-87A6-E8865F83E76E}"/>
          </ac:picMkLst>
        </pc:picChg>
        <pc:picChg chg="add mod">
          <ac:chgData name="ANGIE NATALIA MOJICA DIAZ" userId="b2a9ca1c-59d0-4a81-a5e3-b55873e2e046" providerId="ADAL" clId="{926F78B1-5BB8-4068-8A6F-0E800533D957}" dt="2023-09-17T03:26:12.038" v="1037" actId="1076"/>
          <ac:picMkLst>
            <pc:docMk/>
            <pc:sldMk cId="0" sldId="264"/>
            <ac:picMk id="3074" creationId="{3991CC6C-07D0-A9AF-F190-E24BF4112F59}"/>
          </ac:picMkLst>
        </pc:picChg>
        <pc:picChg chg="add mod">
          <ac:chgData name="ANGIE NATALIA MOJICA DIAZ" userId="b2a9ca1c-59d0-4a81-a5e3-b55873e2e046" providerId="ADAL" clId="{926F78B1-5BB8-4068-8A6F-0E800533D957}" dt="2023-09-17T03:26:12.038" v="1037" actId="1076"/>
          <ac:picMkLst>
            <pc:docMk/>
            <pc:sldMk cId="0" sldId="264"/>
            <ac:picMk id="3076" creationId="{B217F04A-F09D-E712-5133-A0C6905A249A}"/>
          </ac:picMkLst>
        </pc:picChg>
        <pc:inkChg chg="del">
          <ac:chgData name="ANGIE NATALIA MOJICA DIAZ" userId="b2a9ca1c-59d0-4a81-a5e3-b55873e2e046" providerId="ADAL" clId="{926F78B1-5BB8-4068-8A6F-0E800533D957}" dt="2023-09-17T03:23:19.040" v="1009" actId="478"/>
          <ac:inkMkLst>
            <pc:docMk/>
            <pc:sldMk cId="0" sldId="264"/>
            <ac:inkMk id="3" creationId="{F20E1968-FA65-B399-EA4D-089DDC5C2011}"/>
          </ac:inkMkLst>
        </pc:inkChg>
        <pc:cxnChg chg="mod">
          <ac:chgData name="ANGIE NATALIA MOJICA DIAZ" userId="b2a9ca1c-59d0-4a81-a5e3-b55873e2e046" providerId="ADAL" clId="{926F78B1-5BB8-4068-8A6F-0E800533D957}" dt="2023-09-17T03:16:49.354" v="688" actId="1076"/>
          <ac:cxnSpMkLst>
            <pc:docMk/>
            <pc:sldMk cId="0" sldId="264"/>
            <ac:cxnSpMk id="2" creationId="{7BD616C7-1AAE-57F4-CE16-31E887AE966D}"/>
          </ac:cxnSpMkLst>
        </pc:cxnChg>
      </pc:sldChg>
      <pc:sldChg chg="modSp mod">
        <pc:chgData name="ANGIE NATALIA MOJICA DIAZ" userId="b2a9ca1c-59d0-4a81-a5e3-b55873e2e046" providerId="ADAL" clId="{926F78B1-5BB8-4068-8A6F-0E800533D957}" dt="2023-09-17T03:30:54.951" v="1050" actId="1076"/>
        <pc:sldMkLst>
          <pc:docMk/>
          <pc:sldMk cId="0" sldId="266"/>
        </pc:sldMkLst>
        <pc:spChg chg="mod">
          <ac:chgData name="ANGIE NATALIA MOJICA DIAZ" userId="b2a9ca1c-59d0-4a81-a5e3-b55873e2e046" providerId="ADAL" clId="{926F78B1-5BB8-4068-8A6F-0E800533D957}" dt="2023-09-17T03:30:54.951" v="1050" actId="1076"/>
          <ac:spMkLst>
            <pc:docMk/>
            <pc:sldMk cId="0" sldId="266"/>
            <ac:spMk id="712" creationId="{00000000-0000-0000-0000-000000000000}"/>
          </ac:spMkLst>
        </pc:spChg>
      </pc:sldChg>
      <pc:sldChg chg="modAnim">
        <pc:chgData name="ANGIE NATALIA MOJICA DIAZ" userId="b2a9ca1c-59d0-4a81-a5e3-b55873e2e046" providerId="ADAL" clId="{926F78B1-5BB8-4068-8A6F-0E800533D957}" dt="2023-09-17T20:53:54.948" v="1875"/>
        <pc:sldMkLst>
          <pc:docMk/>
          <pc:sldMk cId="0" sldId="269"/>
        </pc:sldMkLst>
      </pc:sldChg>
      <pc:sldChg chg="modSp mod">
        <pc:chgData name="ANGIE NATALIA MOJICA DIAZ" userId="b2a9ca1c-59d0-4a81-a5e3-b55873e2e046" providerId="ADAL" clId="{926F78B1-5BB8-4068-8A6F-0E800533D957}" dt="2023-09-17T20:54:20.264" v="1876" actId="948"/>
        <pc:sldMkLst>
          <pc:docMk/>
          <pc:sldMk cId="0" sldId="275"/>
        </pc:sldMkLst>
        <pc:spChg chg="mod">
          <ac:chgData name="ANGIE NATALIA MOJICA DIAZ" userId="b2a9ca1c-59d0-4a81-a5e3-b55873e2e046" providerId="ADAL" clId="{926F78B1-5BB8-4068-8A6F-0E800533D957}" dt="2023-09-17T20:54:20.264" v="1876" actId="948"/>
          <ac:spMkLst>
            <pc:docMk/>
            <pc:sldMk cId="0" sldId="275"/>
            <ac:spMk id="1193" creationId="{00000000-0000-0000-0000-000000000000}"/>
          </ac:spMkLst>
        </pc:spChg>
      </pc:sldChg>
      <pc:sldChg chg="del">
        <pc:chgData name="ANGIE NATALIA MOJICA DIAZ" userId="b2a9ca1c-59d0-4a81-a5e3-b55873e2e046" providerId="ADAL" clId="{926F78B1-5BB8-4068-8A6F-0E800533D957}" dt="2023-09-17T20:50:35.259" v="1851" actId="47"/>
        <pc:sldMkLst>
          <pc:docMk/>
          <pc:sldMk cId="0" sldId="276"/>
        </pc:sldMkLst>
      </pc:sldChg>
      <pc:sldChg chg="del">
        <pc:chgData name="ANGIE NATALIA MOJICA DIAZ" userId="b2a9ca1c-59d0-4a81-a5e3-b55873e2e046" providerId="ADAL" clId="{926F78B1-5BB8-4068-8A6F-0E800533D957}" dt="2023-09-17T20:50:35.259" v="1851" actId="47"/>
        <pc:sldMkLst>
          <pc:docMk/>
          <pc:sldMk cId="0" sldId="277"/>
        </pc:sldMkLst>
      </pc:sldChg>
      <pc:sldChg chg="del">
        <pc:chgData name="ANGIE NATALIA MOJICA DIAZ" userId="b2a9ca1c-59d0-4a81-a5e3-b55873e2e046" providerId="ADAL" clId="{926F78B1-5BB8-4068-8A6F-0E800533D957}" dt="2023-09-17T20:50:35.259" v="1851" actId="47"/>
        <pc:sldMkLst>
          <pc:docMk/>
          <pc:sldMk cId="0" sldId="278"/>
        </pc:sldMkLst>
      </pc:sldChg>
      <pc:sldChg chg="del">
        <pc:chgData name="ANGIE NATALIA MOJICA DIAZ" userId="b2a9ca1c-59d0-4a81-a5e3-b55873e2e046" providerId="ADAL" clId="{926F78B1-5BB8-4068-8A6F-0E800533D957}" dt="2023-09-17T20:50:09.833" v="1850" actId="47"/>
        <pc:sldMkLst>
          <pc:docMk/>
          <pc:sldMk cId="0" sldId="281"/>
        </pc:sldMkLst>
      </pc:sldChg>
      <pc:sldChg chg="del">
        <pc:chgData name="ANGIE NATALIA MOJICA DIAZ" userId="b2a9ca1c-59d0-4a81-a5e3-b55873e2e046" providerId="ADAL" clId="{926F78B1-5BB8-4068-8A6F-0E800533D957}" dt="2023-09-17T20:50:06.534" v="1849" actId="47"/>
        <pc:sldMkLst>
          <pc:docMk/>
          <pc:sldMk cId="0" sldId="289"/>
        </pc:sldMkLst>
      </pc:sldChg>
      <pc:sldChg chg="del">
        <pc:chgData name="ANGIE NATALIA MOJICA DIAZ" userId="b2a9ca1c-59d0-4a81-a5e3-b55873e2e046" providerId="ADAL" clId="{926F78B1-5BB8-4068-8A6F-0E800533D957}" dt="2023-09-17T20:50:06.534" v="1849" actId="47"/>
        <pc:sldMkLst>
          <pc:docMk/>
          <pc:sldMk cId="0" sldId="290"/>
        </pc:sldMkLst>
      </pc:sldChg>
      <pc:sldChg chg="del">
        <pc:chgData name="ANGIE NATALIA MOJICA DIAZ" userId="b2a9ca1c-59d0-4a81-a5e3-b55873e2e046" providerId="ADAL" clId="{926F78B1-5BB8-4068-8A6F-0E800533D957}" dt="2023-09-17T20:50:06.534" v="1849" actId="47"/>
        <pc:sldMkLst>
          <pc:docMk/>
          <pc:sldMk cId="0" sldId="291"/>
        </pc:sldMkLst>
      </pc:sldChg>
      <pc:sldChg chg="del">
        <pc:chgData name="ANGIE NATALIA MOJICA DIAZ" userId="b2a9ca1c-59d0-4a81-a5e3-b55873e2e046" providerId="ADAL" clId="{926F78B1-5BB8-4068-8A6F-0E800533D957}" dt="2023-09-17T20:50:06.534" v="1849" actId="47"/>
        <pc:sldMkLst>
          <pc:docMk/>
          <pc:sldMk cId="0" sldId="292"/>
        </pc:sldMkLst>
      </pc:sldChg>
      <pc:sldChg chg="del">
        <pc:chgData name="ANGIE NATALIA MOJICA DIAZ" userId="b2a9ca1c-59d0-4a81-a5e3-b55873e2e046" providerId="ADAL" clId="{926F78B1-5BB8-4068-8A6F-0E800533D957}" dt="2023-09-17T20:50:06.534" v="1849" actId="47"/>
        <pc:sldMkLst>
          <pc:docMk/>
          <pc:sldMk cId="0" sldId="293"/>
        </pc:sldMkLst>
      </pc:sldChg>
      <pc:sldChg chg="del">
        <pc:chgData name="ANGIE NATALIA MOJICA DIAZ" userId="b2a9ca1c-59d0-4a81-a5e3-b55873e2e046" providerId="ADAL" clId="{926F78B1-5BB8-4068-8A6F-0E800533D957}" dt="2023-09-17T20:50:06.534" v="1849" actId="47"/>
        <pc:sldMkLst>
          <pc:docMk/>
          <pc:sldMk cId="0" sldId="294"/>
        </pc:sldMkLst>
      </pc:sldChg>
      <pc:sldChg chg="del">
        <pc:chgData name="ANGIE NATALIA MOJICA DIAZ" userId="b2a9ca1c-59d0-4a81-a5e3-b55873e2e046" providerId="ADAL" clId="{926F78B1-5BB8-4068-8A6F-0E800533D957}" dt="2023-09-17T20:50:06.534" v="1849" actId="47"/>
        <pc:sldMkLst>
          <pc:docMk/>
          <pc:sldMk cId="0" sldId="295"/>
        </pc:sldMkLst>
      </pc:sldChg>
      <pc:sldChg chg="addSp delSp modSp add mod ord">
        <pc:chgData name="ANGIE NATALIA MOJICA DIAZ" userId="b2a9ca1c-59d0-4a81-a5e3-b55873e2e046" providerId="ADAL" clId="{926F78B1-5BB8-4068-8A6F-0E800533D957}" dt="2023-09-17T01:49:33.583" v="158"/>
        <pc:sldMkLst>
          <pc:docMk/>
          <pc:sldMk cId="2802914838" sldId="297"/>
        </pc:sldMkLst>
        <pc:spChg chg="add del mod">
          <ac:chgData name="ANGIE NATALIA MOJICA DIAZ" userId="b2a9ca1c-59d0-4a81-a5e3-b55873e2e046" providerId="ADAL" clId="{926F78B1-5BB8-4068-8A6F-0E800533D957}" dt="2023-09-17T01:45:55.118" v="109" actId="478"/>
          <ac:spMkLst>
            <pc:docMk/>
            <pc:sldMk cId="2802914838" sldId="297"/>
            <ac:spMk id="3" creationId="{A74E521A-508A-4D51-80A2-54A45230E60E}"/>
          </ac:spMkLst>
        </pc:spChg>
        <pc:spChg chg="add del mod">
          <ac:chgData name="ANGIE NATALIA MOJICA DIAZ" userId="b2a9ca1c-59d0-4a81-a5e3-b55873e2e046" providerId="ADAL" clId="{926F78B1-5BB8-4068-8A6F-0E800533D957}" dt="2023-09-17T01:46:01.716" v="111" actId="478"/>
          <ac:spMkLst>
            <pc:docMk/>
            <pc:sldMk cId="2802914838" sldId="297"/>
            <ac:spMk id="5" creationId="{622E9650-294C-0759-9BF1-D9251AABD325}"/>
          </ac:spMkLst>
        </pc:spChg>
        <pc:spChg chg="add del mod">
          <ac:chgData name="ANGIE NATALIA MOJICA DIAZ" userId="b2a9ca1c-59d0-4a81-a5e3-b55873e2e046" providerId="ADAL" clId="{926F78B1-5BB8-4068-8A6F-0E800533D957}" dt="2023-09-17T01:46:01.716" v="111" actId="478"/>
          <ac:spMkLst>
            <pc:docMk/>
            <pc:sldMk cId="2802914838" sldId="297"/>
            <ac:spMk id="7" creationId="{C6222731-17CB-B5D5-D187-D8B1A90F7949}"/>
          </ac:spMkLst>
        </pc:spChg>
        <pc:spChg chg="add del mod">
          <ac:chgData name="ANGIE NATALIA MOJICA DIAZ" userId="b2a9ca1c-59d0-4a81-a5e3-b55873e2e046" providerId="ADAL" clId="{926F78B1-5BB8-4068-8A6F-0E800533D957}" dt="2023-09-17T01:46:04.954" v="112" actId="478"/>
          <ac:spMkLst>
            <pc:docMk/>
            <pc:sldMk cId="2802914838" sldId="297"/>
            <ac:spMk id="9" creationId="{B5EBED30-BD8C-4165-4DD2-CD5E259E648C}"/>
          </ac:spMkLst>
        </pc:spChg>
        <pc:spChg chg="add del mod">
          <ac:chgData name="ANGIE NATALIA MOJICA DIAZ" userId="b2a9ca1c-59d0-4a81-a5e3-b55873e2e046" providerId="ADAL" clId="{926F78B1-5BB8-4068-8A6F-0E800533D957}" dt="2023-09-17T01:46:01.716" v="111" actId="478"/>
          <ac:spMkLst>
            <pc:docMk/>
            <pc:sldMk cId="2802914838" sldId="297"/>
            <ac:spMk id="11" creationId="{FB5C6F85-289F-BE12-8098-9282111E1B5D}"/>
          </ac:spMkLst>
        </pc:spChg>
        <pc:spChg chg="add del mod">
          <ac:chgData name="ANGIE NATALIA MOJICA DIAZ" userId="b2a9ca1c-59d0-4a81-a5e3-b55873e2e046" providerId="ADAL" clId="{926F78B1-5BB8-4068-8A6F-0E800533D957}" dt="2023-09-17T01:46:01.716" v="111" actId="478"/>
          <ac:spMkLst>
            <pc:docMk/>
            <pc:sldMk cId="2802914838" sldId="297"/>
            <ac:spMk id="13" creationId="{5CC4D26B-21C1-E857-7262-057E4147A35A}"/>
          </ac:spMkLst>
        </pc:spChg>
        <pc:spChg chg="add del mod">
          <ac:chgData name="ANGIE NATALIA MOJICA DIAZ" userId="b2a9ca1c-59d0-4a81-a5e3-b55873e2e046" providerId="ADAL" clId="{926F78B1-5BB8-4068-8A6F-0E800533D957}" dt="2023-09-17T01:46:04.954" v="112" actId="478"/>
          <ac:spMkLst>
            <pc:docMk/>
            <pc:sldMk cId="2802914838" sldId="297"/>
            <ac:spMk id="15" creationId="{2B08EA26-98BA-75C8-CA13-D704822C2746}"/>
          </ac:spMkLst>
        </pc:spChg>
        <pc:spChg chg="add del mod">
          <ac:chgData name="ANGIE NATALIA MOJICA DIAZ" userId="b2a9ca1c-59d0-4a81-a5e3-b55873e2e046" providerId="ADAL" clId="{926F78B1-5BB8-4068-8A6F-0E800533D957}" dt="2023-09-17T01:46:07.320" v="113" actId="478"/>
          <ac:spMkLst>
            <pc:docMk/>
            <pc:sldMk cId="2802914838" sldId="297"/>
            <ac:spMk id="17" creationId="{14958F39-5D07-B7B2-A877-32EC642B5DA5}"/>
          </ac:spMkLst>
        </pc:spChg>
        <pc:spChg chg="add del mod">
          <ac:chgData name="ANGIE NATALIA MOJICA DIAZ" userId="b2a9ca1c-59d0-4a81-a5e3-b55873e2e046" providerId="ADAL" clId="{926F78B1-5BB8-4068-8A6F-0E800533D957}" dt="2023-09-17T01:46:08.392" v="114" actId="478"/>
          <ac:spMkLst>
            <pc:docMk/>
            <pc:sldMk cId="2802914838" sldId="297"/>
            <ac:spMk id="19" creationId="{8E96305D-1BF9-51DF-09C0-7C9FEB10F634}"/>
          </ac:spMkLst>
        </pc:spChg>
        <pc:spChg chg="add del mod">
          <ac:chgData name="ANGIE NATALIA MOJICA DIAZ" userId="b2a9ca1c-59d0-4a81-a5e3-b55873e2e046" providerId="ADAL" clId="{926F78B1-5BB8-4068-8A6F-0E800533D957}" dt="2023-09-17T01:46:16.543" v="117" actId="478"/>
          <ac:spMkLst>
            <pc:docMk/>
            <pc:sldMk cId="2802914838" sldId="297"/>
            <ac:spMk id="21" creationId="{4E29B79F-7215-3D46-2841-161694B7064D}"/>
          </ac:spMkLst>
        </pc:spChg>
        <pc:spChg chg="add del mod">
          <ac:chgData name="ANGIE NATALIA MOJICA DIAZ" userId="b2a9ca1c-59d0-4a81-a5e3-b55873e2e046" providerId="ADAL" clId="{926F78B1-5BB8-4068-8A6F-0E800533D957}" dt="2023-09-17T01:46:16.543" v="117" actId="478"/>
          <ac:spMkLst>
            <pc:docMk/>
            <pc:sldMk cId="2802914838" sldId="297"/>
            <ac:spMk id="23" creationId="{5D3F09B5-94A8-57AF-2748-227E1680C5F3}"/>
          </ac:spMkLst>
        </pc:spChg>
        <pc:spChg chg="add del mod">
          <ac:chgData name="ANGIE NATALIA MOJICA DIAZ" userId="b2a9ca1c-59d0-4a81-a5e3-b55873e2e046" providerId="ADAL" clId="{926F78B1-5BB8-4068-8A6F-0E800533D957}" dt="2023-09-17T01:46:16.543" v="117" actId="478"/>
          <ac:spMkLst>
            <pc:docMk/>
            <pc:sldMk cId="2802914838" sldId="297"/>
            <ac:spMk id="25" creationId="{883E1F12-5EAA-822F-95B7-64EA77D87523}"/>
          </ac:spMkLst>
        </pc:spChg>
        <pc:spChg chg="add mod">
          <ac:chgData name="ANGIE NATALIA MOJICA DIAZ" userId="b2a9ca1c-59d0-4a81-a5e3-b55873e2e046" providerId="ADAL" clId="{926F78B1-5BB8-4068-8A6F-0E800533D957}" dt="2023-09-17T01:49:12.510" v="155" actId="1076"/>
          <ac:spMkLst>
            <pc:docMk/>
            <pc:sldMk cId="2802914838" sldId="297"/>
            <ac:spMk id="28" creationId="{5C85E81E-DCC3-63A1-AAE0-103E46E706FE}"/>
          </ac:spMkLst>
        </pc:spChg>
        <pc:spChg chg="mod">
          <ac:chgData name="ANGIE NATALIA MOJICA DIAZ" userId="b2a9ca1c-59d0-4a81-a5e3-b55873e2e046" providerId="ADAL" clId="{926F78B1-5BB8-4068-8A6F-0E800533D957}" dt="2023-09-17T01:46:55.936" v="122" actId="1076"/>
          <ac:spMkLst>
            <pc:docMk/>
            <pc:sldMk cId="2802914838" sldId="297"/>
            <ac:spMk id="606"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07"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08" creationId="{00000000-0000-0000-0000-000000000000}"/>
          </ac:spMkLst>
        </pc:spChg>
        <pc:spChg chg="del">
          <ac:chgData name="ANGIE NATALIA MOJICA DIAZ" userId="b2a9ca1c-59d0-4a81-a5e3-b55873e2e046" providerId="ADAL" clId="{926F78B1-5BB8-4068-8A6F-0E800533D957}" dt="2023-09-17T01:46:11.947" v="116" actId="478"/>
          <ac:spMkLst>
            <pc:docMk/>
            <pc:sldMk cId="2802914838" sldId="297"/>
            <ac:spMk id="609" creationId="{00000000-0000-0000-0000-000000000000}"/>
          </ac:spMkLst>
        </pc:spChg>
        <pc:spChg chg="del">
          <ac:chgData name="ANGIE NATALIA MOJICA DIAZ" userId="b2a9ca1c-59d0-4a81-a5e3-b55873e2e046" providerId="ADAL" clId="{926F78B1-5BB8-4068-8A6F-0E800533D957}" dt="2023-09-17T01:46:10.152" v="115" actId="478"/>
          <ac:spMkLst>
            <pc:docMk/>
            <pc:sldMk cId="2802914838" sldId="297"/>
            <ac:spMk id="610" creationId="{00000000-0000-0000-0000-000000000000}"/>
          </ac:spMkLst>
        </pc:spChg>
        <pc:spChg chg="del">
          <ac:chgData name="ANGIE NATALIA MOJICA DIAZ" userId="b2a9ca1c-59d0-4a81-a5e3-b55873e2e046" providerId="ADAL" clId="{926F78B1-5BB8-4068-8A6F-0E800533D957}" dt="2023-09-17T01:45:52.868" v="108" actId="478"/>
          <ac:spMkLst>
            <pc:docMk/>
            <pc:sldMk cId="2802914838" sldId="297"/>
            <ac:spMk id="611" creationId="{00000000-0000-0000-0000-000000000000}"/>
          </ac:spMkLst>
        </pc:spChg>
        <pc:spChg chg="del">
          <ac:chgData name="ANGIE NATALIA MOJICA DIAZ" userId="b2a9ca1c-59d0-4a81-a5e3-b55873e2e046" providerId="ADAL" clId="{926F78B1-5BB8-4068-8A6F-0E800533D957}" dt="2023-09-17T01:46:04.954" v="112" actId="478"/>
          <ac:spMkLst>
            <pc:docMk/>
            <pc:sldMk cId="2802914838" sldId="297"/>
            <ac:spMk id="612" creationId="{00000000-0000-0000-0000-000000000000}"/>
          </ac:spMkLst>
        </pc:spChg>
        <pc:spChg chg="del">
          <ac:chgData name="ANGIE NATALIA MOJICA DIAZ" userId="b2a9ca1c-59d0-4a81-a5e3-b55873e2e046" providerId="ADAL" clId="{926F78B1-5BB8-4068-8A6F-0E800533D957}" dt="2023-09-17T01:46:04.954" v="112" actId="478"/>
          <ac:spMkLst>
            <pc:docMk/>
            <pc:sldMk cId="2802914838" sldId="297"/>
            <ac:spMk id="613"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14" creationId="{00000000-0000-0000-0000-000000000000}"/>
          </ac:spMkLst>
        </pc:spChg>
        <pc:spChg chg="del">
          <ac:chgData name="ANGIE NATALIA MOJICA DIAZ" userId="b2a9ca1c-59d0-4a81-a5e3-b55873e2e046" providerId="ADAL" clId="{926F78B1-5BB8-4068-8A6F-0E800533D957}" dt="2023-09-17T01:46:10.152" v="115" actId="478"/>
          <ac:spMkLst>
            <pc:docMk/>
            <pc:sldMk cId="2802914838" sldId="297"/>
            <ac:spMk id="615"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16"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17" creationId="{00000000-0000-0000-0000-000000000000}"/>
          </ac:spMkLst>
        </pc:spChg>
        <pc:spChg chg="del">
          <ac:chgData name="ANGIE NATALIA MOJICA DIAZ" userId="b2a9ca1c-59d0-4a81-a5e3-b55873e2e046" providerId="ADAL" clId="{926F78B1-5BB8-4068-8A6F-0E800533D957}" dt="2023-09-17T01:45:58.139" v="110" actId="478"/>
          <ac:spMkLst>
            <pc:docMk/>
            <pc:sldMk cId="2802914838" sldId="297"/>
            <ac:spMk id="618" creationId="{00000000-0000-0000-0000-000000000000}"/>
          </ac:spMkLst>
        </pc:spChg>
        <pc:grpChg chg="del">
          <ac:chgData name="ANGIE NATALIA MOJICA DIAZ" userId="b2a9ca1c-59d0-4a81-a5e3-b55873e2e046" providerId="ADAL" clId="{926F78B1-5BB8-4068-8A6F-0E800533D957}" dt="2023-09-17T01:46:59.978" v="123" actId="478"/>
          <ac:grpSpMkLst>
            <pc:docMk/>
            <pc:sldMk cId="2802914838" sldId="297"/>
            <ac:grpSpMk id="619" creationId="{00000000-0000-0000-0000-000000000000}"/>
          </ac:grpSpMkLst>
        </pc:grpChg>
        <pc:grpChg chg="del">
          <ac:chgData name="ANGIE NATALIA MOJICA DIAZ" userId="b2a9ca1c-59d0-4a81-a5e3-b55873e2e046" providerId="ADAL" clId="{926F78B1-5BB8-4068-8A6F-0E800533D957}" dt="2023-09-17T01:47:02.907" v="124" actId="478"/>
          <ac:grpSpMkLst>
            <pc:docMk/>
            <pc:sldMk cId="2802914838" sldId="297"/>
            <ac:grpSpMk id="630" creationId="{00000000-0000-0000-0000-000000000000}"/>
          </ac:grpSpMkLst>
        </pc:grpChg>
        <pc:picChg chg="add mod modCrop">
          <ac:chgData name="ANGIE NATALIA MOJICA DIAZ" userId="b2a9ca1c-59d0-4a81-a5e3-b55873e2e046" providerId="ADAL" clId="{926F78B1-5BB8-4068-8A6F-0E800533D957}" dt="2023-09-17T01:48:34.492" v="132" actId="1076"/>
          <ac:picMkLst>
            <pc:docMk/>
            <pc:sldMk cId="2802914838" sldId="297"/>
            <ac:picMk id="27" creationId="{C64975E2-2EF1-FDA4-8890-5FEFA21D20B4}"/>
          </ac:picMkLst>
        </pc:picChg>
      </pc:sldChg>
      <pc:sldChg chg="addSp delSp modSp add mod">
        <pc:chgData name="ANGIE NATALIA MOJICA DIAZ" userId="b2a9ca1c-59d0-4a81-a5e3-b55873e2e046" providerId="ADAL" clId="{926F78B1-5BB8-4068-8A6F-0E800533D957}" dt="2023-09-17T03:12:11.853" v="664" actId="478"/>
        <pc:sldMkLst>
          <pc:docMk/>
          <pc:sldMk cId="3895143027" sldId="298"/>
        </pc:sldMkLst>
        <pc:spChg chg="mod">
          <ac:chgData name="ANGIE NATALIA MOJICA DIAZ" userId="b2a9ca1c-59d0-4a81-a5e3-b55873e2e046" providerId="ADAL" clId="{926F78B1-5BB8-4068-8A6F-0E800533D957}" dt="2023-09-17T02:14:22.254" v="175"/>
          <ac:spMkLst>
            <pc:docMk/>
            <pc:sldMk cId="3895143027" sldId="298"/>
            <ac:spMk id="28" creationId="{5C85E81E-DCC3-63A1-AAE0-103E46E706FE}"/>
          </ac:spMkLst>
        </pc:spChg>
        <pc:spChg chg="mod">
          <ac:chgData name="ANGIE NATALIA MOJICA DIAZ" userId="b2a9ca1c-59d0-4a81-a5e3-b55873e2e046" providerId="ADAL" clId="{926F78B1-5BB8-4068-8A6F-0E800533D957}" dt="2023-09-17T02:14:22.254" v="175"/>
          <ac:spMkLst>
            <pc:docMk/>
            <pc:sldMk cId="3895143027" sldId="298"/>
            <ac:spMk id="606" creationId="{00000000-0000-0000-0000-000000000000}"/>
          </ac:spMkLst>
        </pc:spChg>
        <pc:grpChg chg="mod">
          <ac:chgData name="ANGIE NATALIA MOJICA DIAZ" userId="b2a9ca1c-59d0-4a81-a5e3-b55873e2e046" providerId="ADAL" clId="{926F78B1-5BB8-4068-8A6F-0E800533D957}" dt="2023-09-17T02:14:22.254" v="175"/>
          <ac:grpSpMkLst>
            <pc:docMk/>
            <pc:sldMk cId="3895143027" sldId="298"/>
            <ac:grpSpMk id="1" creationId="{00000000-0000-0000-0000-000000000000}"/>
          </ac:grpSpMkLst>
        </pc:grpChg>
        <pc:grpChg chg="add del mod">
          <ac:chgData name="ANGIE NATALIA MOJICA DIAZ" userId="b2a9ca1c-59d0-4a81-a5e3-b55873e2e046" providerId="ADAL" clId="{926F78B1-5BB8-4068-8A6F-0E800533D957}" dt="2023-09-17T03:03:31.491" v="656" actId="478"/>
          <ac:grpSpMkLst>
            <pc:docMk/>
            <pc:sldMk cId="3895143027" sldId="298"/>
            <ac:grpSpMk id="3" creationId="{3C754EED-E870-230A-402E-1F2AA58946EB}"/>
          </ac:grpSpMkLst>
        </pc:grpChg>
        <pc:picChg chg="mod">
          <ac:chgData name="ANGIE NATALIA MOJICA DIAZ" userId="b2a9ca1c-59d0-4a81-a5e3-b55873e2e046" providerId="ADAL" clId="{926F78B1-5BB8-4068-8A6F-0E800533D957}" dt="2023-09-17T02:14:22.254" v="175"/>
          <ac:picMkLst>
            <pc:docMk/>
            <pc:sldMk cId="3895143027" sldId="298"/>
            <ac:picMk id="4" creationId="{C8C4A728-D37C-3C31-DAB5-FAA5C6CAE767}"/>
          </ac:picMkLst>
        </pc:picChg>
        <pc:picChg chg="del mod">
          <ac:chgData name="ANGIE NATALIA MOJICA DIAZ" userId="b2a9ca1c-59d0-4a81-a5e3-b55873e2e046" providerId="ADAL" clId="{926F78B1-5BB8-4068-8A6F-0E800533D957}" dt="2023-09-17T03:12:11.853" v="664" actId="478"/>
          <ac:picMkLst>
            <pc:docMk/>
            <pc:sldMk cId="3895143027" sldId="298"/>
            <ac:picMk id="7" creationId="{E2553251-024D-345F-169B-753D976FE79D}"/>
          </ac:picMkLst>
        </pc:picChg>
        <pc:picChg chg="del">
          <ac:chgData name="ANGIE NATALIA MOJICA DIAZ" userId="b2a9ca1c-59d0-4a81-a5e3-b55873e2e046" providerId="ADAL" clId="{926F78B1-5BB8-4068-8A6F-0E800533D957}" dt="2023-09-17T01:49:36.528" v="159" actId="478"/>
          <ac:picMkLst>
            <pc:docMk/>
            <pc:sldMk cId="3895143027" sldId="298"/>
            <ac:picMk id="27" creationId="{C64975E2-2EF1-FDA4-8890-5FEFA21D20B4}"/>
          </ac:picMkLst>
        </pc:picChg>
        <pc:picChg chg="mod">
          <ac:chgData name="ANGIE NATALIA MOJICA DIAZ" userId="b2a9ca1c-59d0-4a81-a5e3-b55873e2e046" providerId="ADAL" clId="{926F78B1-5BB8-4068-8A6F-0E800533D957}" dt="2023-09-17T02:14:38.224" v="179" actId="14100"/>
          <ac:picMkLst>
            <pc:docMk/>
            <pc:sldMk cId="3895143027" sldId="298"/>
            <ac:picMk id="1027" creationId="{F0ED1D0A-DFA9-37F8-5B40-4186FB3AA5FB}"/>
          </ac:picMkLst>
        </pc:picChg>
        <pc:picChg chg="mod">
          <ac:chgData name="ANGIE NATALIA MOJICA DIAZ" userId="b2a9ca1c-59d0-4a81-a5e3-b55873e2e046" providerId="ADAL" clId="{926F78B1-5BB8-4068-8A6F-0E800533D957}" dt="2023-09-17T02:14:38.224" v="179" actId="14100"/>
          <ac:picMkLst>
            <pc:docMk/>
            <pc:sldMk cId="3895143027" sldId="298"/>
            <ac:picMk id="1028" creationId="{AE2C0F8A-C078-500B-4A18-176292783980}"/>
          </ac:picMkLst>
        </pc:picChg>
        <pc:picChg chg="mod">
          <ac:chgData name="ANGIE NATALIA MOJICA DIAZ" userId="b2a9ca1c-59d0-4a81-a5e3-b55873e2e046" providerId="ADAL" clId="{926F78B1-5BB8-4068-8A6F-0E800533D957}" dt="2023-09-17T02:14:38.224" v="179" actId="14100"/>
          <ac:picMkLst>
            <pc:docMk/>
            <pc:sldMk cId="3895143027" sldId="298"/>
            <ac:picMk id="1029" creationId="{BC7F7CF2-C943-F7DD-FAA6-2A222905D543}"/>
          </ac:picMkLst>
        </pc:picChg>
        <pc:picChg chg="mod">
          <ac:chgData name="ANGIE NATALIA MOJICA DIAZ" userId="b2a9ca1c-59d0-4a81-a5e3-b55873e2e046" providerId="ADAL" clId="{926F78B1-5BB8-4068-8A6F-0E800533D957}" dt="2023-09-17T02:14:38.224" v="179" actId="14100"/>
          <ac:picMkLst>
            <pc:docMk/>
            <pc:sldMk cId="3895143027" sldId="298"/>
            <ac:picMk id="1030" creationId="{8CB4C224-4C5D-7F70-EC2E-646E02995F92}"/>
          </ac:picMkLst>
        </pc:picChg>
        <pc:picChg chg="mod">
          <ac:chgData name="ANGIE NATALIA MOJICA DIAZ" userId="b2a9ca1c-59d0-4a81-a5e3-b55873e2e046" providerId="ADAL" clId="{926F78B1-5BB8-4068-8A6F-0E800533D957}" dt="2023-09-17T02:14:38.224" v="179" actId="14100"/>
          <ac:picMkLst>
            <pc:docMk/>
            <pc:sldMk cId="3895143027" sldId="298"/>
            <ac:picMk id="1031" creationId="{F9FB892B-165C-6C6E-6B71-05EBB3678A4C}"/>
          </ac:picMkLst>
        </pc:picChg>
        <pc:cxnChg chg="mod">
          <ac:chgData name="ANGIE NATALIA MOJICA DIAZ" userId="b2a9ca1c-59d0-4a81-a5e3-b55873e2e046" providerId="ADAL" clId="{926F78B1-5BB8-4068-8A6F-0E800533D957}" dt="2023-09-17T02:14:22.254" v="175"/>
          <ac:cxnSpMkLst>
            <pc:docMk/>
            <pc:sldMk cId="3895143027" sldId="298"/>
            <ac:cxnSpMk id="2" creationId="{8FE0B9D6-E2DF-20DC-33F3-9508F7E824C6}"/>
          </ac:cxnSpMkLst>
        </pc:cxnChg>
      </pc:sldChg>
      <pc:sldChg chg="addSp delSp modSp add mod ord">
        <pc:chgData name="ANGIE NATALIA MOJICA DIAZ" userId="b2a9ca1c-59d0-4a81-a5e3-b55873e2e046" providerId="ADAL" clId="{926F78B1-5BB8-4068-8A6F-0E800533D957}" dt="2023-09-17T20:29:53.279" v="1158" actId="1076"/>
        <pc:sldMkLst>
          <pc:docMk/>
          <pc:sldMk cId="3696428912" sldId="299"/>
        </pc:sldMkLst>
        <pc:spChg chg="add del mod">
          <ac:chgData name="ANGIE NATALIA MOJICA DIAZ" userId="b2a9ca1c-59d0-4a81-a5e3-b55873e2e046" providerId="ADAL" clId="{926F78B1-5BB8-4068-8A6F-0E800533D957}" dt="2023-09-17T20:27:30.406" v="1096" actId="478"/>
          <ac:spMkLst>
            <pc:docMk/>
            <pc:sldMk cId="3696428912" sldId="299"/>
            <ac:spMk id="3" creationId="{899B0B93-675D-6E2F-079D-DD1A6601B507}"/>
          </ac:spMkLst>
        </pc:spChg>
        <pc:spChg chg="add del mod">
          <ac:chgData name="ANGIE NATALIA MOJICA DIAZ" userId="b2a9ca1c-59d0-4a81-a5e3-b55873e2e046" providerId="ADAL" clId="{926F78B1-5BB8-4068-8A6F-0E800533D957}" dt="2023-09-17T20:27:30.406" v="1096" actId="478"/>
          <ac:spMkLst>
            <pc:docMk/>
            <pc:sldMk cId="3696428912" sldId="299"/>
            <ac:spMk id="7" creationId="{02C9BCEC-EFEF-2893-9C81-DB332D772E8C}"/>
          </ac:spMkLst>
        </pc:spChg>
        <pc:spChg chg="add del mod">
          <ac:chgData name="ANGIE NATALIA MOJICA DIAZ" userId="b2a9ca1c-59d0-4a81-a5e3-b55873e2e046" providerId="ADAL" clId="{926F78B1-5BB8-4068-8A6F-0E800533D957}" dt="2023-09-17T20:27:30.406" v="1096" actId="478"/>
          <ac:spMkLst>
            <pc:docMk/>
            <pc:sldMk cId="3696428912" sldId="299"/>
            <ac:spMk id="9" creationId="{E59A7086-B1B7-24FB-C9BE-A07497639B25}"/>
          </ac:spMkLst>
        </pc:spChg>
        <pc:spChg chg="add del mod">
          <ac:chgData name="ANGIE NATALIA MOJICA DIAZ" userId="b2a9ca1c-59d0-4a81-a5e3-b55873e2e046" providerId="ADAL" clId="{926F78B1-5BB8-4068-8A6F-0E800533D957}" dt="2023-09-17T20:27:30.406" v="1096" actId="478"/>
          <ac:spMkLst>
            <pc:docMk/>
            <pc:sldMk cId="3696428912" sldId="299"/>
            <ac:spMk id="11" creationId="{868CCC84-E609-9392-5243-FF8D48F7C07C}"/>
          </ac:spMkLst>
        </pc:spChg>
        <pc:spChg chg="del">
          <ac:chgData name="ANGIE NATALIA MOJICA DIAZ" userId="b2a9ca1c-59d0-4a81-a5e3-b55873e2e046" providerId="ADAL" clId="{926F78B1-5BB8-4068-8A6F-0E800533D957}" dt="2023-09-17T20:26:11.217" v="1093" actId="478"/>
          <ac:spMkLst>
            <pc:docMk/>
            <pc:sldMk cId="3696428912" sldId="299"/>
            <ac:spMk id="433" creationId="{00000000-0000-0000-0000-000000000000}"/>
          </ac:spMkLst>
        </pc:spChg>
        <pc:spChg chg="del">
          <ac:chgData name="ANGIE NATALIA MOJICA DIAZ" userId="b2a9ca1c-59d0-4a81-a5e3-b55873e2e046" providerId="ADAL" clId="{926F78B1-5BB8-4068-8A6F-0E800533D957}" dt="2023-09-17T20:26:12.661" v="1094" actId="478"/>
          <ac:spMkLst>
            <pc:docMk/>
            <pc:sldMk cId="3696428912" sldId="299"/>
            <ac:spMk id="434" creationId="{00000000-0000-0000-0000-000000000000}"/>
          </ac:spMkLst>
        </pc:spChg>
        <pc:spChg chg="del">
          <ac:chgData name="ANGIE NATALIA MOJICA DIAZ" userId="b2a9ca1c-59d0-4a81-a5e3-b55873e2e046" providerId="ADAL" clId="{926F78B1-5BB8-4068-8A6F-0E800533D957}" dt="2023-09-17T20:27:26.702" v="1095" actId="478"/>
          <ac:spMkLst>
            <pc:docMk/>
            <pc:sldMk cId="3696428912" sldId="299"/>
            <ac:spMk id="435" creationId="{00000000-0000-0000-0000-000000000000}"/>
          </ac:spMkLst>
        </pc:spChg>
        <pc:spChg chg="mod">
          <ac:chgData name="ANGIE NATALIA MOJICA DIAZ" userId="b2a9ca1c-59d0-4a81-a5e3-b55873e2e046" providerId="ADAL" clId="{926F78B1-5BB8-4068-8A6F-0E800533D957}" dt="2023-09-17T03:34:45.623" v="1083" actId="20577"/>
          <ac:spMkLst>
            <pc:docMk/>
            <pc:sldMk cId="3696428912" sldId="299"/>
            <ac:spMk id="436" creationId="{00000000-0000-0000-0000-000000000000}"/>
          </ac:spMkLst>
        </pc:spChg>
        <pc:spChg chg="del">
          <ac:chgData name="ANGIE NATALIA MOJICA DIAZ" userId="b2a9ca1c-59d0-4a81-a5e3-b55873e2e046" providerId="ADAL" clId="{926F78B1-5BB8-4068-8A6F-0E800533D957}" dt="2023-09-17T20:27:26.702" v="1095" actId="478"/>
          <ac:spMkLst>
            <pc:docMk/>
            <pc:sldMk cId="3696428912" sldId="299"/>
            <ac:spMk id="437" creationId="{00000000-0000-0000-0000-000000000000}"/>
          </ac:spMkLst>
        </pc:spChg>
        <pc:spChg chg="del">
          <ac:chgData name="ANGIE NATALIA MOJICA DIAZ" userId="b2a9ca1c-59d0-4a81-a5e3-b55873e2e046" providerId="ADAL" clId="{926F78B1-5BB8-4068-8A6F-0E800533D957}" dt="2023-09-17T20:27:26.702" v="1095" actId="478"/>
          <ac:spMkLst>
            <pc:docMk/>
            <pc:sldMk cId="3696428912" sldId="299"/>
            <ac:spMk id="438" creationId="{00000000-0000-0000-0000-000000000000}"/>
          </ac:spMkLst>
        </pc:spChg>
        <pc:spChg chg="del">
          <ac:chgData name="ANGIE NATALIA MOJICA DIAZ" userId="b2a9ca1c-59d0-4a81-a5e3-b55873e2e046" providerId="ADAL" clId="{926F78B1-5BB8-4068-8A6F-0E800533D957}" dt="2023-09-17T20:27:26.702" v="1095" actId="478"/>
          <ac:spMkLst>
            <pc:docMk/>
            <pc:sldMk cId="3696428912" sldId="299"/>
            <ac:spMk id="439" creationId="{00000000-0000-0000-0000-000000000000}"/>
          </ac:spMkLst>
        </pc:spChg>
        <pc:spChg chg="del">
          <ac:chgData name="ANGIE NATALIA MOJICA DIAZ" userId="b2a9ca1c-59d0-4a81-a5e3-b55873e2e046" providerId="ADAL" clId="{926F78B1-5BB8-4068-8A6F-0E800533D957}" dt="2023-09-17T20:26:12.661" v="1094" actId="478"/>
          <ac:spMkLst>
            <pc:docMk/>
            <pc:sldMk cId="3696428912" sldId="299"/>
            <ac:spMk id="474" creationId="{00000000-0000-0000-0000-000000000000}"/>
          </ac:spMkLst>
        </pc:spChg>
        <pc:grpChg chg="del">
          <ac:chgData name="ANGIE NATALIA MOJICA DIAZ" userId="b2a9ca1c-59d0-4a81-a5e3-b55873e2e046" providerId="ADAL" clId="{926F78B1-5BB8-4068-8A6F-0E800533D957}" dt="2023-09-17T20:26:11.217" v="1093" actId="478"/>
          <ac:grpSpMkLst>
            <pc:docMk/>
            <pc:sldMk cId="3696428912" sldId="299"/>
            <ac:grpSpMk id="467" creationId="{00000000-0000-0000-0000-000000000000}"/>
          </ac:grpSpMkLst>
        </pc:grpChg>
        <pc:graphicFrameChg chg="add mod modGraphic">
          <ac:chgData name="ANGIE NATALIA MOJICA DIAZ" userId="b2a9ca1c-59d0-4a81-a5e3-b55873e2e046" providerId="ADAL" clId="{926F78B1-5BB8-4068-8A6F-0E800533D957}" dt="2023-09-17T20:29:53.279" v="1158" actId="1076"/>
          <ac:graphicFrameMkLst>
            <pc:docMk/>
            <pc:sldMk cId="3696428912" sldId="299"/>
            <ac:graphicFrameMk id="12" creationId="{5BE5C974-9933-E82C-280D-8188A674C50D}"/>
          </ac:graphicFrameMkLst>
        </pc:graphicFrameChg>
        <pc:picChg chg="mod">
          <ac:chgData name="ANGIE NATALIA MOJICA DIAZ" userId="b2a9ca1c-59d0-4a81-a5e3-b55873e2e046" providerId="ADAL" clId="{926F78B1-5BB8-4068-8A6F-0E800533D957}" dt="2023-09-17T03:35:10.528" v="1085" actId="1076"/>
          <ac:picMkLst>
            <pc:docMk/>
            <pc:sldMk cId="3696428912" sldId="299"/>
            <ac:picMk id="3" creationId="{B0335F21-3F4D-8A5B-22F3-F1F6E8224E6C}"/>
          </ac:picMkLst>
        </pc:picChg>
      </pc:sldChg>
      <pc:sldChg chg="addSp delSp modSp add mod">
        <pc:chgData name="ANGIE NATALIA MOJICA DIAZ" userId="b2a9ca1c-59d0-4a81-a5e3-b55873e2e046" providerId="ADAL" clId="{926F78B1-5BB8-4068-8A6F-0E800533D957}" dt="2023-09-17T20:48:15.732" v="1827" actId="1076"/>
        <pc:sldMkLst>
          <pc:docMk/>
          <pc:sldMk cId="1455737465" sldId="300"/>
        </pc:sldMkLst>
        <pc:spChg chg="add mod">
          <ac:chgData name="ANGIE NATALIA MOJICA DIAZ" userId="b2a9ca1c-59d0-4a81-a5e3-b55873e2e046" providerId="ADAL" clId="{926F78B1-5BB8-4068-8A6F-0E800533D957}" dt="2023-09-17T20:36:50.248" v="1184" actId="20577"/>
          <ac:spMkLst>
            <pc:docMk/>
            <pc:sldMk cId="1455737465" sldId="300"/>
            <ac:spMk id="2" creationId="{354BE627-C4E4-66CD-2317-FDD592581C18}"/>
          </ac:spMkLst>
        </pc:spChg>
        <pc:spChg chg="add del mod">
          <ac:chgData name="ANGIE NATALIA MOJICA DIAZ" userId="b2a9ca1c-59d0-4a81-a5e3-b55873e2e046" providerId="ADAL" clId="{926F78B1-5BB8-4068-8A6F-0E800533D957}" dt="2023-09-17T03:35:33.615" v="1091" actId="478"/>
          <ac:spMkLst>
            <pc:docMk/>
            <pc:sldMk cId="1455737465" sldId="300"/>
            <ac:spMk id="5" creationId="{34279FE0-C96B-6D25-4263-107D99447DF3}"/>
          </ac:spMkLst>
        </pc:spChg>
        <pc:spChg chg="add mod">
          <ac:chgData name="ANGIE NATALIA MOJICA DIAZ" userId="b2a9ca1c-59d0-4a81-a5e3-b55873e2e046" providerId="ADAL" clId="{926F78B1-5BB8-4068-8A6F-0E800533D957}" dt="2023-09-17T20:46:17.241" v="1725" actId="1076"/>
          <ac:spMkLst>
            <pc:docMk/>
            <pc:sldMk cId="1455737465" sldId="300"/>
            <ac:spMk id="5" creationId="{C7CD4222-4C2E-806F-1723-7D9F315BA92D}"/>
          </ac:spMkLst>
        </pc:spChg>
        <pc:spChg chg="add mod">
          <ac:chgData name="ANGIE NATALIA MOJICA DIAZ" userId="b2a9ca1c-59d0-4a81-a5e3-b55873e2e046" providerId="ADAL" clId="{926F78B1-5BB8-4068-8A6F-0E800533D957}" dt="2023-09-17T20:46:17.241" v="1725" actId="1076"/>
          <ac:spMkLst>
            <pc:docMk/>
            <pc:sldMk cId="1455737465" sldId="300"/>
            <ac:spMk id="6" creationId="{59982D72-A07F-0ED3-BAAE-11A472E17D19}"/>
          </ac:spMkLst>
        </pc:spChg>
        <pc:spChg chg="add mod">
          <ac:chgData name="ANGIE NATALIA MOJICA DIAZ" userId="b2a9ca1c-59d0-4a81-a5e3-b55873e2e046" providerId="ADAL" clId="{926F78B1-5BB8-4068-8A6F-0E800533D957}" dt="2023-09-17T20:47:03.241" v="1769" actId="1076"/>
          <ac:spMkLst>
            <pc:docMk/>
            <pc:sldMk cId="1455737465" sldId="300"/>
            <ac:spMk id="7" creationId="{F758588A-8F49-9203-2EB1-23D646698C8C}"/>
          </ac:spMkLst>
        </pc:spChg>
        <pc:spChg chg="add mod">
          <ac:chgData name="ANGIE NATALIA MOJICA DIAZ" userId="b2a9ca1c-59d0-4a81-a5e3-b55873e2e046" providerId="ADAL" clId="{926F78B1-5BB8-4068-8A6F-0E800533D957}" dt="2023-09-17T20:47:03.241" v="1769" actId="1076"/>
          <ac:spMkLst>
            <pc:docMk/>
            <pc:sldMk cId="1455737465" sldId="300"/>
            <ac:spMk id="8" creationId="{FE563466-7146-C7F0-A333-070E055448F8}"/>
          </ac:spMkLst>
        </pc:spChg>
        <pc:spChg chg="add mod">
          <ac:chgData name="ANGIE NATALIA MOJICA DIAZ" userId="b2a9ca1c-59d0-4a81-a5e3-b55873e2e046" providerId="ADAL" clId="{926F78B1-5BB8-4068-8A6F-0E800533D957}" dt="2023-09-17T20:48:15.732" v="1827" actId="1076"/>
          <ac:spMkLst>
            <pc:docMk/>
            <pc:sldMk cId="1455737465" sldId="300"/>
            <ac:spMk id="9" creationId="{7B9DEBBE-FE89-5F64-C251-72B277E63D01}"/>
          </ac:spMkLst>
        </pc:spChg>
        <pc:spChg chg="add mod">
          <ac:chgData name="ANGIE NATALIA MOJICA DIAZ" userId="b2a9ca1c-59d0-4a81-a5e3-b55873e2e046" providerId="ADAL" clId="{926F78B1-5BB8-4068-8A6F-0E800533D957}" dt="2023-09-17T20:48:15.732" v="1827" actId="1076"/>
          <ac:spMkLst>
            <pc:docMk/>
            <pc:sldMk cId="1455737465" sldId="300"/>
            <ac:spMk id="10" creationId="{85160805-D3BC-E109-A085-6AD399AB92CB}"/>
          </ac:spMkLst>
        </pc:spChg>
        <pc:spChg chg="add mod">
          <ac:chgData name="ANGIE NATALIA MOJICA DIAZ" userId="b2a9ca1c-59d0-4a81-a5e3-b55873e2e046" providerId="ADAL" clId="{926F78B1-5BB8-4068-8A6F-0E800533D957}" dt="2023-09-17T20:47:21.025" v="1814" actId="20577"/>
          <ac:spMkLst>
            <pc:docMk/>
            <pc:sldMk cId="1455737465" sldId="300"/>
            <ac:spMk id="11" creationId="{1FB46572-37ED-50F9-0621-B5A5DABE160D}"/>
          </ac:spMkLst>
        </pc:spChg>
        <pc:spChg chg="add mod">
          <ac:chgData name="ANGIE NATALIA MOJICA DIAZ" userId="b2a9ca1c-59d0-4a81-a5e3-b55873e2e046" providerId="ADAL" clId="{926F78B1-5BB8-4068-8A6F-0E800533D957}" dt="2023-09-17T20:47:41.195" v="1823" actId="5793"/>
          <ac:spMkLst>
            <pc:docMk/>
            <pc:sldMk cId="1455737465" sldId="300"/>
            <ac:spMk id="12" creationId="{FA7F408D-0639-3C90-3DCA-2E6977C8DA5E}"/>
          </ac:spMkLst>
        </pc:spChg>
        <pc:spChg chg="del">
          <ac:chgData name="ANGIE NATALIA MOJICA DIAZ" userId="b2a9ca1c-59d0-4a81-a5e3-b55873e2e046" providerId="ADAL" clId="{926F78B1-5BB8-4068-8A6F-0E800533D957}" dt="2023-09-17T20:37:09.116" v="1185" actId="478"/>
          <ac:spMkLst>
            <pc:docMk/>
            <pc:sldMk cId="1455737465" sldId="300"/>
            <ac:spMk id="433" creationId="{00000000-0000-0000-0000-000000000000}"/>
          </ac:spMkLst>
        </pc:spChg>
        <pc:spChg chg="del">
          <ac:chgData name="ANGIE NATALIA MOJICA DIAZ" userId="b2a9ca1c-59d0-4a81-a5e3-b55873e2e046" providerId="ADAL" clId="{926F78B1-5BB8-4068-8A6F-0E800533D957}" dt="2023-09-17T20:37:40.393" v="1225" actId="478"/>
          <ac:spMkLst>
            <pc:docMk/>
            <pc:sldMk cId="1455737465" sldId="300"/>
            <ac:spMk id="434" creationId="{00000000-0000-0000-0000-000000000000}"/>
          </ac:spMkLst>
        </pc:spChg>
        <pc:spChg chg="mod">
          <ac:chgData name="ANGIE NATALIA MOJICA DIAZ" userId="b2a9ca1c-59d0-4a81-a5e3-b55873e2e046" providerId="ADAL" clId="{926F78B1-5BB8-4068-8A6F-0E800533D957}" dt="2023-09-17T20:38:37.623" v="1257" actId="120"/>
          <ac:spMkLst>
            <pc:docMk/>
            <pc:sldMk cId="1455737465" sldId="300"/>
            <ac:spMk id="435" creationId="{00000000-0000-0000-0000-000000000000}"/>
          </ac:spMkLst>
        </pc:spChg>
        <pc:spChg chg="del mod">
          <ac:chgData name="ANGIE NATALIA MOJICA DIAZ" userId="b2a9ca1c-59d0-4a81-a5e3-b55873e2e046" providerId="ADAL" clId="{926F78B1-5BB8-4068-8A6F-0E800533D957}" dt="2023-09-17T03:35:32.062" v="1090" actId="478"/>
          <ac:spMkLst>
            <pc:docMk/>
            <pc:sldMk cId="1455737465" sldId="300"/>
            <ac:spMk id="436" creationId="{00000000-0000-0000-0000-000000000000}"/>
          </ac:spMkLst>
        </pc:spChg>
        <pc:spChg chg="mod">
          <ac:chgData name="ANGIE NATALIA MOJICA DIAZ" userId="b2a9ca1c-59d0-4a81-a5e3-b55873e2e046" providerId="ADAL" clId="{926F78B1-5BB8-4068-8A6F-0E800533D957}" dt="2023-09-17T20:44:24.868" v="1604" actId="948"/>
          <ac:spMkLst>
            <pc:docMk/>
            <pc:sldMk cId="1455737465" sldId="300"/>
            <ac:spMk id="437" creationId="{00000000-0000-0000-0000-000000000000}"/>
          </ac:spMkLst>
        </pc:spChg>
        <pc:spChg chg="mod">
          <ac:chgData name="ANGIE NATALIA MOJICA DIAZ" userId="b2a9ca1c-59d0-4a81-a5e3-b55873e2e046" providerId="ADAL" clId="{926F78B1-5BB8-4068-8A6F-0E800533D957}" dt="2023-09-17T20:46:06.580" v="1724" actId="1076"/>
          <ac:spMkLst>
            <pc:docMk/>
            <pc:sldMk cId="1455737465" sldId="300"/>
            <ac:spMk id="438" creationId="{00000000-0000-0000-0000-000000000000}"/>
          </ac:spMkLst>
        </pc:spChg>
        <pc:spChg chg="mod">
          <ac:chgData name="ANGIE NATALIA MOJICA DIAZ" userId="b2a9ca1c-59d0-4a81-a5e3-b55873e2e046" providerId="ADAL" clId="{926F78B1-5BB8-4068-8A6F-0E800533D957}" dt="2023-09-17T20:37:28.802" v="1222" actId="6549"/>
          <ac:spMkLst>
            <pc:docMk/>
            <pc:sldMk cId="1455737465" sldId="300"/>
            <ac:spMk id="439" creationId="{00000000-0000-0000-0000-000000000000}"/>
          </ac:spMkLst>
        </pc:spChg>
        <pc:spChg chg="del">
          <ac:chgData name="ANGIE NATALIA MOJICA DIAZ" userId="b2a9ca1c-59d0-4a81-a5e3-b55873e2e046" providerId="ADAL" clId="{926F78B1-5BB8-4068-8A6F-0E800533D957}" dt="2023-09-17T20:37:40.393" v="1225" actId="478"/>
          <ac:spMkLst>
            <pc:docMk/>
            <pc:sldMk cId="1455737465" sldId="300"/>
            <ac:spMk id="474" creationId="{00000000-0000-0000-0000-000000000000}"/>
          </ac:spMkLst>
        </pc:spChg>
        <pc:grpChg chg="mod">
          <ac:chgData name="ANGIE NATALIA MOJICA DIAZ" userId="b2a9ca1c-59d0-4a81-a5e3-b55873e2e046" providerId="ADAL" clId="{926F78B1-5BB8-4068-8A6F-0E800533D957}" dt="2023-09-17T20:46:30.798" v="1727" actId="1076"/>
          <ac:grpSpMkLst>
            <pc:docMk/>
            <pc:sldMk cId="1455737465" sldId="300"/>
            <ac:grpSpMk id="440" creationId="{00000000-0000-0000-0000-000000000000}"/>
          </ac:grpSpMkLst>
        </pc:grpChg>
        <pc:grpChg chg="del">
          <ac:chgData name="ANGIE NATALIA MOJICA DIAZ" userId="b2a9ca1c-59d0-4a81-a5e3-b55873e2e046" providerId="ADAL" clId="{926F78B1-5BB8-4068-8A6F-0E800533D957}" dt="2023-09-17T20:37:09.116" v="1185" actId="478"/>
          <ac:grpSpMkLst>
            <pc:docMk/>
            <pc:sldMk cId="1455737465" sldId="300"/>
            <ac:grpSpMk id="467" creationId="{00000000-0000-0000-0000-000000000000}"/>
          </ac:grpSpMkLst>
        </pc:grpChg>
        <pc:picChg chg="del">
          <ac:chgData name="ANGIE NATALIA MOJICA DIAZ" userId="b2a9ca1c-59d0-4a81-a5e3-b55873e2e046" providerId="ADAL" clId="{926F78B1-5BB8-4068-8A6F-0E800533D957}" dt="2023-09-17T03:35:35.448" v="1092" actId="478"/>
          <ac:picMkLst>
            <pc:docMk/>
            <pc:sldMk cId="1455737465" sldId="300"/>
            <ac:picMk id="3" creationId="{B0335F21-3F4D-8A5B-22F3-F1F6E8224E6C}"/>
          </ac:picMkLst>
        </pc:picChg>
        <pc:picChg chg="add mod">
          <ac:chgData name="ANGIE NATALIA MOJICA DIAZ" userId="b2a9ca1c-59d0-4a81-a5e3-b55873e2e046" providerId="ADAL" clId="{926F78B1-5BB8-4068-8A6F-0E800533D957}" dt="2023-09-17T20:33:09.297" v="1159"/>
          <ac:picMkLst>
            <pc:docMk/>
            <pc:sldMk cId="1455737465" sldId="300"/>
            <ac:picMk id="4" creationId="{D59C9FF1-2D8E-0CFA-ED5D-55C56912C6FA}"/>
          </ac:picMkLst>
        </pc:picChg>
        <pc:cxnChg chg="add mod">
          <ac:chgData name="ANGIE NATALIA MOJICA DIAZ" userId="b2a9ca1c-59d0-4a81-a5e3-b55873e2e046" providerId="ADAL" clId="{926F78B1-5BB8-4068-8A6F-0E800533D957}" dt="2023-09-17T20:33:09.297" v="1159"/>
          <ac:cxnSpMkLst>
            <pc:docMk/>
            <pc:sldMk cId="1455737465" sldId="300"/>
            <ac:cxnSpMk id="3" creationId="{E3E8282E-2834-1AAC-81A5-24FE84A8B667}"/>
          </ac:cxnSpMkLst>
        </pc:cxnChg>
        <pc:cxnChg chg="del">
          <ac:chgData name="ANGIE NATALIA MOJICA DIAZ" userId="b2a9ca1c-59d0-4a81-a5e3-b55873e2e046" providerId="ADAL" clId="{926F78B1-5BB8-4068-8A6F-0E800533D957}" dt="2023-09-17T03:35:29.047" v="1089" actId="478"/>
          <ac:cxnSpMkLst>
            <pc:docMk/>
            <pc:sldMk cId="1455737465" sldId="300"/>
            <ac:cxnSpMk id="4" creationId="{8B3C6FD2-7355-9B2B-0188-FDF36D48B9B4}"/>
          </ac:cxnSpMkLst>
        </pc:cxnChg>
      </pc:sldChg>
      <pc:sldChg chg="modSp add mod ord">
        <pc:chgData name="ANGIE NATALIA MOJICA DIAZ" userId="b2a9ca1c-59d0-4a81-a5e3-b55873e2e046" providerId="ADAL" clId="{926F78B1-5BB8-4068-8A6F-0E800533D957}" dt="2023-09-17T03:16:07.655" v="681"/>
        <pc:sldMkLst>
          <pc:docMk/>
          <pc:sldMk cId="3938286081" sldId="300"/>
        </pc:sldMkLst>
        <pc:spChg chg="mod">
          <ac:chgData name="ANGIE NATALIA MOJICA DIAZ" userId="b2a9ca1c-59d0-4a81-a5e3-b55873e2e046" providerId="ADAL" clId="{926F78B1-5BB8-4068-8A6F-0E800533D957}" dt="2023-09-17T03:16:02.973" v="679" actId="20577"/>
          <ac:spMkLst>
            <pc:docMk/>
            <pc:sldMk cId="3938286081" sldId="300"/>
            <ac:spMk id="606" creationId="{00000000-0000-0000-0000-000000000000}"/>
          </ac:spMkLst>
        </pc:spChg>
      </pc:sldChg>
      <pc:sldChg chg="modSp mod modAnim">
        <pc:chgData name="ANGIE NATALIA MOJICA DIAZ" userId="b2a9ca1c-59d0-4a81-a5e3-b55873e2e046" providerId="ADAL" clId="{926F78B1-5BB8-4068-8A6F-0E800533D957}" dt="2023-09-17T20:51:45.340" v="1858"/>
        <pc:sldMkLst>
          <pc:docMk/>
          <pc:sldMk cId="937474043" sldId="301"/>
        </pc:sldMkLst>
        <pc:spChg chg="mod">
          <ac:chgData name="ANGIE NATALIA MOJICA DIAZ" userId="b2a9ca1c-59d0-4a81-a5e3-b55873e2e046" providerId="ADAL" clId="{926F78B1-5BB8-4068-8A6F-0E800533D957}" dt="2023-09-17T20:48:48.550" v="1830" actId="207"/>
          <ac:spMkLst>
            <pc:docMk/>
            <pc:sldMk cId="937474043" sldId="301"/>
            <ac:spMk id="5" creationId="{D2BF20AC-6A2F-B4B6-8A70-F1BB68F285D6}"/>
          </ac:spMkLst>
        </pc:spChg>
        <pc:spChg chg="mod">
          <ac:chgData name="ANGIE NATALIA MOJICA DIAZ" userId="b2a9ca1c-59d0-4a81-a5e3-b55873e2e046" providerId="ADAL" clId="{926F78B1-5BB8-4068-8A6F-0E800533D957}" dt="2023-09-17T20:49:01.226" v="1833" actId="207"/>
          <ac:spMkLst>
            <pc:docMk/>
            <pc:sldMk cId="937474043" sldId="301"/>
            <ac:spMk id="10" creationId="{5707F628-99E7-8865-F5D1-08E909353EA9}"/>
          </ac:spMkLst>
        </pc:spChg>
        <pc:spChg chg="mod">
          <ac:chgData name="ANGIE NATALIA MOJICA DIAZ" userId="b2a9ca1c-59d0-4a81-a5e3-b55873e2e046" providerId="ADAL" clId="{926F78B1-5BB8-4068-8A6F-0E800533D957}" dt="2023-09-17T20:49:09.191" v="1836" actId="207"/>
          <ac:spMkLst>
            <pc:docMk/>
            <pc:sldMk cId="937474043" sldId="301"/>
            <ac:spMk id="17" creationId="{8657FEAC-CC50-D312-266E-3C31FFB3B811}"/>
          </ac:spMkLst>
        </pc:spChg>
      </pc:sldChg>
      <pc:sldChg chg="modSp mod modAnim">
        <pc:chgData name="ANGIE NATALIA MOJICA DIAZ" userId="b2a9ca1c-59d0-4a81-a5e3-b55873e2e046" providerId="ADAL" clId="{926F78B1-5BB8-4068-8A6F-0E800533D957}" dt="2023-09-17T20:51:35.962" v="1855"/>
        <pc:sldMkLst>
          <pc:docMk/>
          <pc:sldMk cId="1046068120" sldId="302"/>
        </pc:sldMkLst>
        <pc:spChg chg="mod">
          <ac:chgData name="ANGIE NATALIA MOJICA DIAZ" userId="b2a9ca1c-59d0-4a81-a5e3-b55873e2e046" providerId="ADAL" clId="{926F78B1-5BB8-4068-8A6F-0E800533D957}" dt="2023-09-17T20:49:18.374" v="1839" actId="207"/>
          <ac:spMkLst>
            <pc:docMk/>
            <pc:sldMk cId="1046068120" sldId="302"/>
            <ac:spMk id="5" creationId="{D2BF20AC-6A2F-B4B6-8A70-F1BB68F285D6}"/>
          </ac:spMkLst>
        </pc:spChg>
        <pc:spChg chg="mod">
          <ac:chgData name="ANGIE NATALIA MOJICA DIAZ" userId="b2a9ca1c-59d0-4a81-a5e3-b55873e2e046" providerId="ADAL" clId="{926F78B1-5BB8-4068-8A6F-0E800533D957}" dt="2023-09-17T20:49:31.351" v="1842" actId="207"/>
          <ac:spMkLst>
            <pc:docMk/>
            <pc:sldMk cId="1046068120" sldId="302"/>
            <ac:spMk id="10" creationId="{5707F628-99E7-8865-F5D1-08E909353EA9}"/>
          </ac:spMkLst>
        </pc:spChg>
      </pc:sldChg>
      <pc:sldChg chg="modSp mod modAnim">
        <pc:chgData name="ANGIE NATALIA MOJICA DIAZ" userId="b2a9ca1c-59d0-4a81-a5e3-b55873e2e046" providerId="ADAL" clId="{926F78B1-5BB8-4068-8A6F-0E800533D957}" dt="2023-09-17T20:51:29.541" v="1853"/>
        <pc:sldMkLst>
          <pc:docMk/>
          <pc:sldMk cId="995005208" sldId="303"/>
        </pc:sldMkLst>
        <pc:spChg chg="mod">
          <ac:chgData name="ANGIE NATALIA MOJICA DIAZ" userId="b2a9ca1c-59d0-4a81-a5e3-b55873e2e046" providerId="ADAL" clId="{926F78B1-5BB8-4068-8A6F-0E800533D957}" dt="2023-09-17T20:49:41.936" v="1845" actId="207"/>
          <ac:spMkLst>
            <pc:docMk/>
            <pc:sldMk cId="995005208" sldId="303"/>
            <ac:spMk id="3" creationId="{BE53CE61-DED6-D00E-D73D-779EBD636978}"/>
          </ac:spMkLst>
        </pc:spChg>
        <pc:spChg chg="mod">
          <ac:chgData name="ANGIE NATALIA MOJICA DIAZ" userId="b2a9ca1c-59d0-4a81-a5e3-b55873e2e046" providerId="ADAL" clId="{926F78B1-5BB8-4068-8A6F-0E800533D957}" dt="2023-09-17T20:49:52.312" v="1848" actId="207"/>
          <ac:spMkLst>
            <pc:docMk/>
            <pc:sldMk cId="995005208" sldId="303"/>
            <ac:spMk id="7" creationId="{43C445E0-0C7A-74BF-E1B8-B75FCEEC207A}"/>
          </ac:spMkLst>
        </pc:spChg>
      </pc:sldChg>
      <pc:sldMasterChg chg="delSldLayout">
        <pc:chgData name="ANGIE NATALIA MOJICA DIAZ" userId="b2a9ca1c-59d0-4a81-a5e3-b55873e2e046" providerId="ADAL" clId="{926F78B1-5BB8-4068-8A6F-0E800533D957}" dt="2023-09-17T20:50:35.259" v="1851" actId="47"/>
        <pc:sldMasterMkLst>
          <pc:docMk/>
          <pc:sldMasterMk cId="0" sldId="2147483673"/>
        </pc:sldMasterMkLst>
        <pc:sldLayoutChg chg="del">
          <pc:chgData name="ANGIE NATALIA MOJICA DIAZ" userId="b2a9ca1c-59d0-4a81-a5e3-b55873e2e046" providerId="ADAL" clId="{926F78B1-5BB8-4068-8A6F-0E800533D957}" dt="2023-09-17T20:50:35.259" v="1851" actId="47"/>
          <pc:sldLayoutMkLst>
            <pc:docMk/>
            <pc:sldMasterMk cId="0" sldId="2147483673"/>
            <pc:sldLayoutMk cId="0" sldId="2147483662"/>
          </pc:sldLayoutMkLst>
        </pc:sldLayoutChg>
        <pc:sldLayoutChg chg="del">
          <pc:chgData name="ANGIE NATALIA MOJICA DIAZ" userId="b2a9ca1c-59d0-4a81-a5e3-b55873e2e046" providerId="ADAL" clId="{926F78B1-5BB8-4068-8A6F-0E800533D957}" dt="2023-09-17T20:50:35.259" v="1851" actId="47"/>
          <pc:sldLayoutMkLst>
            <pc:docMk/>
            <pc:sldMasterMk cId="0" sldId="2147483673"/>
            <pc:sldLayoutMk cId="0" sldId="2147483663"/>
          </pc:sldLayoutMkLst>
        </pc:sldLayoutChg>
      </pc:sldMasterChg>
      <pc:sldMasterChg chg="del delSldLayout">
        <pc:chgData name="ANGIE NATALIA MOJICA DIAZ" userId="b2a9ca1c-59d0-4a81-a5e3-b55873e2e046" providerId="ADAL" clId="{926F78B1-5BB8-4068-8A6F-0E800533D957}" dt="2023-09-17T20:50:09.833" v="1850" actId="47"/>
        <pc:sldMasterMkLst>
          <pc:docMk/>
          <pc:sldMasterMk cId="0" sldId="2147483674"/>
        </pc:sldMasterMkLst>
        <pc:sldLayoutChg chg="del">
          <pc:chgData name="ANGIE NATALIA MOJICA DIAZ" userId="b2a9ca1c-59d0-4a81-a5e3-b55873e2e046" providerId="ADAL" clId="{926F78B1-5BB8-4068-8A6F-0E800533D957}" dt="2023-09-17T20:50:06.534" v="1849" actId="47"/>
          <pc:sldLayoutMkLst>
            <pc:docMk/>
            <pc:sldMasterMk cId="0" sldId="2147483674"/>
            <pc:sldLayoutMk cId="0" sldId="2147483671"/>
          </pc:sldLayoutMkLst>
        </pc:sldLayoutChg>
        <pc:sldLayoutChg chg="del">
          <pc:chgData name="ANGIE NATALIA MOJICA DIAZ" userId="b2a9ca1c-59d0-4a81-a5e3-b55873e2e046" providerId="ADAL" clId="{926F78B1-5BB8-4068-8A6F-0E800533D957}" dt="2023-09-17T20:50:09.833" v="1850" actId="47"/>
          <pc:sldLayoutMkLst>
            <pc:docMk/>
            <pc:sldMasterMk cId="0" sldId="2147483674"/>
            <pc:sldLayoutMk cId="0" sldId="2147483672"/>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D161B-CE3C-4813-BB84-27B7E94F947E}" type="doc">
      <dgm:prSet loTypeId="urn:microsoft.com/office/officeart/2005/8/layout/default" loCatId="list" qsTypeId="urn:microsoft.com/office/officeart/2005/8/quickstyle/simple1" qsCatId="simple" csTypeId="urn:microsoft.com/office/officeart/2005/8/colors/accent0_2" csCatId="mainScheme" phldr="1"/>
      <dgm:spPr/>
      <dgm:t>
        <a:bodyPr/>
        <a:lstStyle/>
        <a:p>
          <a:endParaRPr lang="es-419"/>
        </a:p>
      </dgm:t>
    </dgm:pt>
    <dgm:pt modelId="{2B817C9F-7589-49A5-B9C8-342AE150E37A}">
      <dgm:prSet phldrT="[Text]" custT="1"/>
      <dgm:spPr/>
      <dgm:t>
        <a:bodyPr/>
        <a:lstStyle/>
        <a:p>
          <a:pPr>
            <a:lnSpc>
              <a:spcPct val="150000"/>
            </a:lnSpc>
          </a:pPr>
          <a:r>
            <a:rPr lang="es-419" sz="1600" b="0" i="0">
              <a:latin typeface="Public Sans" panose="020B0604020202020204" charset="0"/>
            </a:rPr>
            <a:t>Competir por pintar la mayor cantidad de casillas en el tablero.</a:t>
          </a:r>
          <a:endParaRPr lang="es-419" sz="1600">
            <a:latin typeface="Public Sans" panose="020B0604020202020204" charset="0"/>
          </a:endParaRPr>
        </a:p>
      </dgm:t>
    </dgm:pt>
    <dgm:pt modelId="{73673A9C-D1FB-4A70-A396-EF3A57FEDFDC}" type="parTrans" cxnId="{D6732208-DB80-4B46-ABCA-929E0F6E09C2}">
      <dgm:prSet/>
      <dgm:spPr/>
      <dgm:t>
        <a:bodyPr/>
        <a:lstStyle/>
        <a:p>
          <a:pPr>
            <a:lnSpc>
              <a:spcPct val="150000"/>
            </a:lnSpc>
          </a:pPr>
          <a:endParaRPr lang="es-419" sz="1600"/>
        </a:p>
      </dgm:t>
    </dgm:pt>
    <dgm:pt modelId="{5D58BC5E-4AA4-49AE-B746-F96FEA0F5669}" type="sibTrans" cxnId="{D6732208-DB80-4B46-ABCA-929E0F6E09C2}">
      <dgm:prSet/>
      <dgm:spPr/>
      <dgm:t>
        <a:bodyPr/>
        <a:lstStyle/>
        <a:p>
          <a:pPr>
            <a:lnSpc>
              <a:spcPct val="150000"/>
            </a:lnSpc>
          </a:pPr>
          <a:endParaRPr lang="es-419" sz="1600"/>
        </a:p>
      </dgm:t>
    </dgm:pt>
    <dgm:pt modelId="{3C58409E-2873-41BD-AD73-211373EEC4A9}">
      <dgm:prSet phldrT="[Text]" custT="1"/>
      <dgm:spPr/>
      <dgm:t>
        <a:bodyPr/>
        <a:lstStyle/>
        <a:p>
          <a:pPr>
            <a:lnSpc>
              <a:spcPct val="150000"/>
            </a:lnSpc>
          </a:pPr>
          <a:r>
            <a:rPr lang="es-419" sz="1600" b="0" i="0">
              <a:latin typeface="Public Sans" panose="020B0604020202020204" charset="0"/>
            </a:rPr>
            <a:t>El juego tiene un límite de tiempo predefinido que agrega emoción a la partida.</a:t>
          </a:r>
          <a:endParaRPr lang="es-419" sz="1600">
            <a:latin typeface="Public Sans" panose="020B0604020202020204" charset="0"/>
          </a:endParaRPr>
        </a:p>
      </dgm:t>
    </dgm:pt>
    <dgm:pt modelId="{3E6DE83C-146C-45BF-BCD5-164EF4840409}" type="parTrans" cxnId="{6BB43B96-5B96-449D-828C-7BC14D58A6CB}">
      <dgm:prSet/>
      <dgm:spPr/>
      <dgm:t>
        <a:bodyPr/>
        <a:lstStyle/>
        <a:p>
          <a:pPr>
            <a:lnSpc>
              <a:spcPct val="150000"/>
            </a:lnSpc>
          </a:pPr>
          <a:endParaRPr lang="es-419" sz="1600"/>
        </a:p>
      </dgm:t>
    </dgm:pt>
    <dgm:pt modelId="{5B1A11DC-E4AB-4979-9457-3D5435599C31}" type="sibTrans" cxnId="{6BB43B96-5B96-449D-828C-7BC14D58A6CB}">
      <dgm:prSet/>
      <dgm:spPr/>
      <dgm:t>
        <a:bodyPr/>
        <a:lstStyle/>
        <a:p>
          <a:pPr>
            <a:lnSpc>
              <a:spcPct val="150000"/>
            </a:lnSpc>
          </a:pPr>
          <a:endParaRPr lang="es-419" sz="1600"/>
        </a:p>
      </dgm:t>
    </dgm:pt>
    <dgm:pt modelId="{A225511E-4FEF-49D0-BB74-6E5D7A99B453}">
      <dgm:prSet phldrT="[Text]" custT="1"/>
      <dgm:spPr/>
      <dgm:t>
        <a:bodyPr/>
        <a:lstStyle/>
        <a:p>
          <a:pPr>
            <a:lnSpc>
              <a:spcPct val="150000"/>
            </a:lnSpc>
          </a:pPr>
          <a:r>
            <a:rPr lang="es-419" sz="1600" b="0" i="0">
              <a:latin typeface="Public Sans" panose="020B0604020202020204" charset="0"/>
            </a:rPr>
            <a:t>Tablero con comodines  para aumentar la eficiencia en la pintura de casillas.</a:t>
          </a:r>
          <a:endParaRPr lang="es-419" sz="1600">
            <a:latin typeface="Public Sans" panose="020B0604020202020204" charset="0"/>
          </a:endParaRPr>
        </a:p>
      </dgm:t>
    </dgm:pt>
    <dgm:pt modelId="{BAF0FA0C-9256-4BE1-9A46-9C5E80C1BFCD}" type="parTrans" cxnId="{06D14880-E4EA-4230-8E19-EFFCC7AD8671}">
      <dgm:prSet/>
      <dgm:spPr/>
      <dgm:t>
        <a:bodyPr/>
        <a:lstStyle/>
        <a:p>
          <a:pPr>
            <a:lnSpc>
              <a:spcPct val="150000"/>
            </a:lnSpc>
          </a:pPr>
          <a:endParaRPr lang="es-419" sz="1600"/>
        </a:p>
      </dgm:t>
    </dgm:pt>
    <dgm:pt modelId="{B26062F1-C1BD-49C9-B023-79F6A745F139}" type="sibTrans" cxnId="{06D14880-E4EA-4230-8E19-EFFCC7AD8671}">
      <dgm:prSet/>
      <dgm:spPr/>
      <dgm:t>
        <a:bodyPr/>
        <a:lstStyle/>
        <a:p>
          <a:pPr>
            <a:lnSpc>
              <a:spcPct val="150000"/>
            </a:lnSpc>
          </a:pPr>
          <a:endParaRPr lang="es-419" sz="1600"/>
        </a:p>
      </dgm:t>
    </dgm:pt>
    <dgm:pt modelId="{501996EC-9C79-4E9D-B7EF-AE614FD70393}">
      <dgm:prSet phldrT="[Text]" custT="1"/>
      <dgm:spPr/>
      <dgm:t>
        <a:bodyPr/>
        <a:lstStyle/>
        <a:p>
          <a:pPr>
            <a:lnSpc>
              <a:spcPct val="150000"/>
            </a:lnSpc>
          </a:pPr>
          <a:r>
            <a:rPr lang="es-419" sz="1600" b="0" i="0">
              <a:latin typeface="Public Sans" panose="020B0604020202020204" charset="0"/>
            </a:rPr>
            <a:t>Se permite que los jugadores pinten casillas de otros.</a:t>
          </a:r>
          <a:endParaRPr lang="es-419" sz="1600">
            <a:latin typeface="Public Sans" panose="020B0604020202020204" charset="0"/>
          </a:endParaRPr>
        </a:p>
      </dgm:t>
    </dgm:pt>
    <dgm:pt modelId="{1A0DAB2C-5454-48EA-BE5B-0A71D065DC5C}" type="parTrans" cxnId="{04E20016-F2D3-450E-B050-1D81CD181981}">
      <dgm:prSet/>
      <dgm:spPr/>
      <dgm:t>
        <a:bodyPr/>
        <a:lstStyle/>
        <a:p>
          <a:pPr>
            <a:lnSpc>
              <a:spcPct val="150000"/>
            </a:lnSpc>
          </a:pPr>
          <a:endParaRPr lang="es-419" sz="1600"/>
        </a:p>
      </dgm:t>
    </dgm:pt>
    <dgm:pt modelId="{60C5A0A2-13A8-498B-A13B-8CB5E17D62AA}" type="sibTrans" cxnId="{04E20016-F2D3-450E-B050-1D81CD181981}">
      <dgm:prSet/>
      <dgm:spPr/>
      <dgm:t>
        <a:bodyPr/>
        <a:lstStyle/>
        <a:p>
          <a:pPr>
            <a:lnSpc>
              <a:spcPct val="150000"/>
            </a:lnSpc>
          </a:pPr>
          <a:endParaRPr lang="es-419" sz="1600"/>
        </a:p>
      </dgm:t>
    </dgm:pt>
    <dgm:pt modelId="{9B1FC5D4-D4FA-479A-AB27-D32FD823178B}" type="pres">
      <dgm:prSet presAssocID="{439D161B-CE3C-4813-BB84-27B7E94F947E}" presName="diagram" presStyleCnt="0">
        <dgm:presLayoutVars>
          <dgm:dir/>
          <dgm:resizeHandles val="exact"/>
        </dgm:presLayoutVars>
      </dgm:prSet>
      <dgm:spPr/>
    </dgm:pt>
    <dgm:pt modelId="{F7918382-1E02-4347-9EFC-262870A2F2FA}" type="pres">
      <dgm:prSet presAssocID="{2B817C9F-7589-49A5-B9C8-342AE150E37A}" presName="node" presStyleLbl="node1" presStyleIdx="0" presStyleCnt="4">
        <dgm:presLayoutVars>
          <dgm:bulletEnabled val="1"/>
        </dgm:presLayoutVars>
      </dgm:prSet>
      <dgm:spPr/>
    </dgm:pt>
    <dgm:pt modelId="{D8017F47-FBB8-4573-B69A-4F26312B1519}" type="pres">
      <dgm:prSet presAssocID="{5D58BC5E-4AA4-49AE-B746-F96FEA0F5669}" presName="sibTrans" presStyleCnt="0"/>
      <dgm:spPr/>
    </dgm:pt>
    <dgm:pt modelId="{1A4A1D3F-F802-4F7A-BD27-1ECB8819BB73}" type="pres">
      <dgm:prSet presAssocID="{501996EC-9C79-4E9D-B7EF-AE614FD70393}" presName="node" presStyleLbl="node1" presStyleIdx="1" presStyleCnt="4">
        <dgm:presLayoutVars>
          <dgm:bulletEnabled val="1"/>
        </dgm:presLayoutVars>
      </dgm:prSet>
      <dgm:spPr/>
    </dgm:pt>
    <dgm:pt modelId="{6C7DA86F-F559-4B19-B4DF-5438F0E786C3}" type="pres">
      <dgm:prSet presAssocID="{60C5A0A2-13A8-498B-A13B-8CB5E17D62AA}" presName="sibTrans" presStyleCnt="0"/>
      <dgm:spPr/>
    </dgm:pt>
    <dgm:pt modelId="{7C902D06-704D-4306-A5AA-D7267A2FE11C}" type="pres">
      <dgm:prSet presAssocID="{3C58409E-2873-41BD-AD73-211373EEC4A9}" presName="node" presStyleLbl="node1" presStyleIdx="2" presStyleCnt="4">
        <dgm:presLayoutVars>
          <dgm:bulletEnabled val="1"/>
        </dgm:presLayoutVars>
      </dgm:prSet>
      <dgm:spPr/>
    </dgm:pt>
    <dgm:pt modelId="{8850FD8C-0DDE-4577-BA0D-BD9412D1DD89}" type="pres">
      <dgm:prSet presAssocID="{5B1A11DC-E4AB-4979-9457-3D5435599C31}" presName="sibTrans" presStyleCnt="0"/>
      <dgm:spPr/>
    </dgm:pt>
    <dgm:pt modelId="{A4EACC5B-E793-4F82-83FC-5528B069ACA0}" type="pres">
      <dgm:prSet presAssocID="{A225511E-4FEF-49D0-BB74-6E5D7A99B453}" presName="node" presStyleLbl="node1" presStyleIdx="3" presStyleCnt="4">
        <dgm:presLayoutVars>
          <dgm:bulletEnabled val="1"/>
        </dgm:presLayoutVars>
      </dgm:prSet>
      <dgm:spPr/>
    </dgm:pt>
  </dgm:ptLst>
  <dgm:cxnLst>
    <dgm:cxn modelId="{D6732208-DB80-4B46-ABCA-929E0F6E09C2}" srcId="{439D161B-CE3C-4813-BB84-27B7E94F947E}" destId="{2B817C9F-7589-49A5-B9C8-342AE150E37A}" srcOrd="0" destOrd="0" parTransId="{73673A9C-D1FB-4A70-A396-EF3A57FEDFDC}" sibTransId="{5D58BC5E-4AA4-49AE-B746-F96FEA0F5669}"/>
    <dgm:cxn modelId="{04E20016-F2D3-450E-B050-1D81CD181981}" srcId="{439D161B-CE3C-4813-BB84-27B7E94F947E}" destId="{501996EC-9C79-4E9D-B7EF-AE614FD70393}" srcOrd="1" destOrd="0" parTransId="{1A0DAB2C-5454-48EA-BE5B-0A71D065DC5C}" sibTransId="{60C5A0A2-13A8-498B-A13B-8CB5E17D62AA}"/>
    <dgm:cxn modelId="{767A9E18-E651-459A-A16E-377DC87A525B}" type="presOf" srcId="{439D161B-CE3C-4813-BB84-27B7E94F947E}" destId="{9B1FC5D4-D4FA-479A-AB27-D32FD823178B}" srcOrd="0" destOrd="0" presId="urn:microsoft.com/office/officeart/2005/8/layout/default"/>
    <dgm:cxn modelId="{8FE1454B-C0B4-4C16-8CC3-5DE4355F72C9}" type="presOf" srcId="{A225511E-4FEF-49D0-BB74-6E5D7A99B453}" destId="{A4EACC5B-E793-4F82-83FC-5528B069ACA0}" srcOrd="0" destOrd="0" presId="urn:microsoft.com/office/officeart/2005/8/layout/default"/>
    <dgm:cxn modelId="{06D14880-E4EA-4230-8E19-EFFCC7AD8671}" srcId="{439D161B-CE3C-4813-BB84-27B7E94F947E}" destId="{A225511E-4FEF-49D0-BB74-6E5D7A99B453}" srcOrd="3" destOrd="0" parTransId="{BAF0FA0C-9256-4BE1-9A46-9C5E80C1BFCD}" sibTransId="{B26062F1-C1BD-49C9-B023-79F6A745F139}"/>
    <dgm:cxn modelId="{6BB43B96-5B96-449D-828C-7BC14D58A6CB}" srcId="{439D161B-CE3C-4813-BB84-27B7E94F947E}" destId="{3C58409E-2873-41BD-AD73-211373EEC4A9}" srcOrd="2" destOrd="0" parTransId="{3E6DE83C-146C-45BF-BCD5-164EF4840409}" sibTransId="{5B1A11DC-E4AB-4979-9457-3D5435599C31}"/>
    <dgm:cxn modelId="{A5C7FD98-D7C9-46E2-93E3-4228B364E241}" type="presOf" srcId="{501996EC-9C79-4E9D-B7EF-AE614FD70393}" destId="{1A4A1D3F-F802-4F7A-BD27-1ECB8819BB73}" srcOrd="0" destOrd="0" presId="urn:microsoft.com/office/officeart/2005/8/layout/default"/>
    <dgm:cxn modelId="{1412D1DF-9B88-4E80-AED2-5D92768BB2DE}" type="presOf" srcId="{2B817C9F-7589-49A5-B9C8-342AE150E37A}" destId="{F7918382-1E02-4347-9EFC-262870A2F2FA}" srcOrd="0" destOrd="0" presId="urn:microsoft.com/office/officeart/2005/8/layout/default"/>
    <dgm:cxn modelId="{34969CFD-B655-4FA3-A136-F3D3072A9680}" type="presOf" srcId="{3C58409E-2873-41BD-AD73-211373EEC4A9}" destId="{7C902D06-704D-4306-A5AA-D7267A2FE11C}" srcOrd="0" destOrd="0" presId="urn:microsoft.com/office/officeart/2005/8/layout/default"/>
    <dgm:cxn modelId="{61BCDA5C-A64F-4CF1-A17C-3B4783D379E7}" type="presParOf" srcId="{9B1FC5D4-D4FA-479A-AB27-D32FD823178B}" destId="{F7918382-1E02-4347-9EFC-262870A2F2FA}" srcOrd="0" destOrd="0" presId="urn:microsoft.com/office/officeart/2005/8/layout/default"/>
    <dgm:cxn modelId="{DAD6FCED-E1A7-49CC-A010-E52B2373E973}" type="presParOf" srcId="{9B1FC5D4-D4FA-479A-AB27-D32FD823178B}" destId="{D8017F47-FBB8-4573-B69A-4F26312B1519}" srcOrd="1" destOrd="0" presId="urn:microsoft.com/office/officeart/2005/8/layout/default"/>
    <dgm:cxn modelId="{725695F1-618F-474D-9326-21D1B053BDE2}" type="presParOf" srcId="{9B1FC5D4-D4FA-479A-AB27-D32FD823178B}" destId="{1A4A1D3F-F802-4F7A-BD27-1ECB8819BB73}" srcOrd="2" destOrd="0" presId="urn:microsoft.com/office/officeart/2005/8/layout/default"/>
    <dgm:cxn modelId="{8290B93A-D8D1-4C47-9416-424FAADE59C7}" type="presParOf" srcId="{9B1FC5D4-D4FA-479A-AB27-D32FD823178B}" destId="{6C7DA86F-F559-4B19-B4DF-5438F0E786C3}" srcOrd="3" destOrd="0" presId="urn:microsoft.com/office/officeart/2005/8/layout/default"/>
    <dgm:cxn modelId="{513796CA-C1E9-4D19-8BBC-808C6DA4957E}" type="presParOf" srcId="{9B1FC5D4-D4FA-479A-AB27-D32FD823178B}" destId="{7C902D06-704D-4306-A5AA-D7267A2FE11C}" srcOrd="4" destOrd="0" presId="urn:microsoft.com/office/officeart/2005/8/layout/default"/>
    <dgm:cxn modelId="{42BBC37F-46DD-4161-9374-93005853B90A}" type="presParOf" srcId="{9B1FC5D4-D4FA-479A-AB27-D32FD823178B}" destId="{8850FD8C-0DDE-4577-BA0D-BD9412D1DD89}" srcOrd="5" destOrd="0" presId="urn:microsoft.com/office/officeart/2005/8/layout/default"/>
    <dgm:cxn modelId="{471865D5-DBAA-4230-B4C0-3EB3F9ED2ADE}" type="presParOf" srcId="{9B1FC5D4-D4FA-479A-AB27-D32FD823178B}" destId="{A4EACC5B-E793-4F82-83FC-5528B069ACA0}" srcOrd="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918382-1E02-4347-9EFC-262870A2F2FA}">
      <dsp:nvSpPr>
        <dsp:cNvPr id="0" name=""/>
        <dsp:cNvSpPr/>
      </dsp:nvSpPr>
      <dsp:spPr>
        <a:xfrm>
          <a:off x="703" y="45456"/>
          <a:ext cx="2745425" cy="164725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150000"/>
            </a:lnSpc>
            <a:spcBef>
              <a:spcPct val="0"/>
            </a:spcBef>
            <a:spcAft>
              <a:spcPct val="35000"/>
            </a:spcAft>
            <a:buNone/>
          </a:pPr>
          <a:r>
            <a:rPr lang="es-419" sz="1600" b="0" i="0" kern="1200">
              <a:latin typeface="Public Sans" panose="020B0604020202020204" charset="0"/>
            </a:rPr>
            <a:t>Competir por pintar la mayor cantidad de casillas en el tablero.</a:t>
          </a:r>
          <a:endParaRPr lang="es-419" sz="1600" kern="1200">
            <a:latin typeface="Public Sans" panose="020B0604020202020204" charset="0"/>
          </a:endParaRPr>
        </a:p>
      </dsp:txBody>
      <dsp:txXfrm>
        <a:off x="703" y="45456"/>
        <a:ext cx="2745425" cy="1647255"/>
      </dsp:txXfrm>
    </dsp:sp>
    <dsp:sp modelId="{1A4A1D3F-F802-4F7A-BD27-1ECB8819BB73}">
      <dsp:nvSpPr>
        <dsp:cNvPr id="0" name=""/>
        <dsp:cNvSpPr/>
      </dsp:nvSpPr>
      <dsp:spPr>
        <a:xfrm>
          <a:off x="3020672" y="45456"/>
          <a:ext cx="2745425" cy="164725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150000"/>
            </a:lnSpc>
            <a:spcBef>
              <a:spcPct val="0"/>
            </a:spcBef>
            <a:spcAft>
              <a:spcPct val="35000"/>
            </a:spcAft>
            <a:buNone/>
          </a:pPr>
          <a:r>
            <a:rPr lang="es-419" sz="1600" b="0" i="0" kern="1200">
              <a:latin typeface="Public Sans" panose="020B0604020202020204" charset="0"/>
            </a:rPr>
            <a:t>Se permite que los jugadores pinten casillas de otros.</a:t>
          </a:r>
          <a:endParaRPr lang="es-419" sz="1600" kern="1200">
            <a:latin typeface="Public Sans" panose="020B0604020202020204" charset="0"/>
          </a:endParaRPr>
        </a:p>
      </dsp:txBody>
      <dsp:txXfrm>
        <a:off x="3020672" y="45456"/>
        <a:ext cx="2745425" cy="1647255"/>
      </dsp:txXfrm>
    </dsp:sp>
    <dsp:sp modelId="{7C902D06-704D-4306-A5AA-D7267A2FE11C}">
      <dsp:nvSpPr>
        <dsp:cNvPr id="0" name=""/>
        <dsp:cNvSpPr/>
      </dsp:nvSpPr>
      <dsp:spPr>
        <a:xfrm>
          <a:off x="703" y="1967254"/>
          <a:ext cx="2745425" cy="164725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150000"/>
            </a:lnSpc>
            <a:spcBef>
              <a:spcPct val="0"/>
            </a:spcBef>
            <a:spcAft>
              <a:spcPct val="35000"/>
            </a:spcAft>
            <a:buNone/>
          </a:pPr>
          <a:r>
            <a:rPr lang="es-419" sz="1600" b="0" i="0" kern="1200">
              <a:latin typeface="Public Sans" panose="020B0604020202020204" charset="0"/>
            </a:rPr>
            <a:t>El juego tiene un límite de tiempo predefinido que agrega emoción a la partida.</a:t>
          </a:r>
          <a:endParaRPr lang="es-419" sz="1600" kern="1200">
            <a:latin typeface="Public Sans" panose="020B0604020202020204" charset="0"/>
          </a:endParaRPr>
        </a:p>
      </dsp:txBody>
      <dsp:txXfrm>
        <a:off x="703" y="1967254"/>
        <a:ext cx="2745425" cy="1647255"/>
      </dsp:txXfrm>
    </dsp:sp>
    <dsp:sp modelId="{A4EACC5B-E793-4F82-83FC-5528B069ACA0}">
      <dsp:nvSpPr>
        <dsp:cNvPr id="0" name=""/>
        <dsp:cNvSpPr/>
      </dsp:nvSpPr>
      <dsp:spPr>
        <a:xfrm>
          <a:off x="3020672" y="1967254"/>
          <a:ext cx="2745425" cy="164725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150000"/>
            </a:lnSpc>
            <a:spcBef>
              <a:spcPct val="0"/>
            </a:spcBef>
            <a:spcAft>
              <a:spcPct val="35000"/>
            </a:spcAft>
            <a:buNone/>
          </a:pPr>
          <a:r>
            <a:rPr lang="es-419" sz="1600" b="0" i="0" kern="1200">
              <a:latin typeface="Public Sans" panose="020B0604020202020204" charset="0"/>
            </a:rPr>
            <a:t>Tablero con comodines  para aumentar la eficiencia en la pintura de casillas.</a:t>
          </a:r>
          <a:endParaRPr lang="es-419" sz="1600" kern="1200">
            <a:latin typeface="Public Sans" panose="020B0604020202020204" charset="0"/>
          </a:endParaRPr>
        </a:p>
      </dsp:txBody>
      <dsp:txXfrm>
        <a:off x="3020672" y="1967254"/>
        <a:ext cx="2745425" cy="164725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9-17T03:25:41.232"/>
    </inkml:context>
    <inkml:brush xml:id="br0">
      <inkml:brushProperty name="width" value="0.1" units="cm"/>
      <inkml:brushProperty name="height" value="0.1" units="cm"/>
    </inkml:brush>
  </inkml:definitions>
  <inkml:trace contextRef="#ctx0" brushRef="#br0">22490 5054 2335 0 0,'3'0'1024'0'0,"1"3"-1248"0"0,-3 1-1120 0 0,-2 1 1344 0 0</inkml:trace>
</inkml:ink>
</file>

<file path=ppt/media/hdphoto1.wdp>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4.png>
</file>

<file path=ppt/media/image5.sv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40630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2090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443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6042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507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0339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3190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 y="-11375"/>
            <a:ext cx="1087529" cy="5166300"/>
            <a:chOff x="-2" y="-11375"/>
            <a:chExt cx="1087529" cy="5166300"/>
          </a:xfrm>
        </p:grpSpPr>
        <p:sp>
          <p:nvSpPr>
            <p:cNvPr id="10" name="Google Shape;10;p2"/>
            <p:cNvSpPr/>
            <p:nvPr/>
          </p:nvSpPr>
          <p:spPr>
            <a:xfrm>
              <a:off x="137583" y="-11375"/>
              <a:ext cx="949943"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 y="-11375"/>
              <a:ext cx="179700" cy="516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1803400" y="1112875"/>
            <a:ext cx="6441000" cy="20313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1803392" y="3696667"/>
            <a:ext cx="45288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3" name="Google Shape;73;p14"/>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 name="Google Shape;76;p15"/>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7" name="Google Shape;87;p18"/>
          <p:cNvSpPr txBox="1">
            <a:spLocks noGrp="1"/>
          </p:cNvSpPr>
          <p:nvPr>
            <p:ph type="subTitle" idx="1"/>
          </p:nvPr>
        </p:nvSpPr>
        <p:spPr>
          <a:xfrm>
            <a:off x="720000" y="2226396"/>
            <a:ext cx="2302500" cy="150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 name="Google Shape;88;p18"/>
          <p:cNvSpPr txBox="1">
            <a:spLocks noGrp="1"/>
          </p:cNvSpPr>
          <p:nvPr>
            <p:ph type="subTitle" idx="2"/>
          </p:nvPr>
        </p:nvSpPr>
        <p:spPr>
          <a:xfrm>
            <a:off x="3277975" y="3250700"/>
            <a:ext cx="2588100" cy="127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9" name="Google Shape;89;p18"/>
          <p:cNvSpPr txBox="1">
            <a:spLocks noGrp="1"/>
          </p:cNvSpPr>
          <p:nvPr>
            <p:ph type="subTitle" idx="3"/>
          </p:nvPr>
        </p:nvSpPr>
        <p:spPr>
          <a:xfrm>
            <a:off x="6121550" y="2226396"/>
            <a:ext cx="2302500" cy="150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0" name="Google Shape;90;p18"/>
          <p:cNvSpPr txBox="1">
            <a:spLocks noGrp="1"/>
          </p:cNvSpPr>
          <p:nvPr>
            <p:ph type="subTitle" idx="4"/>
          </p:nvPr>
        </p:nvSpPr>
        <p:spPr>
          <a:xfrm>
            <a:off x="720000" y="1727198"/>
            <a:ext cx="2302500" cy="499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1" name="Google Shape;91;p18"/>
          <p:cNvSpPr txBox="1">
            <a:spLocks noGrp="1"/>
          </p:cNvSpPr>
          <p:nvPr>
            <p:ph type="subTitle" idx="5"/>
          </p:nvPr>
        </p:nvSpPr>
        <p:spPr>
          <a:xfrm>
            <a:off x="3277979" y="2751500"/>
            <a:ext cx="2588100" cy="499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2" name="Google Shape;92;p18"/>
          <p:cNvSpPr txBox="1">
            <a:spLocks noGrp="1"/>
          </p:cNvSpPr>
          <p:nvPr>
            <p:ph type="subTitle" idx="6"/>
          </p:nvPr>
        </p:nvSpPr>
        <p:spPr>
          <a:xfrm>
            <a:off x="6121550" y="1727198"/>
            <a:ext cx="2302500" cy="499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3" name="Google Shape;93;p18"/>
          <p:cNvSpPr/>
          <p:nvPr/>
        </p:nvSpPr>
        <p:spPr>
          <a:xfrm rot="-5400000">
            <a:off x="3886208" y="546003"/>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9"/>
          <p:cNvSpPr txBox="1">
            <a:spLocks noGrp="1"/>
          </p:cNvSpPr>
          <p:nvPr>
            <p:ph type="subTitle" idx="1"/>
          </p:nvPr>
        </p:nvSpPr>
        <p:spPr>
          <a:xfrm>
            <a:off x="1253225" y="1813500"/>
            <a:ext cx="31491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9"/>
          <p:cNvSpPr txBox="1">
            <a:spLocks noGrp="1"/>
          </p:cNvSpPr>
          <p:nvPr>
            <p:ph type="subTitle" idx="2"/>
          </p:nvPr>
        </p:nvSpPr>
        <p:spPr>
          <a:xfrm>
            <a:off x="5079776" y="1813500"/>
            <a:ext cx="28110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9"/>
          <p:cNvSpPr txBox="1">
            <a:spLocks noGrp="1"/>
          </p:cNvSpPr>
          <p:nvPr>
            <p:ph type="subTitle" idx="3"/>
          </p:nvPr>
        </p:nvSpPr>
        <p:spPr>
          <a:xfrm>
            <a:off x="1253225" y="3333000"/>
            <a:ext cx="3149100" cy="103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19"/>
          <p:cNvSpPr txBox="1">
            <a:spLocks noGrp="1"/>
          </p:cNvSpPr>
          <p:nvPr>
            <p:ph type="subTitle" idx="4"/>
          </p:nvPr>
        </p:nvSpPr>
        <p:spPr>
          <a:xfrm>
            <a:off x="5079775" y="3333000"/>
            <a:ext cx="2811000" cy="103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 name="Google Shape;100;p19"/>
          <p:cNvSpPr txBox="1">
            <a:spLocks noGrp="1"/>
          </p:cNvSpPr>
          <p:nvPr>
            <p:ph type="subTitle" idx="5"/>
          </p:nvPr>
        </p:nvSpPr>
        <p:spPr>
          <a:xfrm>
            <a:off x="1253226" y="1382300"/>
            <a:ext cx="3149100" cy="43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1" name="Google Shape;101;p19"/>
          <p:cNvSpPr txBox="1">
            <a:spLocks noGrp="1"/>
          </p:cNvSpPr>
          <p:nvPr>
            <p:ph type="subTitle" idx="6"/>
          </p:nvPr>
        </p:nvSpPr>
        <p:spPr>
          <a:xfrm>
            <a:off x="1253226" y="2901725"/>
            <a:ext cx="3149100" cy="43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9"/>
          <p:cNvSpPr txBox="1">
            <a:spLocks noGrp="1"/>
          </p:cNvSpPr>
          <p:nvPr>
            <p:ph type="subTitle" idx="7"/>
          </p:nvPr>
        </p:nvSpPr>
        <p:spPr>
          <a:xfrm>
            <a:off x="5079750" y="1382300"/>
            <a:ext cx="2811000" cy="43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3" name="Google Shape;103;p19"/>
          <p:cNvSpPr txBox="1">
            <a:spLocks noGrp="1"/>
          </p:cNvSpPr>
          <p:nvPr>
            <p:ph type="subTitle" idx="8"/>
          </p:nvPr>
        </p:nvSpPr>
        <p:spPr>
          <a:xfrm>
            <a:off x="5079750" y="2901725"/>
            <a:ext cx="2811000" cy="43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4" name="Google Shape;104;p19"/>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20"/>
          <p:cNvSpPr txBox="1">
            <a:spLocks noGrp="1"/>
          </p:cNvSpPr>
          <p:nvPr>
            <p:ph type="subTitle" idx="1"/>
          </p:nvPr>
        </p:nvSpPr>
        <p:spPr>
          <a:xfrm>
            <a:off x="723950" y="1710150"/>
            <a:ext cx="2517000" cy="7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20"/>
          <p:cNvSpPr txBox="1">
            <a:spLocks noGrp="1"/>
          </p:cNvSpPr>
          <p:nvPr>
            <p:ph type="subTitle" idx="2"/>
          </p:nvPr>
        </p:nvSpPr>
        <p:spPr>
          <a:xfrm>
            <a:off x="3310662" y="1710153"/>
            <a:ext cx="2517000" cy="7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20"/>
          <p:cNvSpPr txBox="1">
            <a:spLocks noGrp="1"/>
          </p:cNvSpPr>
          <p:nvPr>
            <p:ph type="subTitle" idx="3"/>
          </p:nvPr>
        </p:nvSpPr>
        <p:spPr>
          <a:xfrm>
            <a:off x="723950" y="3498801"/>
            <a:ext cx="2517000" cy="9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20"/>
          <p:cNvSpPr txBox="1">
            <a:spLocks noGrp="1"/>
          </p:cNvSpPr>
          <p:nvPr>
            <p:ph type="subTitle" idx="4"/>
          </p:nvPr>
        </p:nvSpPr>
        <p:spPr>
          <a:xfrm>
            <a:off x="3310662" y="3498800"/>
            <a:ext cx="2517000" cy="9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20"/>
          <p:cNvSpPr txBox="1">
            <a:spLocks noGrp="1"/>
          </p:cNvSpPr>
          <p:nvPr>
            <p:ph type="subTitle" idx="5"/>
          </p:nvPr>
        </p:nvSpPr>
        <p:spPr>
          <a:xfrm>
            <a:off x="5897375" y="1710153"/>
            <a:ext cx="2517000" cy="7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 name="Google Shape;113;p20"/>
          <p:cNvSpPr txBox="1">
            <a:spLocks noGrp="1"/>
          </p:cNvSpPr>
          <p:nvPr>
            <p:ph type="subTitle" idx="6"/>
          </p:nvPr>
        </p:nvSpPr>
        <p:spPr>
          <a:xfrm>
            <a:off x="5897375" y="3498800"/>
            <a:ext cx="2517000" cy="9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20"/>
          <p:cNvSpPr txBox="1">
            <a:spLocks noGrp="1"/>
          </p:cNvSpPr>
          <p:nvPr>
            <p:ph type="subTitle" idx="7"/>
          </p:nvPr>
        </p:nvSpPr>
        <p:spPr>
          <a:xfrm>
            <a:off x="728834" y="1060275"/>
            <a:ext cx="25071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5" name="Google Shape;115;p20"/>
          <p:cNvSpPr txBox="1">
            <a:spLocks noGrp="1"/>
          </p:cNvSpPr>
          <p:nvPr>
            <p:ph type="subTitle" idx="8"/>
          </p:nvPr>
        </p:nvSpPr>
        <p:spPr>
          <a:xfrm>
            <a:off x="3308154" y="1060275"/>
            <a:ext cx="2517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6" name="Google Shape;116;p20"/>
          <p:cNvSpPr txBox="1">
            <a:spLocks noGrp="1"/>
          </p:cNvSpPr>
          <p:nvPr>
            <p:ph type="subTitle" idx="9"/>
          </p:nvPr>
        </p:nvSpPr>
        <p:spPr>
          <a:xfrm>
            <a:off x="5897375" y="1060275"/>
            <a:ext cx="2517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20"/>
          <p:cNvSpPr txBox="1">
            <a:spLocks noGrp="1"/>
          </p:cNvSpPr>
          <p:nvPr>
            <p:ph type="subTitle" idx="13"/>
          </p:nvPr>
        </p:nvSpPr>
        <p:spPr>
          <a:xfrm>
            <a:off x="723950" y="2845800"/>
            <a:ext cx="2517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20"/>
          <p:cNvSpPr txBox="1">
            <a:spLocks noGrp="1"/>
          </p:cNvSpPr>
          <p:nvPr>
            <p:ph type="subTitle" idx="14"/>
          </p:nvPr>
        </p:nvSpPr>
        <p:spPr>
          <a:xfrm>
            <a:off x="3310662" y="2845800"/>
            <a:ext cx="2517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20"/>
          <p:cNvSpPr txBox="1">
            <a:spLocks noGrp="1"/>
          </p:cNvSpPr>
          <p:nvPr>
            <p:ph type="subTitle" idx="15"/>
          </p:nvPr>
        </p:nvSpPr>
        <p:spPr>
          <a:xfrm>
            <a:off x="5897375" y="2845800"/>
            <a:ext cx="2517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0" name="Google Shape;120;p20"/>
          <p:cNvSpPr/>
          <p:nvPr/>
        </p:nvSpPr>
        <p:spPr>
          <a:xfrm rot="-5400000">
            <a:off x="3886208" y="546003"/>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30"/>
        <p:cNvGrpSpPr/>
        <p:nvPr/>
      </p:nvGrpSpPr>
      <p:grpSpPr>
        <a:xfrm>
          <a:off x="0" y="0"/>
          <a:ext cx="0" cy="0"/>
          <a:chOff x="0" y="0"/>
          <a:chExt cx="0" cy="0"/>
        </a:xfrm>
      </p:grpSpPr>
      <p:sp>
        <p:nvSpPr>
          <p:cNvPr id="131" name="Google Shape;131;p22"/>
          <p:cNvSpPr/>
          <p:nvPr/>
        </p:nvSpPr>
        <p:spPr>
          <a:xfrm rot="-5400000">
            <a:off x="3886208" y="553278"/>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rot="5400000">
            <a:off x="3886208" y="-4562097"/>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txBox="1">
            <a:spLocks noGrp="1"/>
          </p:cNvSpPr>
          <p:nvPr>
            <p:ph type="title"/>
          </p:nvPr>
        </p:nvSpPr>
        <p:spPr>
          <a:xfrm>
            <a:off x="2347938" y="9972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4" name="Google Shape;134;p22"/>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5" name="Google Shape;135;p22"/>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Public Sans"/>
                <a:ea typeface="Public Sans"/>
                <a:cs typeface="Public Sans"/>
                <a:sym typeface="Public Sans"/>
              </a:rPr>
              <a:t>CREDITS:</a:t>
            </a:r>
            <a:r>
              <a:rPr lang="en" sz="1200">
                <a:solidFill>
                  <a:schemeClr val="dk1"/>
                </a:solidFill>
                <a:latin typeface="Public Sans"/>
                <a:ea typeface="Public Sans"/>
                <a:cs typeface="Public Sans"/>
                <a:sym typeface="Public Sans"/>
              </a:rPr>
              <a:t> This presentation template was created by </a:t>
            </a:r>
            <a:r>
              <a:rPr lang="en" sz="1200" b="1" u="sng">
                <a:solidFill>
                  <a:schemeClr val="dk1"/>
                </a:solidFill>
                <a:latin typeface="Public Sans"/>
                <a:ea typeface="Public Sans"/>
                <a:cs typeface="Public Sans"/>
                <a:sym typeface="Public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Public Sans"/>
                <a:ea typeface="Public Sans"/>
                <a:cs typeface="Public Sans"/>
                <a:sym typeface="Public Sans"/>
              </a:rPr>
              <a:t>, and includes icons by </a:t>
            </a:r>
            <a:r>
              <a:rPr lang="en" sz="1200" b="1" u="sng">
                <a:solidFill>
                  <a:schemeClr val="dk1"/>
                </a:solidFill>
                <a:latin typeface="Public Sans"/>
                <a:ea typeface="Public Sans"/>
                <a:cs typeface="Public Sans"/>
                <a:sym typeface="Public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Public Sans"/>
                <a:ea typeface="Public Sans"/>
                <a:cs typeface="Public Sans"/>
                <a:sym typeface="Public Sans"/>
              </a:rPr>
              <a:t>, and infographics &amp; images by </a:t>
            </a:r>
            <a:r>
              <a:rPr lang="en" sz="1200" b="1" u="sng">
                <a:solidFill>
                  <a:schemeClr val="dk1"/>
                </a:solidFill>
                <a:latin typeface="Public Sans"/>
                <a:ea typeface="Public Sans"/>
                <a:cs typeface="Public Sans"/>
                <a:sym typeface="Public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Public Sans"/>
                <a:ea typeface="Public Sans"/>
                <a:cs typeface="Public Sans"/>
                <a:sym typeface="Public Sans"/>
              </a:rPr>
              <a:t> </a:t>
            </a:r>
            <a:endParaRPr sz="1200" b="1" u="sng">
              <a:solidFill>
                <a:schemeClr val="dk1"/>
              </a:solidFill>
              <a:latin typeface="Public Sans"/>
              <a:ea typeface="Public Sans"/>
              <a:cs typeface="Public Sans"/>
              <a:sym typeface="Public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6"/>
        <p:cNvGrpSpPr/>
        <p:nvPr/>
      </p:nvGrpSpPr>
      <p:grpSpPr>
        <a:xfrm>
          <a:off x="0" y="0"/>
          <a:ext cx="0" cy="0"/>
          <a:chOff x="0" y="0"/>
          <a:chExt cx="0" cy="0"/>
        </a:xfrm>
      </p:grpSpPr>
      <p:sp>
        <p:nvSpPr>
          <p:cNvPr id="137" name="Google Shape;137;p23"/>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23"/>
          <p:cNvGrpSpPr/>
          <p:nvPr/>
        </p:nvGrpSpPr>
        <p:grpSpPr>
          <a:xfrm>
            <a:off x="305977" y="220354"/>
            <a:ext cx="596705" cy="897539"/>
            <a:chOff x="3309056" y="3100878"/>
            <a:chExt cx="265805" cy="399795"/>
          </a:xfrm>
        </p:grpSpPr>
        <p:sp>
          <p:nvSpPr>
            <p:cNvPr id="140" name="Google Shape;140;p23"/>
            <p:cNvSpPr/>
            <p:nvPr/>
          </p:nvSpPr>
          <p:spPr>
            <a:xfrm>
              <a:off x="3309056" y="3100878"/>
              <a:ext cx="265750" cy="399725"/>
            </a:xfrm>
            <a:custGeom>
              <a:avLst/>
              <a:gdLst/>
              <a:ahLst/>
              <a:cxnLst/>
              <a:rect l="l" t="t" r="r" b="b"/>
              <a:pathLst>
                <a:path w="10630" h="15989" extrusionOk="0">
                  <a:moveTo>
                    <a:pt x="5633" y="1772"/>
                  </a:moveTo>
                  <a:lnTo>
                    <a:pt x="5633" y="1817"/>
                  </a:lnTo>
                  <a:lnTo>
                    <a:pt x="5679" y="1863"/>
                  </a:lnTo>
                  <a:lnTo>
                    <a:pt x="5724" y="1908"/>
                  </a:lnTo>
                  <a:lnTo>
                    <a:pt x="5860" y="1999"/>
                  </a:lnTo>
                  <a:lnTo>
                    <a:pt x="7132" y="1999"/>
                  </a:lnTo>
                  <a:lnTo>
                    <a:pt x="7132" y="3680"/>
                  </a:lnTo>
                  <a:lnTo>
                    <a:pt x="3498" y="3680"/>
                  </a:lnTo>
                  <a:lnTo>
                    <a:pt x="3498" y="1999"/>
                  </a:lnTo>
                  <a:lnTo>
                    <a:pt x="4770" y="1999"/>
                  </a:lnTo>
                  <a:lnTo>
                    <a:pt x="4861" y="1954"/>
                  </a:lnTo>
                  <a:lnTo>
                    <a:pt x="4952" y="1908"/>
                  </a:lnTo>
                  <a:lnTo>
                    <a:pt x="4997" y="1817"/>
                  </a:lnTo>
                  <a:lnTo>
                    <a:pt x="5043" y="1772"/>
                  </a:lnTo>
                  <a:close/>
                  <a:moveTo>
                    <a:pt x="3271" y="0"/>
                  </a:moveTo>
                  <a:lnTo>
                    <a:pt x="3180" y="46"/>
                  </a:lnTo>
                  <a:lnTo>
                    <a:pt x="3135" y="91"/>
                  </a:lnTo>
                  <a:lnTo>
                    <a:pt x="1636" y="1590"/>
                  </a:lnTo>
                  <a:lnTo>
                    <a:pt x="1591" y="1636"/>
                  </a:lnTo>
                  <a:lnTo>
                    <a:pt x="1545" y="1726"/>
                  </a:lnTo>
                  <a:lnTo>
                    <a:pt x="1545" y="3680"/>
                  </a:lnTo>
                  <a:lnTo>
                    <a:pt x="137" y="3680"/>
                  </a:lnTo>
                  <a:lnTo>
                    <a:pt x="92" y="3725"/>
                  </a:lnTo>
                  <a:lnTo>
                    <a:pt x="46" y="3816"/>
                  </a:lnTo>
                  <a:lnTo>
                    <a:pt x="1" y="3907"/>
                  </a:lnTo>
                  <a:lnTo>
                    <a:pt x="1" y="12991"/>
                  </a:lnTo>
                  <a:lnTo>
                    <a:pt x="46" y="13082"/>
                  </a:lnTo>
                  <a:lnTo>
                    <a:pt x="92" y="13173"/>
                  </a:lnTo>
                  <a:lnTo>
                    <a:pt x="182" y="13218"/>
                  </a:lnTo>
                  <a:lnTo>
                    <a:pt x="273" y="13218"/>
                  </a:lnTo>
                  <a:lnTo>
                    <a:pt x="273" y="13854"/>
                  </a:lnTo>
                  <a:lnTo>
                    <a:pt x="182" y="13854"/>
                  </a:lnTo>
                  <a:lnTo>
                    <a:pt x="137" y="13900"/>
                  </a:lnTo>
                  <a:lnTo>
                    <a:pt x="46" y="13945"/>
                  </a:lnTo>
                  <a:lnTo>
                    <a:pt x="1" y="14081"/>
                  </a:lnTo>
                  <a:lnTo>
                    <a:pt x="1" y="14672"/>
                  </a:lnTo>
                  <a:lnTo>
                    <a:pt x="46" y="14944"/>
                  </a:lnTo>
                  <a:lnTo>
                    <a:pt x="92" y="15171"/>
                  </a:lnTo>
                  <a:lnTo>
                    <a:pt x="228" y="15398"/>
                  </a:lnTo>
                  <a:lnTo>
                    <a:pt x="410" y="15580"/>
                  </a:lnTo>
                  <a:lnTo>
                    <a:pt x="591" y="15762"/>
                  </a:lnTo>
                  <a:lnTo>
                    <a:pt x="818" y="15898"/>
                  </a:lnTo>
                  <a:lnTo>
                    <a:pt x="1045" y="15944"/>
                  </a:lnTo>
                  <a:lnTo>
                    <a:pt x="1318" y="15989"/>
                  </a:lnTo>
                  <a:lnTo>
                    <a:pt x="9312" y="15989"/>
                  </a:lnTo>
                  <a:lnTo>
                    <a:pt x="9585" y="15944"/>
                  </a:lnTo>
                  <a:lnTo>
                    <a:pt x="9812" y="15898"/>
                  </a:lnTo>
                  <a:lnTo>
                    <a:pt x="10039" y="15762"/>
                  </a:lnTo>
                  <a:lnTo>
                    <a:pt x="10221" y="15580"/>
                  </a:lnTo>
                  <a:lnTo>
                    <a:pt x="10402" y="15398"/>
                  </a:lnTo>
                  <a:lnTo>
                    <a:pt x="10539" y="15171"/>
                  </a:lnTo>
                  <a:lnTo>
                    <a:pt x="10584" y="14944"/>
                  </a:lnTo>
                  <a:lnTo>
                    <a:pt x="10630" y="14672"/>
                  </a:lnTo>
                  <a:lnTo>
                    <a:pt x="10630" y="6178"/>
                  </a:lnTo>
                  <a:lnTo>
                    <a:pt x="10584" y="6087"/>
                  </a:lnTo>
                  <a:lnTo>
                    <a:pt x="10539" y="5996"/>
                  </a:lnTo>
                  <a:lnTo>
                    <a:pt x="10493" y="5951"/>
                  </a:lnTo>
                  <a:lnTo>
                    <a:pt x="10402" y="5951"/>
                  </a:lnTo>
                  <a:lnTo>
                    <a:pt x="10402" y="5315"/>
                  </a:lnTo>
                  <a:lnTo>
                    <a:pt x="10493" y="5315"/>
                  </a:lnTo>
                  <a:lnTo>
                    <a:pt x="10584" y="5224"/>
                  </a:lnTo>
                  <a:lnTo>
                    <a:pt x="10630" y="5088"/>
                  </a:lnTo>
                  <a:lnTo>
                    <a:pt x="10630" y="3907"/>
                  </a:lnTo>
                  <a:lnTo>
                    <a:pt x="10584" y="3816"/>
                  </a:lnTo>
                  <a:lnTo>
                    <a:pt x="10539" y="3725"/>
                  </a:lnTo>
                  <a:lnTo>
                    <a:pt x="10493" y="3680"/>
                  </a:lnTo>
                  <a:lnTo>
                    <a:pt x="9085" y="3680"/>
                  </a:lnTo>
                  <a:lnTo>
                    <a:pt x="9085" y="1726"/>
                  </a:lnTo>
                  <a:lnTo>
                    <a:pt x="9085" y="1636"/>
                  </a:lnTo>
                  <a:lnTo>
                    <a:pt x="9040" y="1590"/>
                  </a:lnTo>
                  <a:lnTo>
                    <a:pt x="7541" y="91"/>
                  </a:lnTo>
                  <a:lnTo>
                    <a:pt x="7495" y="46"/>
                  </a:lnTo>
                  <a:lnTo>
                    <a:pt x="7405"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3386310" y="3107724"/>
              <a:ext cx="111333" cy="37514"/>
            </a:xfrm>
            <a:custGeom>
              <a:avLst/>
              <a:gdLst/>
              <a:ahLst/>
              <a:cxnLst/>
              <a:rect l="l" t="t" r="r" b="b"/>
              <a:pathLst>
                <a:path w="4425" h="1491" extrusionOk="0">
                  <a:moveTo>
                    <a:pt x="4289" y="1"/>
                  </a:moveTo>
                  <a:lnTo>
                    <a:pt x="4424" y="1490"/>
                  </a:lnTo>
                  <a:lnTo>
                    <a:pt x="1" y="1490"/>
                  </a:lnTo>
                  <a:lnTo>
                    <a:pt x="181" y="1"/>
                  </a:lnTo>
                  <a:lnTo>
                    <a:pt x="42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3353376" y="3107724"/>
              <a:ext cx="37514" cy="94275"/>
            </a:xfrm>
            <a:custGeom>
              <a:avLst/>
              <a:gdLst/>
              <a:ahLst/>
              <a:cxnLst/>
              <a:rect l="l" t="t" r="r" b="b"/>
              <a:pathLst>
                <a:path w="1491" h="3747" extrusionOk="0">
                  <a:moveTo>
                    <a:pt x="1490" y="3747"/>
                  </a:moveTo>
                  <a:lnTo>
                    <a:pt x="1" y="3747"/>
                  </a:lnTo>
                  <a:lnTo>
                    <a:pt x="1" y="1716"/>
                  </a:lnTo>
                  <a:lnTo>
                    <a:pt x="1" y="1716"/>
                  </a:lnTo>
                  <a:lnTo>
                    <a:pt x="46" y="1490"/>
                  </a:lnTo>
                  <a:lnTo>
                    <a:pt x="181" y="1309"/>
                  </a:lnTo>
                  <a:lnTo>
                    <a:pt x="1490" y="1"/>
                  </a:lnTo>
                  <a:lnTo>
                    <a:pt x="1490" y="374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3494194" y="3107724"/>
              <a:ext cx="36356" cy="94275"/>
            </a:xfrm>
            <a:custGeom>
              <a:avLst/>
              <a:gdLst/>
              <a:ahLst/>
              <a:cxnLst/>
              <a:rect l="l" t="t" r="r" b="b"/>
              <a:pathLst>
                <a:path w="1445" h="3747" extrusionOk="0">
                  <a:moveTo>
                    <a:pt x="1445" y="3747"/>
                  </a:moveTo>
                  <a:lnTo>
                    <a:pt x="1" y="3747"/>
                  </a:lnTo>
                  <a:lnTo>
                    <a:pt x="1" y="1"/>
                  </a:lnTo>
                  <a:lnTo>
                    <a:pt x="1310" y="1309"/>
                  </a:lnTo>
                  <a:lnTo>
                    <a:pt x="1310" y="1309"/>
                  </a:lnTo>
                  <a:lnTo>
                    <a:pt x="1445" y="1490"/>
                  </a:lnTo>
                  <a:lnTo>
                    <a:pt x="1445" y="1716"/>
                  </a:lnTo>
                  <a:lnTo>
                    <a:pt x="1445" y="3747"/>
                  </a:lnTo>
                  <a:lnTo>
                    <a:pt x="1445" y="374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3315914" y="3198575"/>
              <a:ext cx="253261" cy="295278"/>
            </a:xfrm>
            <a:custGeom>
              <a:avLst/>
              <a:gdLst/>
              <a:ahLst/>
              <a:cxnLst/>
              <a:rect l="l" t="t" r="r" b="b"/>
              <a:pathLst>
                <a:path w="10066" h="11736" extrusionOk="0">
                  <a:moveTo>
                    <a:pt x="10066" y="226"/>
                  </a:moveTo>
                  <a:lnTo>
                    <a:pt x="10066" y="10697"/>
                  </a:lnTo>
                  <a:lnTo>
                    <a:pt x="10066" y="10697"/>
                  </a:lnTo>
                  <a:lnTo>
                    <a:pt x="10066" y="10923"/>
                  </a:lnTo>
                  <a:lnTo>
                    <a:pt x="9975" y="11104"/>
                  </a:lnTo>
                  <a:lnTo>
                    <a:pt x="9885" y="11284"/>
                  </a:lnTo>
                  <a:lnTo>
                    <a:pt x="9750" y="11419"/>
                  </a:lnTo>
                  <a:lnTo>
                    <a:pt x="9614" y="11555"/>
                  </a:lnTo>
                  <a:lnTo>
                    <a:pt x="9434" y="11690"/>
                  </a:lnTo>
                  <a:lnTo>
                    <a:pt x="9208" y="11735"/>
                  </a:lnTo>
                  <a:lnTo>
                    <a:pt x="9027" y="11735"/>
                  </a:lnTo>
                  <a:lnTo>
                    <a:pt x="1039" y="11735"/>
                  </a:lnTo>
                  <a:lnTo>
                    <a:pt x="1039" y="11735"/>
                  </a:lnTo>
                  <a:lnTo>
                    <a:pt x="813" y="11735"/>
                  </a:lnTo>
                  <a:lnTo>
                    <a:pt x="632" y="11690"/>
                  </a:lnTo>
                  <a:lnTo>
                    <a:pt x="452" y="11555"/>
                  </a:lnTo>
                  <a:lnTo>
                    <a:pt x="316" y="11419"/>
                  </a:lnTo>
                  <a:lnTo>
                    <a:pt x="181" y="11284"/>
                  </a:lnTo>
                  <a:lnTo>
                    <a:pt x="91" y="11104"/>
                  </a:lnTo>
                  <a:lnTo>
                    <a:pt x="0" y="10923"/>
                  </a:lnTo>
                  <a:lnTo>
                    <a:pt x="0" y="10697"/>
                  </a:lnTo>
                  <a:lnTo>
                    <a:pt x="0" y="226"/>
                  </a:lnTo>
                  <a:lnTo>
                    <a:pt x="0" y="226"/>
                  </a:lnTo>
                  <a:lnTo>
                    <a:pt x="0" y="136"/>
                  </a:lnTo>
                  <a:lnTo>
                    <a:pt x="46" y="91"/>
                  </a:lnTo>
                  <a:lnTo>
                    <a:pt x="136" y="0"/>
                  </a:lnTo>
                  <a:lnTo>
                    <a:pt x="226" y="0"/>
                  </a:lnTo>
                  <a:lnTo>
                    <a:pt x="9840" y="0"/>
                  </a:lnTo>
                  <a:lnTo>
                    <a:pt x="9840" y="0"/>
                  </a:lnTo>
                  <a:lnTo>
                    <a:pt x="9930" y="0"/>
                  </a:lnTo>
                  <a:lnTo>
                    <a:pt x="9975" y="91"/>
                  </a:lnTo>
                  <a:lnTo>
                    <a:pt x="10066" y="136"/>
                  </a:lnTo>
                  <a:lnTo>
                    <a:pt x="10066" y="226"/>
                  </a:lnTo>
                  <a:lnTo>
                    <a:pt x="10066" y="2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3317046" y="3198575"/>
              <a:ext cx="252128" cy="295278"/>
            </a:xfrm>
            <a:custGeom>
              <a:avLst/>
              <a:gdLst/>
              <a:ahLst/>
              <a:cxnLst/>
              <a:rect l="l" t="t" r="r" b="b"/>
              <a:pathLst>
                <a:path w="10021" h="11736" extrusionOk="0">
                  <a:moveTo>
                    <a:pt x="10021" y="226"/>
                  </a:moveTo>
                  <a:lnTo>
                    <a:pt x="10021" y="10697"/>
                  </a:lnTo>
                  <a:lnTo>
                    <a:pt x="10021" y="10697"/>
                  </a:lnTo>
                  <a:lnTo>
                    <a:pt x="10021" y="10923"/>
                  </a:lnTo>
                  <a:lnTo>
                    <a:pt x="9930" y="11104"/>
                  </a:lnTo>
                  <a:lnTo>
                    <a:pt x="9840" y="11284"/>
                  </a:lnTo>
                  <a:lnTo>
                    <a:pt x="9705" y="11419"/>
                  </a:lnTo>
                  <a:lnTo>
                    <a:pt x="9569" y="11555"/>
                  </a:lnTo>
                  <a:lnTo>
                    <a:pt x="9389" y="11690"/>
                  </a:lnTo>
                  <a:lnTo>
                    <a:pt x="9163" y="11735"/>
                  </a:lnTo>
                  <a:lnTo>
                    <a:pt x="8982" y="11735"/>
                  </a:lnTo>
                  <a:lnTo>
                    <a:pt x="994" y="11735"/>
                  </a:lnTo>
                  <a:lnTo>
                    <a:pt x="994" y="11735"/>
                  </a:lnTo>
                  <a:lnTo>
                    <a:pt x="813" y="11735"/>
                  </a:lnTo>
                  <a:lnTo>
                    <a:pt x="678" y="11690"/>
                  </a:lnTo>
                  <a:lnTo>
                    <a:pt x="362" y="11555"/>
                  </a:lnTo>
                  <a:lnTo>
                    <a:pt x="136" y="11329"/>
                  </a:lnTo>
                  <a:lnTo>
                    <a:pt x="1" y="11013"/>
                  </a:lnTo>
                  <a:lnTo>
                    <a:pt x="8215" y="11013"/>
                  </a:lnTo>
                  <a:lnTo>
                    <a:pt x="8215" y="11013"/>
                  </a:lnTo>
                  <a:lnTo>
                    <a:pt x="8441" y="10968"/>
                  </a:lnTo>
                  <a:lnTo>
                    <a:pt x="8621" y="10923"/>
                  </a:lnTo>
                  <a:lnTo>
                    <a:pt x="8802" y="10833"/>
                  </a:lnTo>
                  <a:lnTo>
                    <a:pt x="8982" y="10697"/>
                  </a:lnTo>
                  <a:lnTo>
                    <a:pt x="9118" y="10562"/>
                  </a:lnTo>
                  <a:lnTo>
                    <a:pt x="9208" y="10381"/>
                  </a:lnTo>
                  <a:lnTo>
                    <a:pt x="9253" y="10156"/>
                  </a:lnTo>
                  <a:lnTo>
                    <a:pt x="9298" y="9975"/>
                  </a:lnTo>
                  <a:lnTo>
                    <a:pt x="9298" y="0"/>
                  </a:lnTo>
                  <a:lnTo>
                    <a:pt x="9795" y="0"/>
                  </a:lnTo>
                  <a:lnTo>
                    <a:pt x="9795" y="0"/>
                  </a:lnTo>
                  <a:lnTo>
                    <a:pt x="9885" y="0"/>
                  </a:lnTo>
                  <a:lnTo>
                    <a:pt x="9975" y="91"/>
                  </a:lnTo>
                  <a:lnTo>
                    <a:pt x="10021" y="136"/>
                  </a:lnTo>
                  <a:lnTo>
                    <a:pt x="10021" y="226"/>
                  </a:lnTo>
                  <a:lnTo>
                    <a:pt x="10021" y="22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3364748" y="3256492"/>
              <a:ext cx="77241" cy="101093"/>
            </a:xfrm>
            <a:custGeom>
              <a:avLst/>
              <a:gdLst/>
              <a:ahLst/>
              <a:cxnLst/>
              <a:rect l="l" t="t" r="r" b="b"/>
              <a:pathLst>
                <a:path w="3070" h="4018" extrusionOk="0">
                  <a:moveTo>
                    <a:pt x="3069" y="361"/>
                  </a:moveTo>
                  <a:lnTo>
                    <a:pt x="3069" y="361"/>
                  </a:lnTo>
                  <a:lnTo>
                    <a:pt x="2663" y="226"/>
                  </a:lnTo>
                  <a:lnTo>
                    <a:pt x="2212" y="91"/>
                  </a:lnTo>
                  <a:lnTo>
                    <a:pt x="1760" y="0"/>
                  </a:lnTo>
                  <a:lnTo>
                    <a:pt x="1399" y="0"/>
                  </a:lnTo>
                  <a:lnTo>
                    <a:pt x="1038" y="0"/>
                  </a:lnTo>
                  <a:lnTo>
                    <a:pt x="722" y="91"/>
                  </a:lnTo>
                  <a:lnTo>
                    <a:pt x="452" y="181"/>
                  </a:lnTo>
                  <a:lnTo>
                    <a:pt x="271" y="271"/>
                  </a:lnTo>
                  <a:lnTo>
                    <a:pt x="271" y="271"/>
                  </a:lnTo>
                  <a:lnTo>
                    <a:pt x="136" y="542"/>
                  </a:lnTo>
                  <a:lnTo>
                    <a:pt x="45" y="858"/>
                  </a:lnTo>
                  <a:lnTo>
                    <a:pt x="0" y="1309"/>
                  </a:lnTo>
                  <a:lnTo>
                    <a:pt x="0" y="1851"/>
                  </a:lnTo>
                  <a:lnTo>
                    <a:pt x="136" y="2392"/>
                  </a:lnTo>
                  <a:lnTo>
                    <a:pt x="316" y="2934"/>
                  </a:lnTo>
                  <a:lnTo>
                    <a:pt x="587" y="3476"/>
                  </a:lnTo>
                  <a:lnTo>
                    <a:pt x="768" y="3746"/>
                  </a:lnTo>
                  <a:lnTo>
                    <a:pt x="948" y="4017"/>
                  </a:lnTo>
                  <a:lnTo>
                    <a:pt x="3069" y="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3388600" y="3256492"/>
              <a:ext cx="131738" cy="130606"/>
            </a:xfrm>
            <a:custGeom>
              <a:avLst/>
              <a:gdLst/>
              <a:ahLst/>
              <a:cxnLst/>
              <a:rect l="l" t="t" r="r" b="b"/>
              <a:pathLst>
                <a:path w="5236" h="5191" extrusionOk="0">
                  <a:moveTo>
                    <a:pt x="4920" y="271"/>
                  </a:moveTo>
                  <a:lnTo>
                    <a:pt x="4920" y="271"/>
                  </a:lnTo>
                  <a:lnTo>
                    <a:pt x="4830" y="226"/>
                  </a:lnTo>
                  <a:lnTo>
                    <a:pt x="4694" y="136"/>
                  </a:lnTo>
                  <a:lnTo>
                    <a:pt x="4333" y="45"/>
                  </a:lnTo>
                  <a:lnTo>
                    <a:pt x="3837" y="0"/>
                  </a:lnTo>
                  <a:lnTo>
                    <a:pt x="3340" y="45"/>
                  </a:lnTo>
                  <a:lnTo>
                    <a:pt x="2753" y="136"/>
                  </a:lnTo>
                  <a:lnTo>
                    <a:pt x="2167" y="361"/>
                  </a:lnTo>
                  <a:lnTo>
                    <a:pt x="1896" y="497"/>
                  </a:lnTo>
                  <a:lnTo>
                    <a:pt x="1625" y="677"/>
                  </a:lnTo>
                  <a:lnTo>
                    <a:pt x="1354" y="858"/>
                  </a:lnTo>
                  <a:lnTo>
                    <a:pt x="1083" y="1083"/>
                  </a:lnTo>
                  <a:lnTo>
                    <a:pt x="1083" y="1083"/>
                  </a:lnTo>
                  <a:lnTo>
                    <a:pt x="858" y="1354"/>
                  </a:lnTo>
                  <a:lnTo>
                    <a:pt x="677" y="1580"/>
                  </a:lnTo>
                  <a:lnTo>
                    <a:pt x="497" y="1896"/>
                  </a:lnTo>
                  <a:lnTo>
                    <a:pt x="361" y="2167"/>
                  </a:lnTo>
                  <a:lnTo>
                    <a:pt x="181" y="2753"/>
                  </a:lnTo>
                  <a:lnTo>
                    <a:pt x="45" y="3295"/>
                  </a:lnTo>
                  <a:lnTo>
                    <a:pt x="0" y="3837"/>
                  </a:lnTo>
                  <a:lnTo>
                    <a:pt x="45" y="4288"/>
                  </a:lnTo>
                  <a:lnTo>
                    <a:pt x="135" y="4694"/>
                  </a:lnTo>
                  <a:lnTo>
                    <a:pt x="226" y="4830"/>
                  </a:lnTo>
                  <a:lnTo>
                    <a:pt x="316" y="4920"/>
                  </a:lnTo>
                  <a:lnTo>
                    <a:pt x="316" y="4920"/>
                  </a:lnTo>
                  <a:lnTo>
                    <a:pt x="406" y="5010"/>
                  </a:lnTo>
                  <a:lnTo>
                    <a:pt x="542" y="5055"/>
                  </a:lnTo>
                  <a:lnTo>
                    <a:pt x="903" y="5191"/>
                  </a:lnTo>
                  <a:lnTo>
                    <a:pt x="1399" y="5191"/>
                  </a:lnTo>
                  <a:lnTo>
                    <a:pt x="1896" y="5191"/>
                  </a:lnTo>
                  <a:lnTo>
                    <a:pt x="2482" y="5055"/>
                  </a:lnTo>
                  <a:lnTo>
                    <a:pt x="3069" y="4875"/>
                  </a:lnTo>
                  <a:lnTo>
                    <a:pt x="3340" y="4694"/>
                  </a:lnTo>
                  <a:lnTo>
                    <a:pt x="3611" y="4559"/>
                  </a:lnTo>
                  <a:lnTo>
                    <a:pt x="3882" y="4333"/>
                  </a:lnTo>
                  <a:lnTo>
                    <a:pt x="4152" y="4108"/>
                  </a:lnTo>
                  <a:lnTo>
                    <a:pt x="4152" y="4108"/>
                  </a:lnTo>
                  <a:lnTo>
                    <a:pt x="4378" y="3882"/>
                  </a:lnTo>
                  <a:lnTo>
                    <a:pt x="4559" y="3611"/>
                  </a:lnTo>
                  <a:lnTo>
                    <a:pt x="4739" y="3340"/>
                  </a:lnTo>
                  <a:lnTo>
                    <a:pt x="4875" y="3069"/>
                  </a:lnTo>
                  <a:lnTo>
                    <a:pt x="5055" y="2483"/>
                  </a:lnTo>
                  <a:lnTo>
                    <a:pt x="5191" y="1896"/>
                  </a:lnTo>
                  <a:lnTo>
                    <a:pt x="5236" y="1354"/>
                  </a:lnTo>
                  <a:lnTo>
                    <a:pt x="5191" y="903"/>
                  </a:lnTo>
                  <a:lnTo>
                    <a:pt x="5100" y="542"/>
                  </a:lnTo>
                  <a:lnTo>
                    <a:pt x="5010" y="406"/>
                  </a:lnTo>
                  <a:lnTo>
                    <a:pt x="4920" y="271"/>
                  </a:lnTo>
                  <a:lnTo>
                    <a:pt x="4920" y="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3389732" y="3257624"/>
              <a:ext cx="130606" cy="129473"/>
            </a:xfrm>
            <a:custGeom>
              <a:avLst/>
              <a:gdLst/>
              <a:ahLst/>
              <a:cxnLst/>
              <a:rect l="l" t="t" r="r" b="b"/>
              <a:pathLst>
                <a:path w="5191" h="5146" extrusionOk="0">
                  <a:moveTo>
                    <a:pt x="4875" y="226"/>
                  </a:moveTo>
                  <a:lnTo>
                    <a:pt x="4875" y="226"/>
                  </a:lnTo>
                  <a:lnTo>
                    <a:pt x="4694" y="91"/>
                  </a:lnTo>
                  <a:lnTo>
                    <a:pt x="4378" y="0"/>
                  </a:lnTo>
                  <a:lnTo>
                    <a:pt x="4378" y="0"/>
                  </a:lnTo>
                  <a:lnTo>
                    <a:pt x="4423" y="361"/>
                  </a:lnTo>
                  <a:lnTo>
                    <a:pt x="4423" y="723"/>
                  </a:lnTo>
                  <a:lnTo>
                    <a:pt x="4378" y="1174"/>
                  </a:lnTo>
                  <a:lnTo>
                    <a:pt x="4288" y="1625"/>
                  </a:lnTo>
                  <a:lnTo>
                    <a:pt x="4153" y="2077"/>
                  </a:lnTo>
                  <a:lnTo>
                    <a:pt x="3927" y="2483"/>
                  </a:lnTo>
                  <a:lnTo>
                    <a:pt x="3656" y="2934"/>
                  </a:lnTo>
                  <a:lnTo>
                    <a:pt x="3340" y="3340"/>
                  </a:lnTo>
                  <a:lnTo>
                    <a:pt x="3340" y="3340"/>
                  </a:lnTo>
                  <a:lnTo>
                    <a:pt x="2934" y="3656"/>
                  </a:lnTo>
                  <a:lnTo>
                    <a:pt x="2528" y="3927"/>
                  </a:lnTo>
                  <a:lnTo>
                    <a:pt x="2076" y="4153"/>
                  </a:lnTo>
                  <a:lnTo>
                    <a:pt x="1625" y="4288"/>
                  </a:lnTo>
                  <a:lnTo>
                    <a:pt x="1174" y="4378"/>
                  </a:lnTo>
                  <a:lnTo>
                    <a:pt x="767" y="4424"/>
                  </a:lnTo>
                  <a:lnTo>
                    <a:pt x="361" y="4424"/>
                  </a:lnTo>
                  <a:lnTo>
                    <a:pt x="0" y="4378"/>
                  </a:lnTo>
                  <a:lnTo>
                    <a:pt x="0" y="4378"/>
                  </a:lnTo>
                  <a:lnTo>
                    <a:pt x="136" y="4649"/>
                  </a:lnTo>
                  <a:lnTo>
                    <a:pt x="271" y="4875"/>
                  </a:lnTo>
                  <a:lnTo>
                    <a:pt x="271" y="4875"/>
                  </a:lnTo>
                  <a:lnTo>
                    <a:pt x="361" y="4965"/>
                  </a:lnTo>
                  <a:lnTo>
                    <a:pt x="497" y="5010"/>
                  </a:lnTo>
                  <a:lnTo>
                    <a:pt x="858" y="5146"/>
                  </a:lnTo>
                  <a:lnTo>
                    <a:pt x="1354" y="5146"/>
                  </a:lnTo>
                  <a:lnTo>
                    <a:pt x="1851" y="5146"/>
                  </a:lnTo>
                  <a:lnTo>
                    <a:pt x="2437" y="5010"/>
                  </a:lnTo>
                  <a:lnTo>
                    <a:pt x="3024" y="4830"/>
                  </a:lnTo>
                  <a:lnTo>
                    <a:pt x="3295" y="4649"/>
                  </a:lnTo>
                  <a:lnTo>
                    <a:pt x="3566" y="4514"/>
                  </a:lnTo>
                  <a:lnTo>
                    <a:pt x="3837" y="4288"/>
                  </a:lnTo>
                  <a:lnTo>
                    <a:pt x="4107" y="4063"/>
                  </a:lnTo>
                  <a:lnTo>
                    <a:pt x="4107" y="4063"/>
                  </a:lnTo>
                  <a:lnTo>
                    <a:pt x="4333" y="3837"/>
                  </a:lnTo>
                  <a:lnTo>
                    <a:pt x="4514" y="3566"/>
                  </a:lnTo>
                  <a:lnTo>
                    <a:pt x="4694" y="3295"/>
                  </a:lnTo>
                  <a:lnTo>
                    <a:pt x="4830" y="3024"/>
                  </a:lnTo>
                  <a:lnTo>
                    <a:pt x="5010" y="2438"/>
                  </a:lnTo>
                  <a:lnTo>
                    <a:pt x="5146" y="1851"/>
                  </a:lnTo>
                  <a:lnTo>
                    <a:pt x="5191" y="1309"/>
                  </a:lnTo>
                  <a:lnTo>
                    <a:pt x="5146" y="858"/>
                  </a:lnTo>
                  <a:lnTo>
                    <a:pt x="5055" y="497"/>
                  </a:lnTo>
                  <a:lnTo>
                    <a:pt x="4965" y="361"/>
                  </a:lnTo>
                  <a:lnTo>
                    <a:pt x="4875" y="226"/>
                  </a:lnTo>
                  <a:lnTo>
                    <a:pt x="4875" y="22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3309096" y="3100905"/>
              <a:ext cx="265765" cy="399767"/>
            </a:xfrm>
            <a:custGeom>
              <a:avLst/>
              <a:gdLst/>
              <a:ahLst/>
              <a:cxnLst/>
              <a:rect l="l" t="t" r="r" b="b"/>
              <a:pathLst>
                <a:path w="10563" h="15889" extrusionOk="0">
                  <a:moveTo>
                    <a:pt x="3025" y="813"/>
                  </a:moveTo>
                  <a:lnTo>
                    <a:pt x="3025" y="1716"/>
                  </a:lnTo>
                  <a:lnTo>
                    <a:pt x="3025" y="3657"/>
                  </a:lnTo>
                  <a:lnTo>
                    <a:pt x="2032" y="3657"/>
                  </a:lnTo>
                  <a:lnTo>
                    <a:pt x="2032" y="1806"/>
                  </a:lnTo>
                  <a:lnTo>
                    <a:pt x="3025" y="813"/>
                  </a:lnTo>
                  <a:close/>
                  <a:moveTo>
                    <a:pt x="7087" y="497"/>
                  </a:moveTo>
                  <a:lnTo>
                    <a:pt x="7087" y="1490"/>
                  </a:lnTo>
                  <a:lnTo>
                    <a:pt x="5823" y="1490"/>
                  </a:lnTo>
                  <a:lnTo>
                    <a:pt x="5733" y="1535"/>
                  </a:lnTo>
                  <a:lnTo>
                    <a:pt x="5642" y="1580"/>
                  </a:lnTo>
                  <a:lnTo>
                    <a:pt x="5597" y="1671"/>
                  </a:lnTo>
                  <a:lnTo>
                    <a:pt x="5597" y="1806"/>
                  </a:lnTo>
                  <a:lnTo>
                    <a:pt x="5642" y="1851"/>
                  </a:lnTo>
                  <a:lnTo>
                    <a:pt x="5688" y="1896"/>
                  </a:lnTo>
                  <a:lnTo>
                    <a:pt x="5823" y="1987"/>
                  </a:lnTo>
                  <a:lnTo>
                    <a:pt x="7087" y="1987"/>
                  </a:lnTo>
                  <a:lnTo>
                    <a:pt x="7087" y="3657"/>
                  </a:lnTo>
                  <a:lnTo>
                    <a:pt x="3476" y="3657"/>
                  </a:lnTo>
                  <a:lnTo>
                    <a:pt x="3476" y="1987"/>
                  </a:lnTo>
                  <a:lnTo>
                    <a:pt x="4740" y="1987"/>
                  </a:lnTo>
                  <a:lnTo>
                    <a:pt x="4830" y="1942"/>
                  </a:lnTo>
                  <a:lnTo>
                    <a:pt x="4920" y="1896"/>
                  </a:lnTo>
                  <a:lnTo>
                    <a:pt x="4965" y="1806"/>
                  </a:lnTo>
                  <a:lnTo>
                    <a:pt x="5011" y="1716"/>
                  </a:lnTo>
                  <a:lnTo>
                    <a:pt x="4965" y="1626"/>
                  </a:lnTo>
                  <a:lnTo>
                    <a:pt x="4920" y="1580"/>
                  </a:lnTo>
                  <a:lnTo>
                    <a:pt x="4830" y="1535"/>
                  </a:lnTo>
                  <a:lnTo>
                    <a:pt x="4740" y="1490"/>
                  </a:lnTo>
                  <a:lnTo>
                    <a:pt x="3476" y="1490"/>
                  </a:lnTo>
                  <a:lnTo>
                    <a:pt x="3476" y="497"/>
                  </a:lnTo>
                  <a:close/>
                  <a:moveTo>
                    <a:pt x="7538" y="813"/>
                  </a:moveTo>
                  <a:lnTo>
                    <a:pt x="8576" y="1806"/>
                  </a:lnTo>
                  <a:lnTo>
                    <a:pt x="8576" y="3657"/>
                  </a:lnTo>
                  <a:lnTo>
                    <a:pt x="7538" y="3657"/>
                  </a:lnTo>
                  <a:lnTo>
                    <a:pt x="7538" y="813"/>
                  </a:lnTo>
                  <a:close/>
                  <a:moveTo>
                    <a:pt x="3702" y="6410"/>
                  </a:moveTo>
                  <a:lnTo>
                    <a:pt x="4198" y="6455"/>
                  </a:lnTo>
                  <a:lnTo>
                    <a:pt x="4740" y="6590"/>
                  </a:lnTo>
                  <a:lnTo>
                    <a:pt x="4379" y="6816"/>
                  </a:lnTo>
                  <a:lnTo>
                    <a:pt x="4063" y="7132"/>
                  </a:lnTo>
                  <a:lnTo>
                    <a:pt x="3702" y="7583"/>
                  </a:lnTo>
                  <a:lnTo>
                    <a:pt x="3386" y="8080"/>
                  </a:lnTo>
                  <a:lnTo>
                    <a:pt x="3160" y="8622"/>
                  </a:lnTo>
                  <a:lnTo>
                    <a:pt x="3025" y="9163"/>
                  </a:lnTo>
                  <a:lnTo>
                    <a:pt x="2934" y="9524"/>
                  </a:lnTo>
                  <a:lnTo>
                    <a:pt x="2799" y="9208"/>
                  </a:lnTo>
                  <a:lnTo>
                    <a:pt x="2664" y="8892"/>
                  </a:lnTo>
                  <a:lnTo>
                    <a:pt x="2528" y="8576"/>
                  </a:lnTo>
                  <a:lnTo>
                    <a:pt x="2483" y="8260"/>
                  </a:lnTo>
                  <a:lnTo>
                    <a:pt x="2393" y="7719"/>
                  </a:lnTo>
                  <a:lnTo>
                    <a:pt x="2438" y="7267"/>
                  </a:lnTo>
                  <a:lnTo>
                    <a:pt x="2483" y="6861"/>
                  </a:lnTo>
                  <a:lnTo>
                    <a:pt x="2573" y="6726"/>
                  </a:lnTo>
                  <a:lnTo>
                    <a:pt x="2618" y="6636"/>
                  </a:lnTo>
                  <a:lnTo>
                    <a:pt x="2799" y="6545"/>
                  </a:lnTo>
                  <a:lnTo>
                    <a:pt x="3025" y="6455"/>
                  </a:lnTo>
                  <a:lnTo>
                    <a:pt x="3341" y="6410"/>
                  </a:lnTo>
                  <a:close/>
                  <a:moveTo>
                    <a:pt x="7267" y="6410"/>
                  </a:moveTo>
                  <a:lnTo>
                    <a:pt x="7674" y="6500"/>
                  </a:lnTo>
                  <a:lnTo>
                    <a:pt x="7809" y="6590"/>
                  </a:lnTo>
                  <a:lnTo>
                    <a:pt x="7899" y="6636"/>
                  </a:lnTo>
                  <a:lnTo>
                    <a:pt x="7990" y="6726"/>
                  </a:lnTo>
                  <a:lnTo>
                    <a:pt x="8035" y="6906"/>
                  </a:lnTo>
                  <a:lnTo>
                    <a:pt x="8125" y="7267"/>
                  </a:lnTo>
                  <a:lnTo>
                    <a:pt x="8125" y="7764"/>
                  </a:lnTo>
                  <a:lnTo>
                    <a:pt x="8035" y="8351"/>
                  </a:lnTo>
                  <a:lnTo>
                    <a:pt x="7944" y="8802"/>
                  </a:lnTo>
                  <a:lnTo>
                    <a:pt x="7719" y="9299"/>
                  </a:lnTo>
                  <a:lnTo>
                    <a:pt x="7448" y="9750"/>
                  </a:lnTo>
                  <a:lnTo>
                    <a:pt x="7132" y="10156"/>
                  </a:lnTo>
                  <a:lnTo>
                    <a:pt x="6861" y="10382"/>
                  </a:lnTo>
                  <a:lnTo>
                    <a:pt x="6635" y="10562"/>
                  </a:lnTo>
                  <a:lnTo>
                    <a:pt x="6094" y="10833"/>
                  </a:lnTo>
                  <a:lnTo>
                    <a:pt x="5552" y="11014"/>
                  </a:lnTo>
                  <a:lnTo>
                    <a:pt x="5011" y="11149"/>
                  </a:lnTo>
                  <a:lnTo>
                    <a:pt x="4650" y="11194"/>
                  </a:lnTo>
                  <a:lnTo>
                    <a:pt x="4334" y="11149"/>
                  </a:lnTo>
                  <a:lnTo>
                    <a:pt x="4063" y="11149"/>
                  </a:lnTo>
                  <a:lnTo>
                    <a:pt x="3792" y="11059"/>
                  </a:lnTo>
                  <a:lnTo>
                    <a:pt x="4469" y="10427"/>
                  </a:lnTo>
                  <a:lnTo>
                    <a:pt x="5552" y="10607"/>
                  </a:lnTo>
                  <a:lnTo>
                    <a:pt x="5642" y="10607"/>
                  </a:lnTo>
                  <a:lnTo>
                    <a:pt x="5733" y="10562"/>
                  </a:lnTo>
                  <a:lnTo>
                    <a:pt x="5778" y="10517"/>
                  </a:lnTo>
                  <a:lnTo>
                    <a:pt x="5823" y="10427"/>
                  </a:lnTo>
                  <a:lnTo>
                    <a:pt x="5823" y="10337"/>
                  </a:lnTo>
                  <a:lnTo>
                    <a:pt x="5778" y="10246"/>
                  </a:lnTo>
                  <a:lnTo>
                    <a:pt x="5688" y="10201"/>
                  </a:lnTo>
                  <a:lnTo>
                    <a:pt x="5642" y="10156"/>
                  </a:lnTo>
                  <a:lnTo>
                    <a:pt x="4875" y="10021"/>
                  </a:lnTo>
                  <a:lnTo>
                    <a:pt x="5597" y="9299"/>
                  </a:lnTo>
                  <a:lnTo>
                    <a:pt x="6816" y="9524"/>
                  </a:lnTo>
                  <a:lnTo>
                    <a:pt x="6906" y="9524"/>
                  </a:lnTo>
                  <a:lnTo>
                    <a:pt x="6997" y="9479"/>
                  </a:lnTo>
                  <a:lnTo>
                    <a:pt x="7042" y="9434"/>
                  </a:lnTo>
                  <a:lnTo>
                    <a:pt x="7087" y="9344"/>
                  </a:lnTo>
                  <a:lnTo>
                    <a:pt x="7087" y="9253"/>
                  </a:lnTo>
                  <a:lnTo>
                    <a:pt x="7042" y="9163"/>
                  </a:lnTo>
                  <a:lnTo>
                    <a:pt x="6997" y="9118"/>
                  </a:lnTo>
                  <a:lnTo>
                    <a:pt x="6906" y="9073"/>
                  </a:lnTo>
                  <a:lnTo>
                    <a:pt x="5958" y="8892"/>
                  </a:lnTo>
                  <a:lnTo>
                    <a:pt x="6771" y="8080"/>
                  </a:lnTo>
                  <a:lnTo>
                    <a:pt x="7493" y="8215"/>
                  </a:lnTo>
                  <a:lnTo>
                    <a:pt x="7583" y="8215"/>
                  </a:lnTo>
                  <a:lnTo>
                    <a:pt x="7628" y="8170"/>
                  </a:lnTo>
                  <a:lnTo>
                    <a:pt x="7719" y="8125"/>
                  </a:lnTo>
                  <a:lnTo>
                    <a:pt x="7764" y="8035"/>
                  </a:lnTo>
                  <a:lnTo>
                    <a:pt x="7764" y="7944"/>
                  </a:lnTo>
                  <a:lnTo>
                    <a:pt x="7719" y="7854"/>
                  </a:lnTo>
                  <a:lnTo>
                    <a:pt x="7628" y="7809"/>
                  </a:lnTo>
                  <a:lnTo>
                    <a:pt x="7538" y="7764"/>
                  </a:lnTo>
                  <a:lnTo>
                    <a:pt x="7177" y="7719"/>
                  </a:lnTo>
                  <a:lnTo>
                    <a:pt x="7538" y="7313"/>
                  </a:lnTo>
                  <a:lnTo>
                    <a:pt x="7628" y="7267"/>
                  </a:lnTo>
                  <a:lnTo>
                    <a:pt x="7628" y="7177"/>
                  </a:lnTo>
                  <a:lnTo>
                    <a:pt x="7628" y="7087"/>
                  </a:lnTo>
                  <a:lnTo>
                    <a:pt x="7538" y="6997"/>
                  </a:lnTo>
                  <a:lnTo>
                    <a:pt x="7493" y="6952"/>
                  </a:lnTo>
                  <a:lnTo>
                    <a:pt x="7312" y="6952"/>
                  </a:lnTo>
                  <a:lnTo>
                    <a:pt x="7222" y="6997"/>
                  </a:lnTo>
                  <a:lnTo>
                    <a:pt x="6861" y="7358"/>
                  </a:lnTo>
                  <a:lnTo>
                    <a:pt x="6771" y="6997"/>
                  </a:lnTo>
                  <a:lnTo>
                    <a:pt x="6771" y="6906"/>
                  </a:lnTo>
                  <a:lnTo>
                    <a:pt x="6681" y="6861"/>
                  </a:lnTo>
                  <a:lnTo>
                    <a:pt x="6635" y="6816"/>
                  </a:lnTo>
                  <a:lnTo>
                    <a:pt x="6545" y="6816"/>
                  </a:lnTo>
                  <a:lnTo>
                    <a:pt x="6455" y="6861"/>
                  </a:lnTo>
                  <a:lnTo>
                    <a:pt x="6365" y="6906"/>
                  </a:lnTo>
                  <a:lnTo>
                    <a:pt x="6320" y="6997"/>
                  </a:lnTo>
                  <a:lnTo>
                    <a:pt x="6320" y="7087"/>
                  </a:lnTo>
                  <a:lnTo>
                    <a:pt x="6455" y="7764"/>
                  </a:lnTo>
                  <a:lnTo>
                    <a:pt x="5642" y="8576"/>
                  </a:lnTo>
                  <a:lnTo>
                    <a:pt x="5462" y="7629"/>
                  </a:lnTo>
                  <a:lnTo>
                    <a:pt x="5462" y="7583"/>
                  </a:lnTo>
                  <a:lnTo>
                    <a:pt x="5372" y="7493"/>
                  </a:lnTo>
                  <a:lnTo>
                    <a:pt x="5327" y="7448"/>
                  </a:lnTo>
                  <a:lnTo>
                    <a:pt x="5236" y="7448"/>
                  </a:lnTo>
                  <a:lnTo>
                    <a:pt x="5146" y="7493"/>
                  </a:lnTo>
                  <a:lnTo>
                    <a:pt x="5056" y="7538"/>
                  </a:lnTo>
                  <a:lnTo>
                    <a:pt x="5011" y="7629"/>
                  </a:lnTo>
                  <a:lnTo>
                    <a:pt x="5011" y="7719"/>
                  </a:lnTo>
                  <a:lnTo>
                    <a:pt x="5236" y="8983"/>
                  </a:lnTo>
                  <a:lnTo>
                    <a:pt x="4514" y="9705"/>
                  </a:lnTo>
                  <a:lnTo>
                    <a:pt x="4424" y="8983"/>
                  </a:lnTo>
                  <a:lnTo>
                    <a:pt x="4379" y="8892"/>
                  </a:lnTo>
                  <a:lnTo>
                    <a:pt x="4288" y="8847"/>
                  </a:lnTo>
                  <a:lnTo>
                    <a:pt x="4243" y="8802"/>
                  </a:lnTo>
                  <a:lnTo>
                    <a:pt x="4153" y="8802"/>
                  </a:lnTo>
                  <a:lnTo>
                    <a:pt x="4063" y="8847"/>
                  </a:lnTo>
                  <a:lnTo>
                    <a:pt x="3972" y="8892"/>
                  </a:lnTo>
                  <a:lnTo>
                    <a:pt x="3927" y="8983"/>
                  </a:lnTo>
                  <a:lnTo>
                    <a:pt x="3927" y="9073"/>
                  </a:lnTo>
                  <a:lnTo>
                    <a:pt x="4153" y="10111"/>
                  </a:lnTo>
                  <a:lnTo>
                    <a:pt x="3476" y="10743"/>
                  </a:lnTo>
                  <a:lnTo>
                    <a:pt x="3386" y="10382"/>
                  </a:lnTo>
                  <a:lnTo>
                    <a:pt x="3386" y="9976"/>
                  </a:lnTo>
                  <a:lnTo>
                    <a:pt x="3431" y="9614"/>
                  </a:lnTo>
                  <a:lnTo>
                    <a:pt x="3476" y="9253"/>
                  </a:lnTo>
                  <a:lnTo>
                    <a:pt x="3611" y="8757"/>
                  </a:lnTo>
                  <a:lnTo>
                    <a:pt x="3792" y="8306"/>
                  </a:lnTo>
                  <a:lnTo>
                    <a:pt x="4063" y="7854"/>
                  </a:lnTo>
                  <a:lnTo>
                    <a:pt x="4424" y="7448"/>
                  </a:lnTo>
                  <a:lnTo>
                    <a:pt x="4830" y="7087"/>
                  </a:lnTo>
                  <a:lnTo>
                    <a:pt x="5281" y="6816"/>
                  </a:lnTo>
                  <a:lnTo>
                    <a:pt x="5733" y="6636"/>
                  </a:lnTo>
                  <a:lnTo>
                    <a:pt x="6229" y="6500"/>
                  </a:lnTo>
                  <a:lnTo>
                    <a:pt x="6771" y="6410"/>
                  </a:lnTo>
                  <a:close/>
                  <a:moveTo>
                    <a:pt x="3250" y="5959"/>
                  </a:moveTo>
                  <a:lnTo>
                    <a:pt x="2844" y="6049"/>
                  </a:lnTo>
                  <a:lnTo>
                    <a:pt x="2528" y="6139"/>
                  </a:lnTo>
                  <a:lnTo>
                    <a:pt x="2302" y="6320"/>
                  </a:lnTo>
                  <a:lnTo>
                    <a:pt x="2212" y="6455"/>
                  </a:lnTo>
                  <a:lnTo>
                    <a:pt x="2122" y="6636"/>
                  </a:lnTo>
                  <a:lnTo>
                    <a:pt x="2032" y="6861"/>
                  </a:lnTo>
                  <a:lnTo>
                    <a:pt x="1987" y="7087"/>
                  </a:lnTo>
                  <a:lnTo>
                    <a:pt x="1941" y="7674"/>
                  </a:lnTo>
                  <a:lnTo>
                    <a:pt x="2032" y="8351"/>
                  </a:lnTo>
                  <a:lnTo>
                    <a:pt x="2167" y="8847"/>
                  </a:lnTo>
                  <a:lnTo>
                    <a:pt x="2348" y="9344"/>
                  </a:lnTo>
                  <a:lnTo>
                    <a:pt x="2573" y="9840"/>
                  </a:lnTo>
                  <a:lnTo>
                    <a:pt x="2934" y="10292"/>
                  </a:lnTo>
                  <a:lnTo>
                    <a:pt x="2980" y="10562"/>
                  </a:lnTo>
                  <a:lnTo>
                    <a:pt x="3025" y="10833"/>
                  </a:lnTo>
                  <a:lnTo>
                    <a:pt x="3115" y="11059"/>
                  </a:lnTo>
                  <a:lnTo>
                    <a:pt x="3295" y="11284"/>
                  </a:lnTo>
                  <a:lnTo>
                    <a:pt x="3431" y="11420"/>
                  </a:lnTo>
                  <a:lnTo>
                    <a:pt x="3657" y="11510"/>
                  </a:lnTo>
                  <a:lnTo>
                    <a:pt x="3882" y="11555"/>
                  </a:lnTo>
                  <a:lnTo>
                    <a:pt x="4153" y="11600"/>
                  </a:lnTo>
                  <a:lnTo>
                    <a:pt x="4650" y="11646"/>
                  </a:lnTo>
                  <a:lnTo>
                    <a:pt x="5101" y="11600"/>
                  </a:lnTo>
                  <a:lnTo>
                    <a:pt x="5688" y="11465"/>
                  </a:lnTo>
                  <a:lnTo>
                    <a:pt x="6320" y="11239"/>
                  </a:lnTo>
                  <a:lnTo>
                    <a:pt x="6590" y="11104"/>
                  </a:lnTo>
                  <a:lnTo>
                    <a:pt x="6906" y="10923"/>
                  </a:lnTo>
                  <a:lnTo>
                    <a:pt x="7177" y="10698"/>
                  </a:lnTo>
                  <a:lnTo>
                    <a:pt x="7448" y="10472"/>
                  </a:lnTo>
                  <a:lnTo>
                    <a:pt x="7854" y="10021"/>
                  </a:lnTo>
                  <a:lnTo>
                    <a:pt x="8125" y="9479"/>
                  </a:lnTo>
                  <a:lnTo>
                    <a:pt x="8351" y="8983"/>
                  </a:lnTo>
                  <a:lnTo>
                    <a:pt x="8486" y="8441"/>
                  </a:lnTo>
                  <a:lnTo>
                    <a:pt x="8576" y="8080"/>
                  </a:lnTo>
                  <a:lnTo>
                    <a:pt x="8576" y="7764"/>
                  </a:lnTo>
                  <a:lnTo>
                    <a:pt x="8576" y="7448"/>
                  </a:lnTo>
                  <a:lnTo>
                    <a:pt x="8576" y="7132"/>
                  </a:lnTo>
                  <a:lnTo>
                    <a:pt x="8531" y="6861"/>
                  </a:lnTo>
                  <a:lnTo>
                    <a:pt x="8441" y="6636"/>
                  </a:lnTo>
                  <a:lnTo>
                    <a:pt x="8351" y="6455"/>
                  </a:lnTo>
                  <a:lnTo>
                    <a:pt x="8260" y="6320"/>
                  </a:lnTo>
                  <a:lnTo>
                    <a:pt x="8080" y="6184"/>
                  </a:lnTo>
                  <a:lnTo>
                    <a:pt x="7899" y="6094"/>
                  </a:lnTo>
                  <a:lnTo>
                    <a:pt x="7674" y="6049"/>
                  </a:lnTo>
                  <a:lnTo>
                    <a:pt x="7403" y="6004"/>
                  </a:lnTo>
                  <a:lnTo>
                    <a:pt x="7132" y="5959"/>
                  </a:lnTo>
                  <a:lnTo>
                    <a:pt x="6816" y="5959"/>
                  </a:lnTo>
                  <a:lnTo>
                    <a:pt x="6455" y="6004"/>
                  </a:lnTo>
                  <a:lnTo>
                    <a:pt x="6139" y="6049"/>
                  </a:lnTo>
                  <a:lnTo>
                    <a:pt x="5688" y="6139"/>
                  </a:lnTo>
                  <a:lnTo>
                    <a:pt x="5281" y="6320"/>
                  </a:lnTo>
                  <a:lnTo>
                    <a:pt x="4875" y="6184"/>
                  </a:lnTo>
                  <a:lnTo>
                    <a:pt x="4469" y="6049"/>
                  </a:lnTo>
                  <a:lnTo>
                    <a:pt x="4063" y="6004"/>
                  </a:lnTo>
                  <a:lnTo>
                    <a:pt x="3702" y="5959"/>
                  </a:lnTo>
                  <a:close/>
                  <a:moveTo>
                    <a:pt x="3250" y="1"/>
                  </a:moveTo>
                  <a:lnTo>
                    <a:pt x="3160" y="46"/>
                  </a:lnTo>
                  <a:lnTo>
                    <a:pt x="3115" y="91"/>
                  </a:lnTo>
                  <a:lnTo>
                    <a:pt x="1625" y="1580"/>
                  </a:lnTo>
                  <a:lnTo>
                    <a:pt x="1580" y="1626"/>
                  </a:lnTo>
                  <a:lnTo>
                    <a:pt x="1535" y="1716"/>
                  </a:lnTo>
                  <a:lnTo>
                    <a:pt x="1535" y="3657"/>
                  </a:lnTo>
                  <a:lnTo>
                    <a:pt x="136" y="3657"/>
                  </a:lnTo>
                  <a:lnTo>
                    <a:pt x="91" y="3702"/>
                  </a:lnTo>
                  <a:lnTo>
                    <a:pt x="46" y="3792"/>
                  </a:lnTo>
                  <a:lnTo>
                    <a:pt x="1" y="3882"/>
                  </a:lnTo>
                  <a:lnTo>
                    <a:pt x="1" y="12909"/>
                  </a:lnTo>
                  <a:lnTo>
                    <a:pt x="46" y="13000"/>
                  </a:lnTo>
                  <a:lnTo>
                    <a:pt x="91" y="13090"/>
                  </a:lnTo>
                  <a:lnTo>
                    <a:pt x="181" y="13135"/>
                  </a:lnTo>
                  <a:lnTo>
                    <a:pt x="362" y="13135"/>
                  </a:lnTo>
                  <a:lnTo>
                    <a:pt x="407" y="13045"/>
                  </a:lnTo>
                  <a:lnTo>
                    <a:pt x="452" y="12909"/>
                  </a:lnTo>
                  <a:lnTo>
                    <a:pt x="452" y="4108"/>
                  </a:lnTo>
                  <a:lnTo>
                    <a:pt x="10111" y="4108"/>
                  </a:lnTo>
                  <a:lnTo>
                    <a:pt x="10111" y="5056"/>
                  </a:lnTo>
                  <a:lnTo>
                    <a:pt x="10111" y="5191"/>
                  </a:lnTo>
                  <a:lnTo>
                    <a:pt x="10156" y="5236"/>
                  </a:lnTo>
                  <a:lnTo>
                    <a:pt x="10246" y="5282"/>
                  </a:lnTo>
                  <a:lnTo>
                    <a:pt x="10427" y="5282"/>
                  </a:lnTo>
                  <a:lnTo>
                    <a:pt x="10517" y="5191"/>
                  </a:lnTo>
                  <a:lnTo>
                    <a:pt x="10562" y="5056"/>
                  </a:lnTo>
                  <a:lnTo>
                    <a:pt x="10562" y="3882"/>
                  </a:lnTo>
                  <a:lnTo>
                    <a:pt x="10517" y="3792"/>
                  </a:lnTo>
                  <a:lnTo>
                    <a:pt x="10472" y="3702"/>
                  </a:lnTo>
                  <a:lnTo>
                    <a:pt x="10427" y="3657"/>
                  </a:lnTo>
                  <a:lnTo>
                    <a:pt x="9028" y="3657"/>
                  </a:lnTo>
                  <a:lnTo>
                    <a:pt x="9028" y="1716"/>
                  </a:lnTo>
                  <a:lnTo>
                    <a:pt x="9028" y="1626"/>
                  </a:lnTo>
                  <a:lnTo>
                    <a:pt x="8982" y="1580"/>
                  </a:lnTo>
                  <a:lnTo>
                    <a:pt x="7493" y="91"/>
                  </a:lnTo>
                  <a:lnTo>
                    <a:pt x="7448" y="46"/>
                  </a:lnTo>
                  <a:lnTo>
                    <a:pt x="7358" y="1"/>
                  </a:lnTo>
                  <a:close/>
                  <a:moveTo>
                    <a:pt x="3205" y="12729"/>
                  </a:moveTo>
                  <a:lnTo>
                    <a:pt x="3160" y="12774"/>
                  </a:lnTo>
                  <a:lnTo>
                    <a:pt x="3115" y="12864"/>
                  </a:lnTo>
                  <a:lnTo>
                    <a:pt x="3070" y="12954"/>
                  </a:lnTo>
                  <a:lnTo>
                    <a:pt x="3115" y="13045"/>
                  </a:lnTo>
                  <a:lnTo>
                    <a:pt x="3160" y="13135"/>
                  </a:lnTo>
                  <a:lnTo>
                    <a:pt x="3205" y="13180"/>
                  </a:lnTo>
                  <a:lnTo>
                    <a:pt x="7358" y="13180"/>
                  </a:lnTo>
                  <a:lnTo>
                    <a:pt x="7448" y="13135"/>
                  </a:lnTo>
                  <a:lnTo>
                    <a:pt x="7493" y="13045"/>
                  </a:lnTo>
                  <a:lnTo>
                    <a:pt x="7493" y="12909"/>
                  </a:lnTo>
                  <a:lnTo>
                    <a:pt x="7493" y="12864"/>
                  </a:lnTo>
                  <a:lnTo>
                    <a:pt x="7403" y="12774"/>
                  </a:lnTo>
                  <a:lnTo>
                    <a:pt x="7358" y="12729"/>
                  </a:lnTo>
                  <a:close/>
                  <a:moveTo>
                    <a:pt x="4334" y="13631"/>
                  </a:moveTo>
                  <a:lnTo>
                    <a:pt x="4243" y="13722"/>
                  </a:lnTo>
                  <a:lnTo>
                    <a:pt x="4198" y="13767"/>
                  </a:lnTo>
                  <a:lnTo>
                    <a:pt x="4198" y="13902"/>
                  </a:lnTo>
                  <a:lnTo>
                    <a:pt x="4198" y="13947"/>
                  </a:lnTo>
                  <a:lnTo>
                    <a:pt x="4288" y="14038"/>
                  </a:lnTo>
                  <a:lnTo>
                    <a:pt x="4334" y="14083"/>
                  </a:lnTo>
                  <a:lnTo>
                    <a:pt x="6274" y="14083"/>
                  </a:lnTo>
                  <a:lnTo>
                    <a:pt x="6320" y="13993"/>
                  </a:lnTo>
                  <a:lnTo>
                    <a:pt x="6365" y="13947"/>
                  </a:lnTo>
                  <a:lnTo>
                    <a:pt x="6410" y="13812"/>
                  </a:lnTo>
                  <a:lnTo>
                    <a:pt x="6365" y="13767"/>
                  </a:lnTo>
                  <a:lnTo>
                    <a:pt x="6320" y="13677"/>
                  </a:lnTo>
                  <a:lnTo>
                    <a:pt x="6229" y="13631"/>
                  </a:lnTo>
                  <a:close/>
                  <a:moveTo>
                    <a:pt x="10246" y="5913"/>
                  </a:moveTo>
                  <a:lnTo>
                    <a:pt x="10156" y="5959"/>
                  </a:lnTo>
                  <a:lnTo>
                    <a:pt x="10111" y="6049"/>
                  </a:lnTo>
                  <a:lnTo>
                    <a:pt x="10111" y="6139"/>
                  </a:lnTo>
                  <a:lnTo>
                    <a:pt x="10111" y="14579"/>
                  </a:lnTo>
                  <a:lnTo>
                    <a:pt x="10066" y="14760"/>
                  </a:lnTo>
                  <a:lnTo>
                    <a:pt x="10021" y="14895"/>
                  </a:lnTo>
                  <a:lnTo>
                    <a:pt x="9930" y="15031"/>
                  </a:lnTo>
                  <a:lnTo>
                    <a:pt x="9840" y="15166"/>
                  </a:lnTo>
                  <a:lnTo>
                    <a:pt x="9705" y="15256"/>
                  </a:lnTo>
                  <a:lnTo>
                    <a:pt x="9569" y="15347"/>
                  </a:lnTo>
                  <a:lnTo>
                    <a:pt x="9434" y="15392"/>
                  </a:lnTo>
                  <a:lnTo>
                    <a:pt x="9253" y="15437"/>
                  </a:lnTo>
                  <a:lnTo>
                    <a:pt x="1310" y="15437"/>
                  </a:lnTo>
                  <a:lnTo>
                    <a:pt x="1129" y="15392"/>
                  </a:lnTo>
                  <a:lnTo>
                    <a:pt x="994" y="15347"/>
                  </a:lnTo>
                  <a:lnTo>
                    <a:pt x="858" y="15256"/>
                  </a:lnTo>
                  <a:lnTo>
                    <a:pt x="723" y="15166"/>
                  </a:lnTo>
                  <a:lnTo>
                    <a:pt x="632" y="15031"/>
                  </a:lnTo>
                  <a:lnTo>
                    <a:pt x="542" y="14895"/>
                  </a:lnTo>
                  <a:lnTo>
                    <a:pt x="497" y="14760"/>
                  </a:lnTo>
                  <a:lnTo>
                    <a:pt x="452" y="14579"/>
                  </a:lnTo>
                  <a:lnTo>
                    <a:pt x="452" y="13993"/>
                  </a:lnTo>
                  <a:lnTo>
                    <a:pt x="452" y="13902"/>
                  </a:lnTo>
                  <a:lnTo>
                    <a:pt x="407" y="13812"/>
                  </a:lnTo>
                  <a:lnTo>
                    <a:pt x="317" y="13767"/>
                  </a:lnTo>
                  <a:lnTo>
                    <a:pt x="181" y="13767"/>
                  </a:lnTo>
                  <a:lnTo>
                    <a:pt x="136" y="13812"/>
                  </a:lnTo>
                  <a:lnTo>
                    <a:pt x="46" y="13857"/>
                  </a:lnTo>
                  <a:lnTo>
                    <a:pt x="1" y="13993"/>
                  </a:lnTo>
                  <a:lnTo>
                    <a:pt x="1" y="14579"/>
                  </a:lnTo>
                  <a:lnTo>
                    <a:pt x="46" y="14850"/>
                  </a:lnTo>
                  <a:lnTo>
                    <a:pt x="91" y="15076"/>
                  </a:lnTo>
                  <a:lnTo>
                    <a:pt x="226" y="15301"/>
                  </a:lnTo>
                  <a:lnTo>
                    <a:pt x="407" y="15482"/>
                  </a:lnTo>
                  <a:lnTo>
                    <a:pt x="587" y="15663"/>
                  </a:lnTo>
                  <a:lnTo>
                    <a:pt x="813" y="15798"/>
                  </a:lnTo>
                  <a:lnTo>
                    <a:pt x="1039" y="15843"/>
                  </a:lnTo>
                  <a:lnTo>
                    <a:pt x="1310" y="15888"/>
                  </a:lnTo>
                  <a:lnTo>
                    <a:pt x="9253" y="15888"/>
                  </a:lnTo>
                  <a:lnTo>
                    <a:pt x="9524" y="15843"/>
                  </a:lnTo>
                  <a:lnTo>
                    <a:pt x="9750" y="15798"/>
                  </a:lnTo>
                  <a:lnTo>
                    <a:pt x="9975" y="15663"/>
                  </a:lnTo>
                  <a:lnTo>
                    <a:pt x="10156" y="15482"/>
                  </a:lnTo>
                  <a:lnTo>
                    <a:pt x="10337" y="15301"/>
                  </a:lnTo>
                  <a:lnTo>
                    <a:pt x="10472" y="15076"/>
                  </a:lnTo>
                  <a:lnTo>
                    <a:pt x="10517" y="14850"/>
                  </a:lnTo>
                  <a:lnTo>
                    <a:pt x="10562" y="14579"/>
                  </a:lnTo>
                  <a:lnTo>
                    <a:pt x="10562" y="6139"/>
                  </a:lnTo>
                  <a:lnTo>
                    <a:pt x="10517" y="6049"/>
                  </a:lnTo>
                  <a:lnTo>
                    <a:pt x="10472" y="5959"/>
                  </a:lnTo>
                  <a:lnTo>
                    <a:pt x="10427" y="59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23"/>
          <p:cNvGrpSpPr/>
          <p:nvPr/>
        </p:nvGrpSpPr>
        <p:grpSpPr>
          <a:xfrm>
            <a:off x="8144388" y="3845257"/>
            <a:ext cx="897568" cy="897556"/>
            <a:chOff x="2597081" y="2323028"/>
            <a:chExt cx="398636" cy="398630"/>
          </a:xfrm>
        </p:grpSpPr>
        <p:sp>
          <p:nvSpPr>
            <p:cNvPr id="151" name="Google Shape;151;p23"/>
            <p:cNvSpPr/>
            <p:nvPr/>
          </p:nvSpPr>
          <p:spPr>
            <a:xfrm>
              <a:off x="2597081" y="2323028"/>
              <a:ext cx="398600" cy="398600"/>
            </a:xfrm>
            <a:custGeom>
              <a:avLst/>
              <a:gdLst/>
              <a:ahLst/>
              <a:cxnLst/>
              <a:rect l="l" t="t" r="r" b="b"/>
              <a:pathLst>
                <a:path w="15944" h="15944" extrusionOk="0">
                  <a:moveTo>
                    <a:pt x="10220" y="0"/>
                  </a:moveTo>
                  <a:lnTo>
                    <a:pt x="10129" y="46"/>
                  </a:lnTo>
                  <a:lnTo>
                    <a:pt x="10038" y="91"/>
                  </a:lnTo>
                  <a:lnTo>
                    <a:pt x="8676" y="1817"/>
                  </a:lnTo>
                  <a:lnTo>
                    <a:pt x="8630" y="1999"/>
                  </a:lnTo>
                  <a:lnTo>
                    <a:pt x="8630" y="7767"/>
                  </a:lnTo>
                  <a:lnTo>
                    <a:pt x="8222" y="7767"/>
                  </a:lnTo>
                  <a:lnTo>
                    <a:pt x="8222" y="6041"/>
                  </a:lnTo>
                  <a:lnTo>
                    <a:pt x="8176" y="5951"/>
                  </a:lnTo>
                  <a:lnTo>
                    <a:pt x="8131" y="5860"/>
                  </a:lnTo>
                  <a:lnTo>
                    <a:pt x="8040" y="5814"/>
                  </a:lnTo>
                  <a:lnTo>
                    <a:pt x="7994" y="5814"/>
                  </a:lnTo>
                  <a:lnTo>
                    <a:pt x="7994" y="5224"/>
                  </a:lnTo>
                  <a:lnTo>
                    <a:pt x="8040" y="5224"/>
                  </a:lnTo>
                  <a:lnTo>
                    <a:pt x="8085" y="5178"/>
                  </a:lnTo>
                  <a:lnTo>
                    <a:pt x="8131" y="5133"/>
                  </a:lnTo>
                  <a:lnTo>
                    <a:pt x="8222" y="4997"/>
                  </a:lnTo>
                  <a:lnTo>
                    <a:pt x="8222" y="3407"/>
                  </a:lnTo>
                  <a:lnTo>
                    <a:pt x="8176" y="3316"/>
                  </a:lnTo>
                  <a:lnTo>
                    <a:pt x="8131" y="3225"/>
                  </a:lnTo>
                  <a:lnTo>
                    <a:pt x="8040" y="3180"/>
                  </a:lnTo>
                  <a:lnTo>
                    <a:pt x="7268" y="3180"/>
                  </a:lnTo>
                  <a:lnTo>
                    <a:pt x="7268" y="2499"/>
                  </a:lnTo>
                  <a:lnTo>
                    <a:pt x="7268" y="2408"/>
                  </a:lnTo>
                  <a:lnTo>
                    <a:pt x="7177" y="2362"/>
                  </a:lnTo>
                  <a:lnTo>
                    <a:pt x="7131" y="2271"/>
                  </a:lnTo>
                  <a:lnTo>
                    <a:pt x="5178" y="2271"/>
                  </a:lnTo>
                  <a:lnTo>
                    <a:pt x="5087" y="2362"/>
                  </a:lnTo>
                  <a:lnTo>
                    <a:pt x="5042" y="2408"/>
                  </a:lnTo>
                  <a:lnTo>
                    <a:pt x="5042" y="2499"/>
                  </a:lnTo>
                  <a:lnTo>
                    <a:pt x="5042" y="3180"/>
                  </a:lnTo>
                  <a:lnTo>
                    <a:pt x="4270" y="3180"/>
                  </a:lnTo>
                  <a:lnTo>
                    <a:pt x="4179" y="3225"/>
                  </a:lnTo>
                  <a:lnTo>
                    <a:pt x="4134" y="3316"/>
                  </a:lnTo>
                  <a:lnTo>
                    <a:pt x="4134" y="3407"/>
                  </a:lnTo>
                  <a:lnTo>
                    <a:pt x="4134" y="7767"/>
                  </a:lnTo>
                  <a:lnTo>
                    <a:pt x="3679" y="7767"/>
                  </a:lnTo>
                  <a:lnTo>
                    <a:pt x="3679" y="5860"/>
                  </a:lnTo>
                  <a:lnTo>
                    <a:pt x="3679" y="5769"/>
                  </a:lnTo>
                  <a:lnTo>
                    <a:pt x="3634" y="5678"/>
                  </a:lnTo>
                  <a:lnTo>
                    <a:pt x="3543" y="5633"/>
                  </a:lnTo>
                  <a:lnTo>
                    <a:pt x="3452" y="5587"/>
                  </a:lnTo>
                  <a:lnTo>
                    <a:pt x="2862" y="5587"/>
                  </a:lnTo>
                  <a:lnTo>
                    <a:pt x="2862" y="4951"/>
                  </a:lnTo>
                  <a:lnTo>
                    <a:pt x="2816" y="4860"/>
                  </a:lnTo>
                  <a:lnTo>
                    <a:pt x="2771" y="4770"/>
                  </a:lnTo>
                  <a:lnTo>
                    <a:pt x="2725" y="4724"/>
                  </a:lnTo>
                  <a:lnTo>
                    <a:pt x="1454" y="4724"/>
                  </a:lnTo>
                  <a:lnTo>
                    <a:pt x="1408" y="4770"/>
                  </a:lnTo>
                  <a:lnTo>
                    <a:pt x="1363" y="4860"/>
                  </a:lnTo>
                  <a:lnTo>
                    <a:pt x="1317" y="4951"/>
                  </a:lnTo>
                  <a:lnTo>
                    <a:pt x="1317" y="5587"/>
                  </a:lnTo>
                  <a:lnTo>
                    <a:pt x="727" y="5587"/>
                  </a:lnTo>
                  <a:lnTo>
                    <a:pt x="636" y="5633"/>
                  </a:lnTo>
                  <a:lnTo>
                    <a:pt x="545" y="5678"/>
                  </a:lnTo>
                  <a:lnTo>
                    <a:pt x="500" y="5769"/>
                  </a:lnTo>
                  <a:lnTo>
                    <a:pt x="500" y="5860"/>
                  </a:lnTo>
                  <a:lnTo>
                    <a:pt x="500" y="7767"/>
                  </a:lnTo>
                  <a:lnTo>
                    <a:pt x="136" y="7767"/>
                  </a:lnTo>
                  <a:lnTo>
                    <a:pt x="46" y="7813"/>
                  </a:lnTo>
                  <a:lnTo>
                    <a:pt x="0" y="7904"/>
                  </a:lnTo>
                  <a:lnTo>
                    <a:pt x="0" y="7995"/>
                  </a:lnTo>
                  <a:lnTo>
                    <a:pt x="46" y="8767"/>
                  </a:lnTo>
                  <a:lnTo>
                    <a:pt x="136" y="9539"/>
                  </a:lnTo>
                  <a:lnTo>
                    <a:pt x="318" y="10311"/>
                  </a:lnTo>
                  <a:lnTo>
                    <a:pt x="591" y="11038"/>
                  </a:lnTo>
                  <a:lnTo>
                    <a:pt x="909" y="11719"/>
                  </a:lnTo>
                  <a:lnTo>
                    <a:pt x="1317" y="12401"/>
                  </a:lnTo>
                  <a:lnTo>
                    <a:pt x="1817" y="13036"/>
                  </a:lnTo>
                  <a:lnTo>
                    <a:pt x="2317" y="13627"/>
                  </a:lnTo>
                  <a:lnTo>
                    <a:pt x="2907" y="14127"/>
                  </a:lnTo>
                  <a:lnTo>
                    <a:pt x="3543" y="14626"/>
                  </a:lnTo>
                  <a:lnTo>
                    <a:pt x="4224" y="15035"/>
                  </a:lnTo>
                  <a:lnTo>
                    <a:pt x="4906" y="15353"/>
                  </a:lnTo>
                  <a:lnTo>
                    <a:pt x="5632" y="15625"/>
                  </a:lnTo>
                  <a:lnTo>
                    <a:pt x="6405" y="15807"/>
                  </a:lnTo>
                  <a:lnTo>
                    <a:pt x="7177" y="15898"/>
                  </a:lnTo>
                  <a:lnTo>
                    <a:pt x="7949" y="15943"/>
                  </a:lnTo>
                  <a:lnTo>
                    <a:pt x="8767" y="15898"/>
                  </a:lnTo>
                  <a:lnTo>
                    <a:pt x="9584" y="15807"/>
                  </a:lnTo>
                  <a:lnTo>
                    <a:pt x="10356" y="15580"/>
                  </a:lnTo>
                  <a:lnTo>
                    <a:pt x="11083" y="15308"/>
                  </a:lnTo>
                  <a:lnTo>
                    <a:pt x="11764" y="14990"/>
                  </a:lnTo>
                  <a:lnTo>
                    <a:pt x="12400" y="14581"/>
                  </a:lnTo>
                  <a:lnTo>
                    <a:pt x="13036" y="14127"/>
                  </a:lnTo>
                  <a:lnTo>
                    <a:pt x="13581" y="13627"/>
                  </a:lnTo>
                  <a:lnTo>
                    <a:pt x="14126" y="13036"/>
                  </a:lnTo>
                  <a:lnTo>
                    <a:pt x="14581" y="12401"/>
                  </a:lnTo>
                  <a:lnTo>
                    <a:pt x="14989" y="11719"/>
                  </a:lnTo>
                  <a:lnTo>
                    <a:pt x="15353" y="11038"/>
                  </a:lnTo>
                  <a:lnTo>
                    <a:pt x="15580" y="10311"/>
                  </a:lnTo>
                  <a:lnTo>
                    <a:pt x="15762" y="9539"/>
                  </a:lnTo>
                  <a:lnTo>
                    <a:pt x="15898" y="8767"/>
                  </a:lnTo>
                  <a:lnTo>
                    <a:pt x="15943" y="7995"/>
                  </a:lnTo>
                  <a:lnTo>
                    <a:pt x="15898" y="7904"/>
                  </a:lnTo>
                  <a:lnTo>
                    <a:pt x="15852" y="7813"/>
                  </a:lnTo>
                  <a:lnTo>
                    <a:pt x="15807" y="7767"/>
                  </a:lnTo>
                  <a:lnTo>
                    <a:pt x="15444" y="7767"/>
                  </a:lnTo>
                  <a:lnTo>
                    <a:pt x="15444" y="6405"/>
                  </a:lnTo>
                  <a:lnTo>
                    <a:pt x="15444" y="6314"/>
                  </a:lnTo>
                  <a:lnTo>
                    <a:pt x="15353" y="6223"/>
                  </a:lnTo>
                  <a:lnTo>
                    <a:pt x="15307" y="6178"/>
                  </a:lnTo>
                  <a:lnTo>
                    <a:pt x="15217" y="6178"/>
                  </a:lnTo>
                  <a:lnTo>
                    <a:pt x="15217" y="5587"/>
                  </a:lnTo>
                  <a:lnTo>
                    <a:pt x="15262" y="5587"/>
                  </a:lnTo>
                  <a:lnTo>
                    <a:pt x="15353" y="5542"/>
                  </a:lnTo>
                  <a:lnTo>
                    <a:pt x="15398" y="5496"/>
                  </a:lnTo>
                  <a:lnTo>
                    <a:pt x="15444" y="5406"/>
                  </a:lnTo>
                  <a:lnTo>
                    <a:pt x="15444" y="5315"/>
                  </a:lnTo>
                  <a:lnTo>
                    <a:pt x="15444" y="4225"/>
                  </a:lnTo>
                  <a:lnTo>
                    <a:pt x="15444" y="4134"/>
                  </a:lnTo>
                  <a:lnTo>
                    <a:pt x="15398" y="4043"/>
                  </a:lnTo>
                  <a:lnTo>
                    <a:pt x="15307" y="3997"/>
                  </a:lnTo>
                  <a:lnTo>
                    <a:pt x="14626" y="3997"/>
                  </a:lnTo>
                  <a:lnTo>
                    <a:pt x="14626" y="3316"/>
                  </a:lnTo>
                  <a:lnTo>
                    <a:pt x="14581" y="3225"/>
                  </a:lnTo>
                  <a:lnTo>
                    <a:pt x="14535" y="3134"/>
                  </a:lnTo>
                  <a:lnTo>
                    <a:pt x="14490" y="3089"/>
                  </a:lnTo>
                  <a:lnTo>
                    <a:pt x="13263" y="3089"/>
                  </a:lnTo>
                  <a:lnTo>
                    <a:pt x="13173" y="3134"/>
                  </a:lnTo>
                  <a:lnTo>
                    <a:pt x="13127" y="3225"/>
                  </a:lnTo>
                  <a:lnTo>
                    <a:pt x="13127" y="3316"/>
                  </a:lnTo>
                  <a:lnTo>
                    <a:pt x="13127" y="3997"/>
                  </a:lnTo>
                  <a:lnTo>
                    <a:pt x="12400" y="3997"/>
                  </a:lnTo>
                  <a:lnTo>
                    <a:pt x="12355" y="4043"/>
                  </a:lnTo>
                  <a:lnTo>
                    <a:pt x="12310" y="4134"/>
                  </a:lnTo>
                  <a:lnTo>
                    <a:pt x="12264" y="4225"/>
                  </a:lnTo>
                  <a:lnTo>
                    <a:pt x="12264" y="7767"/>
                  </a:lnTo>
                  <a:lnTo>
                    <a:pt x="11810" y="7767"/>
                  </a:lnTo>
                  <a:lnTo>
                    <a:pt x="11810" y="1999"/>
                  </a:lnTo>
                  <a:lnTo>
                    <a:pt x="11810" y="1908"/>
                  </a:lnTo>
                  <a:lnTo>
                    <a:pt x="11764" y="1817"/>
                  </a:lnTo>
                  <a:lnTo>
                    <a:pt x="10402" y="91"/>
                  </a:lnTo>
                  <a:lnTo>
                    <a:pt x="10311" y="46"/>
                  </a:lnTo>
                  <a:lnTo>
                    <a:pt x="10220"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2819668" y="2332131"/>
              <a:ext cx="67026" cy="207847"/>
            </a:xfrm>
            <a:custGeom>
              <a:avLst/>
              <a:gdLst/>
              <a:ahLst/>
              <a:cxnLst/>
              <a:rect l="l" t="t" r="r" b="b"/>
              <a:pathLst>
                <a:path w="2664" h="8261" extrusionOk="0">
                  <a:moveTo>
                    <a:pt x="2663" y="1986"/>
                  </a:moveTo>
                  <a:lnTo>
                    <a:pt x="2663" y="1986"/>
                  </a:lnTo>
                  <a:lnTo>
                    <a:pt x="2618" y="1761"/>
                  </a:lnTo>
                  <a:lnTo>
                    <a:pt x="2528" y="1535"/>
                  </a:lnTo>
                  <a:lnTo>
                    <a:pt x="1490" y="91"/>
                  </a:lnTo>
                  <a:lnTo>
                    <a:pt x="1490" y="91"/>
                  </a:lnTo>
                  <a:lnTo>
                    <a:pt x="1400" y="0"/>
                  </a:lnTo>
                  <a:lnTo>
                    <a:pt x="1309" y="0"/>
                  </a:lnTo>
                  <a:lnTo>
                    <a:pt x="1264" y="0"/>
                  </a:lnTo>
                  <a:lnTo>
                    <a:pt x="1174" y="91"/>
                  </a:lnTo>
                  <a:lnTo>
                    <a:pt x="136" y="1535"/>
                  </a:lnTo>
                  <a:lnTo>
                    <a:pt x="136" y="1535"/>
                  </a:lnTo>
                  <a:lnTo>
                    <a:pt x="0" y="1761"/>
                  </a:lnTo>
                  <a:lnTo>
                    <a:pt x="0" y="1986"/>
                  </a:lnTo>
                  <a:lnTo>
                    <a:pt x="0" y="8260"/>
                  </a:lnTo>
                  <a:lnTo>
                    <a:pt x="2663" y="8260"/>
                  </a:lnTo>
                  <a:lnTo>
                    <a:pt x="2663" y="1986"/>
                  </a:lnTo>
                  <a:lnTo>
                    <a:pt x="2663" y="198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2819668" y="2350296"/>
              <a:ext cx="67026" cy="171491"/>
            </a:xfrm>
            <a:custGeom>
              <a:avLst/>
              <a:gdLst/>
              <a:ahLst/>
              <a:cxnLst/>
              <a:rect l="l" t="t" r="r" b="b"/>
              <a:pathLst>
                <a:path w="2664" h="6816" extrusionOk="0">
                  <a:moveTo>
                    <a:pt x="0" y="6816"/>
                  </a:moveTo>
                  <a:lnTo>
                    <a:pt x="2663" y="6816"/>
                  </a:lnTo>
                  <a:lnTo>
                    <a:pt x="2663" y="1264"/>
                  </a:lnTo>
                  <a:lnTo>
                    <a:pt x="2663" y="1264"/>
                  </a:lnTo>
                  <a:lnTo>
                    <a:pt x="2618" y="1039"/>
                  </a:lnTo>
                  <a:lnTo>
                    <a:pt x="2528" y="813"/>
                  </a:lnTo>
                  <a:lnTo>
                    <a:pt x="1941" y="1"/>
                  </a:lnTo>
                  <a:lnTo>
                    <a:pt x="1941" y="5642"/>
                  </a:lnTo>
                  <a:lnTo>
                    <a:pt x="1941" y="5642"/>
                  </a:lnTo>
                  <a:lnTo>
                    <a:pt x="1896" y="5823"/>
                  </a:lnTo>
                  <a:lnTo>
                    <a:pt x="1806" y="5958"/>
                  </a:lnTo>
                  <a:lnTo>
                    <a:pt x="1670" y="6049"/>
                  </a:lnTo>
                  <a:lnTo>
                    <a:pt x="1490" y="6094"/>
                  </a:lnTo>
                  <a:lnTo>
                    <a:pt x="0" y="6094"/>
                  </a:lnTo>
                  <a:lnTo>
                    <a:pt x="0" y="6816"/>
                  </a:lnTo>
                  <a:lnTo>
                    <a:pt x="0" y="681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2930948" y="2405949"/>
              <a:ext cx="25009" cy="34092"/>
            </a:xfrm>
            <a:custGeom>
              <a:avLst/>
              <a:gdLst/>
              <a:ahLst/>
              <a:cxnLst/>
              <a:rect l="l" t="t" r="r" b="b"/>
              <a:pathLst>
                <a:path w="994" h="1355" extrusionOk="0">
                  <a:moveTo>
                    <a:pt x="768" y="1354"/>
                  </a:moveTo>
                  <a:lnTo>
                    <a:pt x="226" y="1354"/>
                  </a:lnTo>
                  <a:lnTo>
                    <a:pt x="226" y="1354"/>
                  </a:lnTo>
                  <a:lnTo>
                    <a:pt x="136" y="1309"/>
                  </a:lnTo>
                  <a:lnTo>
                    <a:pt x="46" y="1264"/>
                  </a:lnTo>
                  <a:lnTo>
                    <a:pt x="1" y="1219"/>
                  </a:lnTo>
                  <a:lnTo>
                    <a:pt x="1" y="1129"/>
                  </a:lnTo>
                  <a:lnTo>
                    <a:pt x="1" y="226"/>
                  </a:lnTo>
                  <a:lnTo>
                    <a:pt x="1" y="226"/>
                  </a:lnTo>
                  <a:lnTo>
                    <a:pt x="1" y="136"/>
                  </a:lnTo>
                  <a:lnTo>
                    <a:pt x="46" y="45"/>
                  </a:lnTo>
                  <a:lnTo>
                    <a:pt x="136" y="0"/>
                  </a:lnTo>
                  <a:lnTo>
                    <a:pt x="226" y="0"/>
                  </a:lnTo>
                  <a:lnTo>
                    <a:pt x="768" y="0"/>
                  </a:lnTo>
                  <a:lnTo>
                    <a:pt x="768" y="0"/>
                  </a:lnTo>
                  <a:lnTo>
                    <a:pt x="858" y="0"/>
                  </a:lnTo>
                  <a:lnTo>
                    <a:pt x="948" y="45"/>
                  </a:lnTo>
                  <a:lnTo>
                    <a:pt x="994" y="136"/>
                  </a:lnTo>
                  <a:lnTo>
                    <a:pt x="994" y="226"/>
                  </a:lnTo>
                  <a:lnTo>
                    <a:pt x="994" y="1129"/>
                  </a:lnTo>
                  <a:lnTo>
                    <a:pt x="994" y="1129"/>
                  </a:lnTo>
                  <a:lnTo>
                    <a:pt x="994" y="1219"/>
                  </a:lnTo>
                  <a:lnTo>
                    <a:pt x="948" y="1264"/>
                  </a:lnTo>
                  <a:lnTo>
                    <a:pt x="858" y="1309"/>
                  </a:lnTo>
                  <a:lnTo>
                    <a:pt x="768" y="1354"/>
                  </a:lnTo>
                  <a:lnTo>
                    <a:pt x="768" y="13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2909386" y="2428643"/>
              <a:ext cx="68158" cy="111333"/>
            </a:xfrm>
            <a:custGeom>
              <a:avLst/>
              <a:gdLst/>
              <a:ahLst/>
              <a:cxnLst/>
              <a:rect l="l" t="t" r="r" b="b"/>
              <a:pathLst>
                <a:path w="2709" h="4425" extrusionOk="0">
                  <a:moveTo>
                    <a:pt x="0" y="272"/>
                  </a:moveTo>
                  <a:lnTo>
                    <a:pt x="0" y="4424"/>
                  </a:lnTo>
                  <a:lnTo>
                    <a:pt x="2708" y="4424"/>
                  </a:lnTo>
                  <a:lnTo>
                    <a:pt x="2708" y="272"/>
                  </a:lnTo>
                  <a:lnTo>
                    <a:pt x="2708" y="272"/>
                  </a:lnTo>
                  <a:lnTo>
                    <a:pt x="2663" y="136"/>
                  </a:lnTo>
                  <a:lnTo>
                    <a:pt x="2618" y="91"/>
                  </a:lnTo>
                  <a:lnTo>
                    <a:pt x="2528" y="46"/>
                  </a:lnTo>
                  <a:lnTo>
                    <a:pt x="2437" y="1"/>
                  </a:lnTo>
                  <a:lnTo>
                    <a:pt x="226" y="1"/>
                  </a:lnTo>
                  <a:lnTo>
                    <a:pt x="226" y="1"/>
                  </a:lnTo>
                  <a:lnTo>
                    <a:pt x="135" y="46"/>
                  </a:lnTo>
                  <a:lnTo>
                    <a:pt x="90" y="91"/>
                  </a:lnTo>
                  <a:lnTo>
                    <a:pt x="45" y="136"/>
                  </a:lnTo>
                  <a:lnTo>
                    <a:pt x="0" y="272"/>
                  </a:lnTo>
                  <a:lnTo>
                    <a:pt x="0"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2909386" y="2428643"/>
              <a:ext cx="68158" cy="93142"/>
            </a:xfrm>
            <a:custGeom>
              <a:avLst/>
              <a:gdLst/>
              <a:ahLst/>
              <a:cxnLst/>
              <a:rect l="l" t="t" r="r" b="b"/>
              <a:pathLst>
                <a:path w="2709" h="3702" extrusionOk="0">
                  <a:moveTo>
                    <a:pt x="1986" y="1"/>
                  </a:moveTo>
                  <a:lnTo>
                    <a:pt x="1986" y="2528"/>
                  </a:lnTo>
                  <a:lnTo>
                    <a:pt x="1986" y="2528"/>
                  </a:lnTo>
                  <a:lnTo>
                    <a:pt x="1941" y="2709"/>
                  </a:lnTo>
                  <a:lnTo>
                    <a:pt x="1851" y="2844"/>
                  </a:lnTo>
                  <a:lnTo>
                    <a:pt x="1715" y="2935"/>
                  </a:lnTo>
                  <a:lnTo>
                    <a:pt x="1535" y="2980"/>
                  </a:lnTo>
                  <a:lnTo>
                    <a:pt x="0" y="2980"/>
                  </a:lnTo>
                  <a:lnTo>
                    <a:pt x="0" y="3702"/>
                  </a:lnTo>
                  <a:lnTo>
                    <a:pt x="2708" y="3702"/>
                  </a:lnTo>
                  <a:lnTo>
                    <a:pt x="2708" y="227"/>
                  </a:lnTo>
                  <a:lnTo>
                    <a:pt x="2708" y="227"/>
                  </a:lnTo>
                  <a:lnTo>
                    <a:pt x="2708" y="136"/>
                  </a:lnTo>
                  <a:lnTo>
                    <a:pt x="2663" y="46"/>
                  </a:lnTo>
                  <a:lnTo>
                    <a:pt x="2573" y="1"/>
                  </a:lnTo>
                  <a:lnTo>
                    <a:pt x="2482" y="1"/>
                  </a:lnTo>
                  <a:lnTo>
                    <a:pt x="198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2636833" y="2446833"/>
              <a:ext cx="25009" cy="31802"/>
            </a:xfrm>
            <a:custGeom>
              <a:avLst/>
              <a:gdLst/>
              <a:ahLst/>
              <a:cxnLst/>
              <a:rect l="l" t="t" r="r" b="b"/>
              <a:pathLst>
                <a:path w="994" h="1264" extrusionOk="0">
                  <a:moveTo>
                    <a:pt x="768" y="1264"/>
                  </a:moveTo>
                  <a:lnTo>
                    <a:pt x="226" y="1264"/>
                  </a:lnTo>
                  <a:lnTo>
                    <a:pt x="226" y="1264"/>
                  </a:lnTo>
                  <a:lnTo>
                    <a:pt x="136" y="1264"/>
                  </a:lnTo>
                  <a:lnTo>
                    <a:pt x="46" y="1219"/>
                  </a:lnTo>
                  <a:lnTo>
                    <a:pt x="1" y="1128"/>
                  </a:lnTo>
                  <a:lnTo>
                    <a:pt x="1" y="1038"/>
                  </a:lnTo>
                  <a:lnTo>
                    <a:pt x="1" y="226"/>
                  </a:lnTo>
                  <a:lnTo>
                    <a:pt x="1" y="226"/>
                  </a:lnTo>
                  <a:lnTo>
                    <a:pt x="1" y="135"/>
                  </a:lnTo>
                  <a:lnTo>
                    <a:pt x="46" y="90"/>
                  </a:lnTo>
                  <a:lnTo>
                    <a:pt x="136" y="0"/>
                  </a:lnTo>
                  <a:lnTo>
                    <a:pt x="226" y="0"/>
                  </a:lnTo>
                  <a:lnTo>
                    <a:pt x="768" y="0"/>
                  </a:lnTo>
                  <a:lnTo>
                    <a:pt x="768" y="0"/>
                  </a:lnTo>
                  <a:lnTo>
                    <a:pt x="858" y="0"/>
                  </a:lnTo>
                  <a:lnTo>
                    <a:pt x="948" y="90"/>
                  </a:lnTo>
                  <a:lnTo>
                    <a:pt x="994" y="135"/>
                  </a:lnTo>
                  <a:lnTo>
                    <a:pt x="994" y="226"/>
                  </a:lnTo>
                  <a:lnTo>
                    <a:pt x="994" y="1038"/>
                  </a:lnTo>
                  <a:lnTo>
                    <a:pt x="994" y="1038"/>
                  </a:lnTo>
                  <a:lnTo>
                    <a:pt x="994" y="1128"/>
                  </a:lnTo>
                  <a:lnTo>
                    <a:pt x="948" y="1219"/>
                  </a:lnTo>
                  <a:lnTo>
                    <a:pt x="858" y="1264"/>
                  </a:lnTo>
                  <a:lnTo>
                    <a:pt x="768" y="1264"/>
                  </a:lnTo>
                  <a:lnTo>
                    <a:pt x="768" y="126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2615272" y="2469527"/>
              <a:ext cx="68158" cy="70448"/>
            </a:xfrm>
            <a:custGeom>
              <a:avLst/>
              <a:gdLst/>
              <a:ahLst/>
              <a:cxnLst/>
              <a:rect l="l" t="t" r="r" b="b"/>
              <a:pathLst>
                <a:path w="2709" h="2800" extrusionOk="0">
                  <a:moveTo>
                    <a:pt x="0" y="226"/>
                  </a:moveTo>
                  <a:lnTo>
                    <a:pt x="0" y="2799"/>
                  </a:lnTo>
                  <a:lnTo>
                    <a:pt x="2708" y="2799"/>
                  </a:lnTo>
                  <a:lnTo>
                    <a:pt x="2708" y="226"/>
                  </a:lnTo>
                  <a:lnTo>
                    <a:pt x="2708" y="226"/>
                  </a:lnTo>
                  <a:lnTo>
                    <a:pt x="2663" y="136"/>
                  </a:lnTo>
                  <a:lnTo>
                    <a:pt x="2618" y="46"/>
                  </a:lnTo>
                  <a:lnTo>
                    <a:pt x="2528" y="1"/>
                  </a:lnTo>
                  <a:lnTo>
                    <a:pt x="2437" y="1"/>
                  </a:lnTo>
                  <a:lnTo>
                    <a:pt x="226" y="1"/>
                  </a:lnTo>
                  <a:lnTo>
                    <a:pt x="226" y="1"/>
                  </a:lnTo>
                  <a:lnTo>
                    <a:pt x="135" y="1"/>
                  </a:lnTo>
                  <a:lnTo>
                    <a:pt x="90" y="46"/>
                  </a:lnTo>
                  <a:lnTo>
                    <a:pt x="45" y="136"/>
                  </a:lnTo>
                  <a:lnTo>
                    <a:pt x="0" y="226"/>
                  </a:lnTo>
                  <a:lnTo>
                    <a:pt x="0" y="22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2615272" y="2469527"/>
              <a:ext cx="68158" cy="53415"/>
            </a:xfrm>
            <a:custGeom>
              <a:avLst/>
              <a:gdLst/>
              <a:ahLst/>
              <a:cxnLst/>
              <a:rect l="l" t="t" r="r" b="b"/>
              <a:pathLst>
                <a:path w="2709" h="2123" extrusionOk="0">
                  <a:moveTo>
                    <a:pt x="1941" y="1"/>
                  </a:moveTo>
                  <a:lnTo>
                    <a:pt x="1941" y="903"/>
                  </a:lnTo>
                  <a:lnTo>
                    <a:pt x="1941" y="903"/>
                  </a:lnTo>
                  <a:lnTo>
                    <a:pt x="1896" y="1084"/>
                  </a:lnTo>
                  <a:lnTo>
                    <a:pt x="1805" y="1219"/>
                  </a:lnTo>
                  <a:lnTo>
                    <a:pt x="1670" y="1310"/>
                  </a:lnTo>
                  <a:lnTo>
                    <a:pt x="1490" y="1355"/>
                  </a:lnTo>
                  <a:lnTo>
                    <a:pt x="0" y="1355"/>
                  </a:lnTo>
                  <a:lnTo>
                    <a:pt x="0" y="2122"/>
                  </a:lnTo>
                  <a:lnTo>
                    <a:pt x="2708" y="2122"/>
                  </a:lnTo>
                  <a:lnTo>
                    <a:pt x="2708" y="226"/>
                  </a:lnTo>
                  <a:lnTo>
                    <a:pt x="2708" y="226"/>
                  </a:lnTo>
                  <a:lnTo>
                    <a:pt x="2663" y="136"/>
                  </a:lnTo>
                  <a:lnTo>
                    <a:pt x="2618" y="46"/>
                  </a:lnTo>
                  <a:lnTo>
                    <a:pt x="2528" y="1"/>
                  </a:lnTo>
                  <a:lnTo>
                    <a:pt x="2437" y="1"/>
                  </a:lnTo>
                  <a:lnTo>
                    <a:pt x="1941"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2728817" y="2386627"/>
              <a:ext cx="44307" cy="32960"/>
            </a:xfrm>
            <a:custGeom>
              <a:avLst/>
              <a:gdLst/>
              <a:ahLst/>
              <a:cxnLst/>
              <a:rect l="l" t="t" r="r" b="b"/>
              <a:pathLst>
                <a:path w="1761" h="1310" extrusionOk="0">
                  <a:moveTo>
                    <a:pt x="1535" y="1310"/>
                  </a:moveTo>
                  <a:lnTo>
                    <a:pt x="226" y="1310"/>
                  </a:lnTo>
                  <a:lnTo>
                    <a:pt x="226" y="1310"/>
                  </a:lnTo>
                  <a:lnTo>
                    <a:pt x="136" y="1310"/>
                  </a:lnTo>
                  <a:lnTo>
                    <a:pt x="91" y="1220"/>
                  </a:lnTo>
                  <a:lnTo>
                    <a:pt x="46" y="1174"/>
                  </a:lnTo>
                  <a:lnTo>
                    <a:pt x="1" y="1084"/>
                  </a:lnTo>
                  <a:lnTo>
                    <a:pt x="1" y="227"/>
                  </a:lnTo>
                  <a:lnTo>
                    <a:pt x="1" y="227"/>
                  </a:lnTo>
                  <a:lnTo>
                    <a:pt x="46" y="136"/>
                  </a:lnTo>
                  <a:lnTo>
                    <a:pt x="91" y="46"/>
                  </a:lnTo>
                  <a:lnTo>
                    <a:pt x="136" y="1"/>
                  </a:lnTo>
                  <a:lnTo>
                    <a:pt x="226" y="1"/>
                  </a:lnTo>
                  <a:lnTo>
                    <a:pt x="1535" y="1"/>
                  </a:lnTo>
                  <a:lnTo>
                    <a:pt x="1535" y="1"/>
                  </a:lnTo>
                  <a:lnTo>
                    <a:pt x="1625" y="1"/>
                  </a:lnTo>
                  <a:lnTo>
                    <a:pt x="1716" y="46"/>
                  </a:lnTo>
                  <a:lnTo>
                    <a:pt x="1761" y="136"/>
                  </a:lnTo>
                  <a:lnTo>
                    <a:pt x="1761" y="227"/>
                  </a:lnTo>
                  <a:lnTo>
                    <a:pt x="1761" y="1084"/>
                  </a:lnTo>
                  <a:lnTo>
                    <a:pt x="1761" y="1084"/>
                  </a:lnTo>
                  <a:lnTo>
                    <a:pt x="1761" y="1174"/>
                  </a:lnTo>
                  <a:lnTo>
                    <a:pt x="1716" y="1220"/>
                  </a:lnTo>
                  <a:lnTo>
                    <a:pt x="1625" y="1310"/>
                  </a:lnTo>
                  <a:lnTo>
                    <a:pt x="1535" y="1310"/>
                  </a:lnTo>
                  <a:lnTo>
                    <a:pt x="1535" y="13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2706097" y="2408214"/>
              <a:ext cx="89746" cy="131763"/>
            </a:xfrm>
            <a:custGeom>
              <a:avLst/>
              <a:gdLst/>
              <a:ahLst/>
              <a:cxnLst/>
              <a:rect l="l" t="t" r="r" b="b"/>
              <a:pathLst>
                <a:path w="3567" h="5237" extrusionOk="0">
                  <a:moveTo>
                    <a:pt x="3341" y="5236"/>
                  </a:moveTo>
                  <a:lnTo>
                    <a:pt x="227" y="5236"/>
                  </a:lnTo>
                  <a:lnTo>
                    <a:pt x="227" y="5236"/>
                  </a:lnTo>
                  <a:lnTo>
                    <a:pt x="136" y="5236"/>
                  </a:lnTo>
                  <a:lnTo>
                    <a:pt x="46" y="5191"/>
                  </a:lnTo>
                  <a:lnTo>
                    <a:pt x="1" y="5101"/>
                  </a:lnTo>
                  <a:lnTo>
                    <a:pt x="1" y="5010"/>
                  </a:lnTo>
                  <a:lnTo>
                    <a:pt x="1" y="271"/>
                  </a:lnTo>
                  <a:lnTo>
                    <a:pt x="1" y="271"/>
                  </a:lnTo>
                  <a:lnTo>
                    <a:pt x="1" y="181"/>
                  </a:lnTo>
                  <a:lnTo>
                    <a:pt x="46" y="91"/>
                  </a:lnTo>
                  <a:lnTo>
                    <a:pt x="136" y="46"/>
                  </a:lnTo>
                  <a:lnTo>
                    <a:pt x="227" y="0"/>
                  </a:lnTo>
                  <a:lnTo>
                    <a:pt x="3341" y="0"/>
                  </a:lnTo>
                  <a:lnTo>
                    <a:pt x="3341" y="0"/>
                  </a:lnTo>
                  <a:lnTo>
                    <a:pt x="3431" y="46"/>
                  </a:lnTo>
                  <a:lnTo>
                    <a:pt x="3521" y="91"/>
                  </a:lnTo>
                  <a:lnTo>
                    <a:pt x="3567" y="181"/>
                  </a:lnTo>
                  <a:lnTo>
                    <a:pt x="3567" y="271"/>
                  </a:lnTo>
                  <a:lnTo>
                    <a:pt x="3567" y="5010"/>
                  </a:lnTo>
                  <a:lnTo>
                    <a:pt x="3567" y="5010"/>
                  </a:lnTo>
                  <a:lnTo>
                    <a:pt x="3567" y="5101"/>
                  </a:lnTo>
                  <a:lnTo>
                    <a:pt x="3521" y="5191"/>
                  </a:lnTo>
                  <a:lnTo>
                    <a:pt x="3431" y="5236"/>
                  </a:lnTo>
                  <a:lnTo>
                    <a:pt x="3341" y="5236"/>
                  </a:lnTo>
                  <a:lnTo>
                    <a:pt x="3341" y="523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2706097" y="2408214"/>
              <a:ext cx="90878" cy="114730"/>
            </a:xfrm>
            <a:custGeom>
              <a:avLst/>
              <a:gdLst/>
              <a:ahLst/>
              <a:cxnLst/>
              <a:rect l="l" t="t" r="r" b="b"/>
              <a:pathLst>
                <a:path w="3612" h="4560" extrusionOk="0">
                  <a:moveTo>
                    <a:pt x="2844" y="0"/>
                  </a:moveTo>
                  <a:lnTo>
                    <a:pt x="2844" y="3340"/>
                  </a:lnTo>
                  <a:lnTo>
                    <a:pt x="2844" y="3340"/>
                  </a:lnTo>
                  <a:lnTo>
                    <a:pt x="2844" y="3521"/>
                  </a:lnTo>
                  <a:lnTo>
                    <a:pt x="2709" y="3656"/>
                  </a:lnTo>
                  <a:lnTo>
                    <a:pt x="2574" y="3747"/>
                  </a:lnTo>
                  <a:lnTo>
                    <a:pt x="2393" y="3792"/>
                  </a:lnTo>
                  <a:lnTo>
                    <a:pt x="1" y="3792"/>
                  </a:lnTo>
                  <a:lnTo>
                    <a:pt x="1" y="4559"/>
                  </a:lnTo>
                  <a:lnTo>
                    <a:pt x="3612" y="4559"/>
                  </a:lnTo>
                  <a:lnTo>
                    <a:pt x="3612" y="271"/>
                  </a:lnTo>
                  <a:lnTo>
                    <a:pt x="3612" y="271"/>
                  </a:lnTo>
                  <a:lnTo>
                    <a:pt x="3567" y="181"/>
                  </a:lnTo>
                  <a:lnTo>
                    <a:pt x="3521" y="91"/>
                  </a:lnTo>
                  <a:lnTo>
                    <a:pt x="3476" y="46"/>
                  </a:lnTo>
                  <a:lnTo>
                    <a:pt x="3341" y="0"/>
                  </a:lnTo>
                  <a:lnTo>
                    <a:pt x="2844"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2602767" y="2521758"/>
              <a:ext cx="387263" cy="194235"/>
            </a:xfrm>
            <a:custGeom>
              <a:avLst/>
              <a:gdLst/>
              <a:ahLst/>
              <a:cxnLst/>
              <a:rect l="l" t="t" r="r" b="b"/>
              <a:pathLst>
                <a:path w="15392" h="7720" extrusionOk="0">
                  <a:moveTo>
                    <a:pt x="15392" y="272"/>
                  </a:moveTo>
                  <a:lnTo>
                    <a:pt x="15392" y="272"/>
                  </a:lnTo>
                  <a:lnTo>
                    <a:pt x="15347" y="768"/>
                  </a:lnTo>
                  <a:lnTo>
                    <a:pt x="15301" y="1265"/>
                  </a:lnTo>
                  <a:lnTo>
                    <a:pt x="15301" y="1265"/>
                  </a:lnTo>
                  <a:lnTo>
                    <a:pt x="15121" y="1942"/>
                  </a:lnTo>
                  <a:lnTo>
                    <a:pt x="14940" y="2574"/>
                  </a:lnTo>
                  <a:lnTo>
                    <a:pt x="14669" y="3206"/>
                  </a:lnTo>
                  <a:lnTo>
                    <a:pt x="14399" y="3792"/>
                  </a:lnTo>
                  <a:lnTo>
                    <a:pt x="14038" y="4379"/>
                  </a:lnTo>
                  <a:lnTo>
                    <a:pt x="13631" y="4921"/>
                  </a:lnTo>
                  <a:lnTo>
                    <a:pt x="13180" y="5417"/>
                  </a:lnTo>
                  <a:lnTo>
                    <a:pt x="12684" y="5869"/>
                  </a:lnTo>
                  <a:lnTo>
                    <a:pt x="12187" y="6275"/>
                  </a:lnTo>
                  <a:lnTo>
                    <a:pt x="11600" y="6636"/>
                  </a:lnTo>
                  <a:lnTo>
                    <a:pt x="11014" y="6952"/>
                  </a:lnTo>
                  <a:lnTo>
                    <a:pt x="10427" y="7223"/>
                  </a:lnTo>
                  <a:lnTo>
                    <a:pt x="9750" y="7403"/>
                  </a:lnTo>
                  <a:lnTo>
                    <a:pt x="9118" y="7584"/>
                  </a:lnTo>
                  <a:lnTo>
                    <a:pt x="8396" y="7674"/>
                  </a:lnTo>
                  <a:lnTo>
                    <a:pt x="7719" y="7719"/>
                  </a:lnTo>
                  <a:lnTo>
                    <a:pt x="7719" y="7719"/>
                  </a:lnTo>
                  <a:lnTo>
                    <a:pt x="6951" y="7674"/>
                  </a:lnTo>
                  <a:lnTo>
                    <a:pt x="6229" y="7584"/>
                  </a:lnTo>
                  <a:lnTo>
                    <a:pt x="5552" y="7403"/>
                  </a:lnTo>
                  <a:lnTo>
                    <a:pt x="4875" y="7177"/>
                  </a:lnTo>
                  <a:lnTo>
                    <a:pt x="4243" y="6861"/>
                  </a:lnTo>
                  <a:lnTo>
                    <a:pt x="3611" y="6546"/>
                  </a:lnTo>
                  <a:lnTo>
                    <a:pt x="3070" y="6139"/>
                  </a:lnTo>
                  <a:lnTo>
                    <a:pt x="2528" y="5688"/>
                  </a:lnTo>
                  <a:lnTo>
                    <a:pt x="2032" y="5191"/>
                  </a:lnTo>
                  <a:lnTo>
                    <a:pt x="1580" y="4695"/>
                  </a:lnTo>
                  <a:lnTo>
                    <a:pt x="1174" y="4108"/>
                  </a:lnTo>
                  <a:lnTo>
                    <a:pt x="858" y="3476"/>
                  </a:lnTo>
                  <a:lnTo>
                    <a:pt x="542" y="2844"/>
                  </a:lnTo>
                  <a:lnTo>
                    <a:pt x="317" y="2167"/>
                  </a:lnTo>
                  <a:lnTo>
                    <a:pt x="136" y="1490"/>
                  </a:lnTo>
                  <a:lnTo>
                    <a:pt x="46" y="768"/>
                  </a:lnTo>
                  <a:lnTo>
                    <a:pt x="46" y="768"/>
                  </a:lnTo>
                  <a:lnTo>
                    <a:pt x="1" y="272"/>
                  </a:lnTo>
                  <a:lnTo>
                    <a:pt x="1" y="272"/>
                  </a:lnTo>
                  <a:lnTo>
                    <a:pt x="46" y="136"/>
                  </a:lnTo>
                  <a:lnTo>
                    <a:pt x="46" y="91"/>
                  </a:lnTo>
                  <a:lnTo>
                    <a:pt x="136" y="46"/>
                  </a:lnTo>
                  <a:lnTo>
                    <a:pt x="271" y="1"/>
                  </a:lnTo>
                  <a:lnTo>
                    <a:pt x="15121" y="1"/>
                  </a:lnTo>
                  <a:lnTo>
                    <a:pt x="15121" y="1"/>
                  </a:lnTo>
                  <a:lnTo>
                    <a:pt x="15256" y="46"/>
                  </a:lnTo>
                  <a:lnTo>
                    <a:pt x="15347" y="91"/>
                  </a:lnTo>
                  <a:lnTo>
                    <a:pt x="15392" y="182"/>
                  </a:lnTo>
                  <a:lnTo>
                    <a:pt x="15392" y="272"/>
                  </a:lnTo>
                  <a:lnTo>
                    <a:pt x="15392"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2691354" y="2521758"/>
              <a:ext cx="298674" cy="194235"/>
            </a:xfrm>
            <a:custGeom>
              <a:avLst/>
              <a:gdLst/>
              <a:ahLst/>
              <a:cxnLst/>
              <a:rect l="l" t="t" r="r" b="b"/>
              <a:pathLst>
                <a:path w="11871" h="7720" extrusionOk="0">
                  <a:moveTo>
                    <a:pt x="11871" y="272"/>
                  </a:moveTo>
                  <a:lnTo>
                    <a:pt x="11871" y="272"/>
                  </a:lnTo>
                  <a:lnTo>
                    <a:pt x="11826" y="768"/>
                  </a:lnTo>
                  <a:lnTo>
                    <a:pt x="11780" y="1265"/>
                  </a:lnTo>
                  <a:lnTo>
                    <a:pt x="11780" y="1265"/>
                  </a:lnTo>
                  <a:lnTo>
                    <a:pt x="11600" y="1942"/>
                  </a:lnTo>
                  <a:lnTo>
                    <a:pt x="11419" y="2574"/>
                  </a:lnTo>
                  <a:lnTo>
                    <a:pt x="11148" y="3206"/>
                  </a:lnTo>
                  <a:lnTo>
                    <a:pt x="10878" y="3792"/>
                  </a:lnTo>
                  <a:lnTo>
                    <a:pt x="10517" y="4379"/>
                  </a:lnTo>
                  <a:lnTo>
                    <a:pt x="10110" y="4921"/>
                  </a:lnTo>
                  <a:lnTo>
                    <a:pt x="9659" y="5417"/>
                  </a:lnTo>
                  <a:lnTo>
                    <a:pt x="9163" y="5869"/>
                  </a:lnTo>
                  <a:lnTo>
                    <a:pt x="8666" y="6275"/>
                  </a:lnTo>
                  <a:lnTo>
                    <a:pt x="8079" y="6636"/>
                  </a:lnTo>
                  <a:lnTo>
                    <a:pt x="7493" y="6952"/>
                  </a:lnTo>
                  <a:lnTo>
                    <a:pt x="6906" y="7223"/>
                  </a:lnTo>
                  <a:lnTo>
                    <a:pt x="6229" y="7403"/>
                  </a:lnTo>
                  <a:lnTo>
                    <a:pt x="5597" y="7584"/>
                  </a:lnTo>
                  <a:lnTo>
                    <a:pt x="4875" y="7674"/>
                  </a:lnTo>
                  <a:lnTo>
                    <a:pt x="4198" y="7719"/>
                  </a:lnTo>
                  <a:lnTo>
                    <a:pt x="4198" y="7719"/>
                  </a:lnTo>
                  <a:lnTo>
                    <a:pt x="3611" y="7674"/>
                  </a:lnTo>
                  <a:lnTo>
                    <a:pt x="3024" y="7629"/>
                  </a:lnTo>
                  <a:lnTo>
                    <a:pt x="2483" y="7538"/>
                  </a:lnTo>
                  <a:lnTo>
                    <a:pt x="1986" y="7403"/>
                  </a:lnTo>
                  <a:lnTo>
                    <a:pt x="1444" y="7223"/>
                  </a:lnTo>
                  <a:lnTo>
                    <a:pt x="948" y="6997"/>
                  </a:lnTo>
                  <a:lnTo>
                    <a:pt x="451" y="6771"/>
                  </a:lnTo>
                  <a:lnTo>
                    <a:pt x="0" y="6500"/>
                  </a:lnTo>
                  <a:lnTo>
                    <a:pt x="0" y="6500"/>
                  </a:lnTo>
                  <a:lnTo>
                    <a:pt x="813" y="6816"/>
                  </a:lnTo>
                  <a:lnTo>
                    <a:pt x="1625" y="7087"/>
                  </a:lnTo>
                  <a:lnTo>
                    <a:pt x="2076" y="7177"/>
                  </a:lnTo>
                  <a:lnTo>
                    <a:pt x="2528" y="7268"/>
                  </a:lnTo>
                  <a:lnTo>
                    <a:pt x="2979" y="7313"/>
                  </a:lnTo>
                  <a:lnTo>
                    <a:pt x="3430" y="7313"/>
                  </a:lnTo>
                  <a:lnTo>
                    <a:pt x="3430" y="7313"/>
                  </a:lnTo>
                  <a:lnTo>
                    <a:pt x="4153" y="7268"/>
                  </a:lnTo>
                  <a:lnTo>
                    <a:pt x="4830" y="7177"/>
                  </a:lnTo>
                  <a:lnTo>
                    <a:pt x="5507" y="7042"/>
                  </a:lnTo>
                  <a:lnTo>
                    <a:pt x="6139" y="6816"/>
                  </a:lnTo>
                  <a:lnTo>
                    <a:pt x="6770" y="6500"/>
                  </a:lnTo>
                  <a:lnTo>
                    <a:pt x="7357" y="6184"/>
                  </a:lnTo>
                  <a:lnTo>
                    <a:pt x="7899" y="5823"/>
                  </a:lnTo>
                  <a:lnTo>
                    <a:pt x="8440" y="5372"/>
                  </a:lnTo>
                  <a:lnTo>
                    <a:pt x="8937" y="4921"/>
                  </a:lnTo>
                  <a:lnTo>
                    <a:pt x="9343" y="4379"/>
                  </a:lnTo>
                  <a:lnTo>
                    <a:pt x="9749" y="3837"/>
                  </a:lnTo>
                  <a:lnTo>
                    <a:pt x="10110" y="3251"/>
                  </a:lnTo>
                  <a:lnTo>
                    <a:pt x="10426" y="2619"/>
                  </a:lnTo>
                  <a:lnTo>
                    <a:pt x="10652" y="1942"/>
                  </a:lnTo>
                  <a:lnTo>
                    <a:pt x="10878" y="1265"/>
                  </a:lnTo>
                  <a:lnTo>
                    <a:pt x="11013" y="588"/>
                  </a:lnTo>
                  <a:lnTo>
                    <a:pt x="11013" y="588"/>
                  </a:lnTo>
                  <a:lnTo>
                    <a:pt x="11058" y="1"/>
                  </a:lnTo>
                  <a:lnTo>
                    <a:pt x="11600" y="1"/>
                  </a:lnTo>
                  <a:lnTo>
                    <a:pt x="11600" y="1"/>
                  </a:lnTo>
                  <a:lnTo>
                    <a:pt x="11735" y="46"/>
                  </a:lnTo>
                  <a:lnTo>
                    <a:pt x="11826" y="91"/>
                  </a:lnTo>
                  <a:lnTo>
                    <a:pt x="11871" y="182"/>
                  </a:lnTo>
                  <a:lnTo>
                    <a:pt x="11871" y="272"/>
                  </a:lnTo>
                  <a:lnTo>
                    <a:pt x="11871" y="272"/>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2605032" y="2549031"/>
              <a:ext cx="154482" cy="128341"/>
            </a:xfrm>
            <a:custGeom>
              <a:avLst/>
              <a:gdLst/>
              <a:ahLst/>
              <a:cxnLst/>
              <a:rect l="l" t="t" r="r" b="b"/>
              <a:pathLst>
                <a:path w="6140" h="5101" extrusionOk="0">
                  <a:moveTo>
                    <a:pt x="1" y="0"/>
                  </a:moveTo>
                  <a:lnTo>
                    <a:pt x="1" y="0"/>
                  </a:lnTo>
                  <a:lnTo>
                    <a:pt x="136" y="768"/>
                  </a:lnTo>
                  <a:lnTo>
                    <a:pt x="362" y="1490"/>
                  </a:lnTo>
                  <a:lnTo>
                    <a:pt x="633" y="2212"/>
                  </a:lnTo>
                  <a:lnTo>
                    <a:pt x="994" y="2889"/>
                  </a:lnTo>
                  <a:lnTo>
                    <a:pt x="1400" y="3476"/>
                  </a:lnTo>
                  <a:lnTo>
                    <a:pt x="1851" y="4062"/>
                  </a:lnTo>
                  <a:lnTo>
                    <a:pt x="2393" y="4604"/>
                  </a:lnTo>
                  <a:lnTo>
                    <a:pt x="2980" y="5100"/>
                  </a:lnTo>
                  <a:lnTo>
                    <a:pt x="5282" y="5100"/>
                  </a:lnTo>
                  <a:lnTo>
                    <a:pt x="5282" y="5100"/>
                  </a:lnTo>
                  <a:lnTo>
                    <a:pt x="5598" y="5055"/>
                  </a:lnTo>
                  <a:lnTo>
                    <a:pt x="5823" y="4875"/>
                  </a:lnTo>
                  <a:lnTo>
                    <a:pt x="6004" y="4694"/>
                  </a:lnTo>
                  <a:lnTo>
                    <a:pt x="6094" y="4559"/>
                  </a:lnTo>
                  <a:lnTo>
                    <a:pt x="6139" y="4378"/>
                  </a:lnTo>
                  <a:lnTo>
                    <a:pt x="6139" y="4378"/>
                  </a:lnTo>
                  <a:lnTo>
                    <a:pt x="6139" y="4198"/>
                  </a:lnTo>
                  <a:lnTo>
                    <a:pt x="6094" y="4017"/>
                  </a:lnTo>
                  <a:lnTo>
                    <a:pt x="6049" y="3837"/>
                  </a:lnTo>
                  <a:lnTo>
                    <a:pt x="5959" y="3701"/>
                  </a:lnTo>
                  <a:lnTo>
                    <a:pt x="5823" y="3566"/>
                  </a:lnTo>
                  <a:lnTo>
                    <a:pt x="5643" y="3476"/>
                  </a:lnTo>
                  <a:lnTo>
                    <a:pt x="5462" y="3430"/>
                  </a:lnTo>
                  <a:lnTo>
                    <a:pt x="5282" y="3385"/>
                  </a:lnTo>
                  <a:lnTo>
                    <a:pt x="3702" y="3385"/>
                  </a:lnTo>
                  <a:lnTo>
                    <a:pt x="3702" y="3385"/>
                  </a:lnTo>
                  <a:lnTo>
                    <a:pt x="3386" y="3340"/>
                  </a:lnTo>
                  <a:lnTo>
                    <a:pt x="3115" y="3205"/>
                  </a:lnTo>
                  <a:lnTo>
                    <a:pt x="2935" y="2979"/>
                  </a:lnTo>
                  <a:lnTo>
                    <a:pt x="2890" y="2844"/>
                  </a:lnTo>
                  <a:lnTo>
                    <a:pt x="2844" y="2708"/>
                  </a:lnTo>
                  <a:lnTo>
                    <a:pt x="2844" y="2708"/>
                  </a:lnTo>
                  <a:lnTo>
                    <a:pt x="2844" y="2483"/>
                  </a:lnTo>
                  <a:lnTo>
                    <a:pt x="2844" y="2302"/>
                  </a:lnTo>
                  <a:lnTo>
                    <a:pt x="2935" y="2122"/>
                  </a:lnTo>
                  <a:lnTo>
                    <a:pt x="3025" y="1986"/>
                  </a:lnTo>
                  <a:lnTo>
                    <a:pt x="3160" y="1851"/>
                  </a:lnTo>
                  <a:lnTo>
                    <a:pt x="3296" y="1760"/>
                  </a:lnTo>
                  <a:lnTo>
                    <a:pt x="3476" y="1715"/>
                  </a:lnTo>
                  <a:lnTo>
                    <a:pt x="3657" y="1670"/>
                  </a:lnTo>
                  <a:lnTo>
                    <a:pt x="3928" y="1670"/>
                  </a:lnTo>
                  <a:lnTo>
                    <a:pt x="3928" y="1670"/>
                  </a:lnTo>
                  <a:lnTo>
                    <a:pt x="4244" y="1625"/>
                  </a:lnTo>
                  <a:lnTo>
                    <a:pt x="4469" y="1490"/>
                  </a:lnTo>
                  <a:lnTo>
                    <a:pt x="4695" y="1264"/>
                  </a:lnTo>
                  <a:lnTo>
                    <a:pt x="4740" y="1129"/>
                  </a:lnTo>
                  <a:lnTo>
                    <a:pt x="4785" y="993"/>
                  </a:lnTo>
                  <a:lnTo>
                    <a:pt x="4785" y="993"/>
                  </a:lnTo>
                  <a:lnTo>
                    <a:pt x="4785" y="813"/>
                  </a:lnTo>
                  <a:lnTo>
                    <a:pt x="4740" y="587"/>
                  </a:lnTo>
                  <a:lnTo>
                    <a:pt x="4695" y="452"/>
                  </a:lnTo>
                  <a:lnTo>
                    <a:pt x="4605" y="271"/>
                  </a:lnTo>
                  <a:lnTo>
                    <a:pt x="4469" y="181"/>
                  </a:lnTo>
                  <a:lnTo>
                    <a:pt x="4289" y="90"/>
                  </a:lnTo>
                  <a:lnTo>
                    <a:pt x="4108" y="0"/>
                  </a:lnTo>
                  <a:lnTo>
                    <a:pt x="3928" y="0"/>
                  </a:lnTo>
                  <a:lnTo>
                    <a:pt x="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2843519" y="2575147"/>
              <a:ext cx="138556" cy="62472"/>
            </a:xfrm>
            <a:custGeom>
              <a:avLst/>
              <a:gdLst/>
              <a:ahLst/>
              <a:cxnLst/>
              <a:rect l="l" t="t" r="r" b="b"/>
              <a:pathLst>
                <a:path w="5507" h="2483" extrusionOk="0">
                  <a:moveTo>
                    <a:pt x="1219" y="0"/>
                  </a:moveTo>
                  <a:lnTo>
                    <a:pt x="1219" y="0"/>
                  </a:lnTo>
                  <a:lnTo>
                    <a:pt x="993" y="45"/>
                  </a:lnTo>
                  <a:lnTo>
                    <a:pt x="722" y="91"/>
                  </a:lnTo>
                  <a:lnTo>
                    <a:pt x="542" y="226"/>
                  </a:lnTo>
                  <a:lnTo>
                    <a:pt x="361" y="361"/>
                  </a:lnTo>
                  <a:lnTo>
                    <a:pt x="181" y="542"/>
                  </a:lnTo>
                  <a:lnTo>
                    <a:pt x="91" y="768"/>
                  </a:lnTo>
                  <a:lnTo>
                    <a:pt x="0" y="993"/>
                  </a:lnTo>
                  <a:lnTo>
                    <a:pt x="0" y="1219"/>
                  </a:lnTo>
                  <a:lnTo>
                    <a:pt x="0" y="1219"/>
                  </a:lnTo>
                  <a:lnTo>
                    <a:pt x="0" y="1490"/>
                  </a:lnTo>
                  <a:lnTo>
                    <a:pt x="91" y="1715"/>
                  </a:lnTo>
                  <a:lnTo>
                    <a:pt x="181" y="1941"/>
                  </a:lnTo>
                  <a:lnTo>
                    <a:pt x="361" y="2122"/>
                  </a:lnTo>
                  <a:lnTo>
                    <a:pt x="542" y="2257"/>
                  </a:lnTo>
                  <a:lnTo>
                    <a:pt x="722" y="2392"/>
                  </a:lnTo>
                  <a:lnTo>
                    <a:pt x="993" y="2438"/>
                  </a:lnTo>
                  <a:lnTo>
                    <a:pt x="1219" y="2483"/>
                  </a:lnTo>
                  <a:lnTo>
                    <a:pt x="4288" y="2483"/>
                  </a:lnTo>
                  <a:lnTo>
                    <a:pt x="4288" y="2483"/>
                  </a:lnTo>
                  <a:lnTo>
                    <a:pt x="4694" y="1896"/>
                  </a:lnTo>
                  <a:lnTo>
                    <a:pt x="5010" y="1309"/>
                  </a:lnTo>
                  <a:lnTo>
                    <a:pt x="5281" y="677"/>
                  </a:lnTo>
                  <a:lnTo>
                    <a:pt x="5507" y="0"/>
                  </a:lnTo>
                  <a:lnTo>
                    <a:pt x="1219" y="0"/>
                  </a:lnTo>
                  <a:lnTo>
                    <a:pt x="12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2922998" y="2575147"/>
              <a:ext cx="59076" cy="62472"/>
            </a:xfrm>
            <a:custGeom>
              <a:avLst/>
              <a:gdLst/>
              <a:ahLst/>
              <a:cxnLst/>
              <a:rect l="l" t="t" r="r" b="b"/>
              <a:pathLst>
                <a:path w="2348" h="2483" extrusionOk="0">
                  <a:moveTo>
                    <a:pt x="2348" y="0"/>
                  </a:moveTo>
                  <a:lnTo>
                    <a:pt x="1400" y="0"/>
                  </a:lnTo>
                  <a:lnTo>
                    <a:pt x="1400" y="0"/>
                  </a:lnTo>
                  <a:lnTo>
                    <a:pt x="1129" y="677"/>
                  </a:lnTo>
                  <a:lnTo>
                    <a:pt x="813" y="1309"/>
                  </a:lnTo>
                  <a:lnTo>
                    <a:pt x="407" y="1896"/>
                  </a:lnTo>
                  <a:lnTo>
                    <a:pt x="1" y="2483"/>
                  </a:lnTo>
                  <a:lnTo>
                    <a:pt x="1174" y="2483"/>
                  </a:lnTo>
                  <a:lnTo>
                    <a:pt x="1174" y="2483"/>
                  </a:lnTo>
                  <a:lnTo>
                    <a:pt x="1535" y="1896"/>
                  </a:lnTo>
                  <a:lnTo>
                    <a:pt x="1851" y="1309"/>
                  </a:lnTo>
                  <a:lnTo>
                    <a:pt x="2167" y="677"/>
                  </a:lnTo>
                  <a:lnTo>
                    <a:pt x="2348" y="0"/>
                  </a:lnTo>
                  <a:lnTo>
                    <a:pt x="234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2597081" y="2323049"/>
              <a:ext cx="398635" cy="398610"/>
            </a:xfrm>
            <a:custGeom>
              <a:avLst/>
              <a:gdLst/>
              <a:ahLst/>
              <a:cxnLst/>
              <a:rect l="l" t="t" r="r" b="b"/>
              <a:pathLst>
                <a:path w="15844" h="15843" extrusionOk="0">
                  <a:moveTo>
                    <a:pt x="9750" y="2167"/>
                  </a:moveTo>
                  <a:lnTo>
                    <a:pt x="9660" y="2212"/>
                  </a:lnTo>
                  <a:lnTo>
                    <a:pt x="9570" y="2257"/>
                  </a:lnTo>
                  <a:lnTo>
                    <a:pt x="9479" y="2302"/>
                  </a:lnTo>
                  <a:lnTo>
                    <a:pt x="9479" y="2393"/>
                  </a:lnTo>
                  <a:lnTo>
                    <a:pt x="9479" y="2573"/>
                  </a:lnTo>
                  <a:lnTo>
                    <a:pt x="9479" y="2708"/>
                  </a:lnTo>
                  <a:lnTo>
                    <a:pt x="9570" y="2754"/>
                  </a:lnTo>
                  <a:lnTo>
                    <a:pt x="9660" y="2799"/>
                  </a:lnTo>
                  <a:lnTo>
                    <a:pt x="9840" y="2799"/>
                  </a:lnTo>
                  <a:lnTo>
                    <a:pt x="9886" y="2754"/>
                  </a:lnTo>
                  <a:lnTo>
                    <a:pt x="9931" y="2663"/>
                  </a:lnTo>
                  <a:lnTo>
                    <a:pt x="9931" y="2573"/>
                  </a:lnTo>
                  <a:lnTo>
                    <a:pt x="9931" y="2438"/>
                  </a:lnTo>
                  <a:lnTo>
                    <a:pt x="9931" y="2347"/>
                  </a:lnTo>
                  <a:lnTo>
                    <a:pt x="9886" y="2257"/>
                  </a:lnTo>
                  <a:lnTo>
                    <a:pt x="9840" y="2212"/>
                  </a:lnTo>
                  <a:lnTo>
                    <a:pt x="9750" y="2167"/>
                  </a:lnTo>
                  <a:close/>
                  <a:moveTo>
                    <a:pt x="10653" y="2167"/>
                  </a:moveTo>
                  <a:lnTo>
                    <a:pt x="10563" y="2212"/>
                  </a:lnTo>
                  <a:lnTo>
                    <a:pt x="10472" y="2257"/>
                  </a:lnTo>
                  <a:lnTo>
                    <a:pt x="10427" y="2302"/>
                  </a:lnTo>
                  <a:lnTo>
                    <a:pt x="10427" y="2393"/>
                  </a:lnTo>
                  <a:lnTo>
                    <a:pt x="10427" y="2573"/>
                  </a:lnTo>
                  <a:lnTo>
                    <a:pt x="10427" y="2708"/>
                  </a:lnTo>
                  <a:lnTo>
                    <a:pt x="10472" y="2754"/>
                  </a:lnTo>
                  <a:lnTo>
                    <a:pt x="10563" y="2799"/>
                  </a:lnTo>
                  <a:lnTo>
                    <a:pt x="10743" y="2799"/>
                  </a:lnTo>
                  <a:lnTo>
                    <a:pt x="10833" y="2754"/>
                  </a:lnTo>
                  <a:lnTo>
                    <a:pt x="10833" y="2663"/>
                  </a:lnTo>
                  <a:lnTo>
                    <a:pt x="10878" y="2573"/>
                  </a:lnTo>
                  <a:lnTo>
                    <a:pt x="10878" y="2438"/>
                  </a:lnTo>
                  <a:lnTo>
                    <a:pt x="10833" y="2347"/>
                  </a:lnTo>
                  <a:lnTo>
                    <a:pt x="10833" y="2257"/>
                  </a:lnTo>
                  <a:lnTo>
                    <a:pt x="10743" y="2212"/>
                  </a:lnTo>
                  <a:lnTo>
                    <a:pt x="10653" y="2167"/>
                  </a:lnTo>
                  <a:close/>
                  <a:moveTo>
                    <a:pt x="6771" y="2708"/>
                  </a:moveTo>
                  <a:lnTo>
                    <a:pt x="6771" y="3160"/>
                  </a:lnTo>
                  <a:lnTo>
                    <a:pt x="5462" y="3160"/>
                  </a:lnTo>
                  <a:lnTo>
                    <a:pt x="5462" y="2708"/>
                  </a:lnTo>
                  <a:close/>
                  <a:moveTo>
                    <a:pt x="9660" y="3250"/>
                  </a:moveTo>
                  <a:lnTo>
                    <a:pt x="9570" y="3295"/>
                  </a:lnTo>
                  <a:lnTo>
                    <a:pt x="9524" y="3385"/>
                  </a:lnTo>
                  <a:lnTo>
                    <a:pt x="9479" y="3476"/>
                  </a:lnTo>
                  <a:lnTo>
                    <a:pt x="9479" y="3656"/>
                  </a:lnTo>
                  <a:lnTo>
                    <a:pt x="9479" y="3747"/>
                  </a:lnTo>
                  <a:lnTo>
                    <a:pt x="9570" y="3837"/>
                  </a:lnTo>
                  <a:lnTo>
                    <a:pt x="9615" y="3882"/>
                  </a:lnTo>
                  <a:lnTo>
                    <a:pt x="9795" y="3882"/>
                  </a:lnTo>
                  <a:lnTo>
                    <a:pt x="9886" y="3837"/>
                  </a:lnTo>
                  <a:lnTo>
                    <a:pt x="9931" y="3747"/>
                  </a:lnTo>
                  <a:lnTo>
                    <a:pt x="9931" y="3656"/>
                  </a:lnTo>
                  <a:lnTo>
                    <a:pt x="9931" y="3476"/>
                  </a:lnTo>
                  <a:lnTo>
                    <a:pt x="9886" y="3340"/>
                  </a:lnTo>
                  <a:lnTo>
                    <a:pt x="9840" y="3295"/>
                  </a:lnTo>
                  <a:lnTo>
                    <a:pt x="9750" y="3250"/>
                  </a:lnTo>
                  <a:close/>
                  <a:moveTo>
                    <a:pt x="10563" y="3250"/>
                  </a:moveTo>
                  <a:lnTo>
                    <a:pt x="10472" y="3295"/>
                  </a:lnTo>
                  <a:lnTo>
                    <a:pt x="10427" y="3385"/>
                  </a:lnTo>
                  <a:lnTo>
                    <a:pt x="10427" y="3476"/>
                  </a:lnTo>
                  <a:lnTo>
                    <a:pt x="10427" y="3656"/>
                  </a:lnTo>
                  <a:lnTo>
                    <a:pt x="10427" y="3747"/>
                  </a:lnTo>
                  <a:lnTo>
                    <a:pt x="10472" y="3837"/>
                  </a:lnTo>
                  <a:lnTo>
                    <a:pt x="10563" y="3882"/>
                  </a:lnTo>
                  <a:lnTo>
                    <a:pt x="10743" y="3882"/>
                  </a:lnTo>
                  <a:lnTo>
                    <a:pt x="10788" y="3837"/>
                  </a:lnTo>
                  <a:lnTo>
                    <a:pt x="10833" y="3747"/>
                  </a:lnTo>
                  <a:lnTo>
                    <a:pt x="10878" y="3656"/>
                  </a:lnTo>
                  <a:lnTo>
                    <a:pt x="10878" y="3521"/>
                  </a:lnTo>
                  <a:lnTo>
                    <a:pt x="10833" y="3340"/>
                  </a:lnTo>
                  <a:lnTo>
                    <a:pt x="10743" y="3295"/>
                  </a:lnTo>
                  <a:lnTo>
                    <a:pt x="10698" y="3250"/>
                  </a:lnTo>
                  <a:close/>
                  <a:moveTo>
                    <a:pt x="14038" y="3521"/>
                  </a:moveTo>
                  <a:lnTo>
                    <a:pt x="14038" y="3972"/>
                  </a:lnTo>
                  <a:lnTo>
                    <a:pt x="13496" y="3972"/>
                  </a:lnTo>
                  <a:lnTo>
                    <a:pt x="13496" y="3521"/>
                  </a:lnTo>
                  <a:close/>
                  <a:moveTo>
                    <a:pt x="5191" y="4108"/>
                  </a:moveTo>
                  <a:lnTo>
                    <a:pt x="5101" y="4153"/>
                  </a:lnTo>
                  <a:lnTo>
                    <a:pt x="5011" y="4243"/>
                  </a:lnTo>
                  <a:lnTo>
                    <a:pt x="5011" y="4333"/>
                  </a:lnTo>
                  <a:lnTo>
                    <a:pt x="5011" y="4514"/>
                  </a:lnTo>
                  <a:lnTo>
                    <a:pt x="5011" y="4604"/>
                  </a:lnTo>
                  <a:lnTo>
                    <a:pt x="5101" y="4694"/>
                  </a:lnTo>
                  <a:lnTo>
                    <a:pt x="5191" y="4740"/>
                  </a:lnTo>
                  <a:lnTo>
                    <a:pt x="5282" y="4740"/>
                  </a:lnTo>
                  <a:lnTo>
                    <a:pt x="5372" y="4694"/>
                  </a:lnTo>
                  <a:lnTo>
                    <a:pt x="5417" y="4649"/>
                  </a:lnTo>
                  <a:lnTo>
                    <a:pt x="5462" y="4514"/>
                  </a:lnTo>
                  <a:lnTo>
                    <a:pt x="5462" y="4333"/>
                  </a:lnTo>
                  <a:lnTo>
                    <a:pt x="5417" y="4198"/>
                  </a:lnTo>
                  <a:lnTo>
                    <a:pt x="5372" y="4108"/>
                  </a:lnTo>
                  <a:close/>
                  <a:moveTo>
                    <a:pt x="6049" y="4108"/>
                  </a:moveTo>
                  <a:lnTo>
                    <a:pt x="5959" y="4153"/>
                  </a:lnTo>
                  <a:lnTo>
                    <a:pt x="5914" y="4243"/>
                  </a:lnTo>
                  <a:lnTo>
                    <a:pt x="5914" y="4333"/>
                  </a:lnTo>
                  <a:lnTo>
                    <a:pt x="5914" y="4514"/>
                  </a:lnTo>
                  <a:lnTo>
                    <a:pt x="5914" y="4604"/>
                  </a:lnTo>
                  <a:lnTo>
                    <a:pt x="5959" y="4694"/>
                  </a:lnTo>
                  <a:lnTo>
                    <a:pt x="6049" y="4740"/>
                  </a:lnTo>
                  <a:lnTo>
                    <a:pt x="6139" y="4740"/>
                  </a:lnTo>
                  <a:lnTo>
                    <a:pt x="6230" y="4694"/>
                  </a:lnTo>
                  <a:lnTo>
                    <a:pt x="6320" y="4649"/>
                  </a:lnTo>
                  <a:lnTo>
                    <a:pt x="6320" y="4559"/>
                  </a:lnTo>
                  <a:lnTo>
                    <a:pt x="6365" y="4514"/>
                  </a:lnTo>
                  <a:lnTo>
                    <a:pt x="6365" y="4333"/>
                  </a:lnTo>
                  <a:lnTo>
                    <a:pt x="6320" y="4243"/>
                  </a:lnTo>
                  <a:lnTo>
                    <a:pt x="6320" y="4153"/>
                  </a:lnTo>
                  <a:lnTo>
                    <a:pt x="6230" y="4108"/>
                  </a:lnTo>
                  <a:close/>
                  <a:moveTo>
                    <a:pt x="6952" y="4108"/>
                  </a:moveTo>
                  <a:lnTo>
                    <a:pt x="6861" y="4153"/>
                  </a:lnTo>
                  <a:lnTo>
                    <a:pt x="6816" y="4243"/>
                  </a:lnTo>
                  <a:lnTo>
                    <a:pt x="6771" y="4333"/>
                  </a:lnTo>
                  <a:lnTo>
                    <a:pt x="6771" y="4514"/>
                  </a:lnTo>
                  <a:lnTo>
                    <a:pt x="6816" y="4604"/>
                  </a:lnTo>
                  <a:lnTo>
                    <a:pt x="6861" y="4694"/>
                  </a:lnTo>
                  <a:lnTo>
                    <a:pt x="6952" y="4740"/>
                  </a:lnTo>
                  <a:lnTo>
                    <a:pt x="7087" y="4740"/>
                  </a:lnTo>
                  <a:lnTo>
                    <a:pt x="7132" y="4694"/>
                  </a:lnTo>
                  <a:lnTo>
                    <a:pt x="7223" y="4649"/>
                  </a:lnTo>
                  <a:lnTo>
                    <a:pt x="7268" y="4514"/>
                  </a:lnTo>
                  <a:lnTo>
                    <a:pt x="7268" y="4333"/>
                  </a:lnTo>
                  <a:lnTo>
                    <a:pt x="7223" y="4198"/>
                  </a:lnTo>
                  <a:lnTo>
                    <a:pt x="7132" y="4108"/>
                  </a:lnTo>
                  <a:close/>
                  <a:moveTo>
                    <a:pt x="9660" y="4333"/>
                  </a:moveTo>
                  <a:lnTo>
                    <a:pt x="9570" y="4378"/>
                  </a:lnTo>
                  <a:lnTo>
                    <a:pt x="9524" y="4469"/>
                  </a:lnTo>
                  <a:lnTo>
                    <a:pt x="9479" y="4559"/>
                  </a:lnTo>
                  <a:lnTo>
                    <a:pt x="9479" y="4740"/>
                  </a:lnTo>
                  <a:lnTo>
                    <a:pt x="9524" y="4830"/>
                  </a:lnTo>
                  <a:lnTo>
                    <a:pt x="9570" y="4920"/>
                  </a:lnTo>
                  <a:lnTo>
                    <a:pt x="9660" y="4965"/>
                  </a:lnTo>
                  <a:lnTo>
                    <a:pt x="9750" y="4965"/>
                  </a:lnTo>
                  <a:lnTo>
                    <a:pt x="9840" y="4920"/>
                  </a:lnTo>
                  <a:lnTo>
                    <a:pt x="9886" y="4875"/>
                  </a:lnTo>
                  <a:lnTo>
                    <a:pt x="9931" y="4740"/>
                  </a:lnTo>
                  <a:lnTo>
                    <a:pt x="9931" y="4559"/>
                  </a:lnTo>
                  <a:lnTo>
                    <a:pt x="9886" y="4424"/>
                  </a:lnTo>
                  <a:lnTo>
                    <a:pt x="9840" y="4378"/>
                  </a:lnTo>
                  <a:lnTo>
                    <a:pt x="9750" y="4333"/>
                  </a:lnTo>
                  <a:close/>
                  <a:moveTo>
                    <a:pt x="10563" y="4333"/>
                  </a:moveTo>
                  <a:lnTo>
                    <a:pt x="10472" y="4378"/>
                  </a:lnTo>
                  <a:lnTo>
                    <a:pt x="10427" y="4469"/>
                  </a:lnTo>
                  <a:lnTo>
                    <a:pt x="10427" y="4559"/>
                  </a:lnTo>
                  <a:lnTo>
                    <a:pt x="10427" y="4740"/>
                  </a:lnTo>
                  <a:lnTo>
                    <a:pt x="10427" y="4830"/>
                  </a:lnTo>
                  <a:lnTo>
                    <a:pt x="10472" y="4920"/>
                  </a:lnTo>
                  <a:lnTo>
                    <a:pt x="10563" y="4965"/>
                  </a:lnTo>
                  <a:lnTo>
                    <a:pt x="10698" y="4965"/>
                  </a:lnTo>
                  <a:lnTo>
                    <a:pt x="10743" y="4920"/>
                  </a:lnTo>
                  <a:lnTo>
                    <a:pt x="10833" y="4875"/>
                  </a:lnTo>
                  <a:lnTo>
                    <a:pt x="10878" y="4740"/>
                  </a:lnTo>
                  <a:lnTo>
                    <a:pt x="10878" y="4559"/>
                  </a:lnTo>
                  <a:lnTo>
                    <a:pt x="10833" y="4424"/>
                  </a:lnTo>
                  <a:lnTo>
                    <a:pt x="10743" y="4378"/>
                  </a:lnTo>
                  <a:lnTo>
                    <a:pt x="10698" y="4333"/>
                  </a:lnTo>
                  <a:close/>
                  <a:moveTo>
                    <a:pt x="2348" y="5146"/>
                  </a:moveTo>
                  <a:lnTo>
                    <a:pt x="2348" y="5552"/>
                  </a:lnTo>
                  <a:lnTo>
                    <a:pt x="1761" y="5552"/>
                  </a:lnTo>
                  <a:lnTo>
                    <a:pt x="1761" y="5146"/>
                  </a:lnTo>
                  <a:close/>
                  <a:moveTo>
                    <a:pt x="13271" y="4965"/>
                  </a:moveTo>
                  <a:lnTo>
                    <a:pt x="13180" y="5010"/>
                  </a:lnTo>
                  <a:lnTo>
                    <a:pt x="13135" y="5101"/>
                  </a:lnTo>
                  <a:lnTo>
                    <a:pt x="13090" y="5191"/>
                  </a:lnTo>
                  <a:lnTo>
                    <a:pt x="13090" y="5371"/>
                  </a:lnTo>
                  <a:lnTo>
                    <a:pt x="13135" y="5462"/>
                  </a:lnTo>
                  <a:lnTo>
                    <a:pt x="13180" y="5552"/>
                  </a:lnTo>
                  <a:lnTo>
                    <a:pt x="13271" y="5597"/>
                  </a:lnTo>
                  <a:lnTo>
                    <a:pt x="13361" y="5597"/>
                  </a:lnTo>
                  <a:lnTo>
                    <a:pt x="13451" y="5552"/>
                  </a:lnTo>
                  <a:lnTo>
                    <a:pt x="13496" y="5507"/>
                  </a:lnTo>
                  <a:lnTo>
                    <a:pt x="13541" y="5371"/>
                  </a:lnTo>
                  <a:lnTo>
                    <a:pt x="13541" y="5191"/>
                  </a:lnTo>
                  <a:lnTo>
                    <a:pt x="13496" y="5055"/>
                  </a:lnTo>
                  <a:lnTo>
                    <a:pt x="13451" y="5010"/>
                  </a:lnTo>
                  <a:lnTo>
                    <a:pt x="13361" y="4965"/>
                  </a:lnTo>
                  <a:close/>
                  <a:moveTo>
                    <a:pt x="14173" y="4965"/>
                  </a:moveTo>
                  <a:lnTo>
                    <a:pt x="14083" y="5010"/>
                  </a:lnTo>
                  <a:lnTo>
                    <a:pt x="13993" y="5101"/>
                  </a:lnTo>
                  <a:lnTo>
                    <a:pt x="13993" y="5191"/>
                  </a:lnTo>
                  <a:lnTo>
                    <a:pt x="13993" y="5371"/>
                  </a:lnTo>
                  <a:lnTo>
                    <a:pt x="13993" y="5462"/>
                  </a:lnTo>
                  <a:lnTo>
                    <a:pt x="14083" y="5552"/>
                  </a:lnTo>
                  <a:lnTo>
                    <a:pt x="14173" y="5597"/>
                  </a:lnTo>
                  <a:lnTo>
                    <a:pt x="14354" y="5597"/>
                  </a:lnTo>
                  <a:lnTo>
                    <a:pt x="14399" y="5507"/>
                  </a:lnTo>
                  <a:lnTo>
                    <a:pt x="14444" y="5462"/>
                  </a:lnTo>
                  <a:lnTo>
                    <a:pt x="14444" y="5371"/>
                  </a:lnTo>
                  <a:lnTo>
                    <a:pt x="14444" y="5191"/>
                  </a:lnTo>
                  <a:lnTo>
                    <a:pt x="14444" y="5101"/>
                  </a:lnTo>
                  <a:lnTo>
                    <a:pt x="14399" y="5055"/>
                  </a:lnTo>
                  <a:lnTo>
                    <a:pt x="14354" y="5010"/>
                  </a:lnTo>
                  <a:lnTo>
                    <a:pt x="14264" y="4965"/>
                  </a:lnTo>
                  <a:close/>
                  <a:moveTo>
                    <a:pt x="5191" y="5191"/>
                  </a:moveTo>
                  <a:lnTo>
                    <a:pt x="5101" y="5236"/>
                  </a:lnTo>
                  <a:lnTo>
                    <a:pt x="5011" y="5281"/>
                  </a:lnTo>
                  <a:lnTo>
                    <a:pt x="5011" y="5417"/>
                  </a:lnTo>
                  <a:lnTo>
                    <a:pt x="5011" y="5597"/>
                  </a:lnTo>
                  <a:lnTo>
                    <a:pt x="5011" y="5687"/>
                  </a:lnTo>
                  <a:lnTo>
                    <a:pt x="5101" y="5778"/>
                  </a:lnTo>
                  <a:lnTo>
                    <a:pt x="5191" y="5823"/>
                  </a:lnTo>
                  <a:lnTo>
                    <a:pt x="5282" y="5823"/>
                  </a:lnTo>
                  <a:lnTo>
                    <a:pt x="5372" y="5778"/>
                  </a:lnTo>
                  <a:lnTo>
                    <a:pt x="5417" y="5733"/>
                  </a:lnTo>
                  <a:lnTo>
                    <a:pt x="5462" y="5552"/>
                  </a:lnTo>
                  <a:lnTo>
                    <a:pt x="5462" y="5417"/>
                  </a:lnTo>
                  <a:lnTo>
                    <a:pt x="5417" y="5281"/>
                  </a:lnTo>
                  <a:lnTo>
                    <a:pt x="5372" y="5191"/>
                  </a:lnTo>
                  <a:close/>
                  <a:moveTo>
                    <a:pt x="6049" y="5191"/>
                  </a:moveTo>
                  <a:lnTo>
                    <a:pt x="5959" y="5236"/>
                  </a:lnTo>
                  <a:lnTo>
                    <a:pt x="5914" y="5326"/>
                  </a:lnTo>
                  <a:lnTo>
                    <a:pt x="5914" y="5417"/>
                  </a:lnTo>
                  <a:lnTo>
                    <a:pt x="5914" y="5597"/>
                  </a:lnTo>
                  <a:lnTo>
                    <a:pt x="5914" y="5687"/>
                  </a:lnTo>
                  <a:lnTo>
                    <a:pt x="5959" y="5733"/>
                  </a:lnTo>
                  <a:lnTo>
                    <a:pt x="6049" y="5778"/>
                  </a:lnTo>
                  <a:lnTo>
                    <a:pt x="6139" y="5823"/>
                  </a:lnTo>
                  <a:lnTo>
                    <a:pt x="6230" y="5778"/>
                  </a:lnTo>
                  <a:lnTo>
                    <a:pt x="6320" y="5733"/>
                  </a:lnTo>
                  <a:lnTo>
                    <a:pt x="6320" y="5642"/>
                  </a:lnTo>
                  <a:lnTo>
                    <a:pt x="6365" y="5552"/>
                  </a:lnTo>
                  <a:lnTo>
                    <a:pt x="6365" y="5417"/>
                  </a:lnTo>
                  <a:lnTo>
                    <a:pt x="6320" y="5326"/>
                  </a:lnTo>
                  <a:lnTo>
                    <a:pt x="6320" y="5236"/>
                  </a:lnTo>
                  <a:lnTo>
                    <a:pt x="6230" y="5191"/>
                  </a:lnTo>
                  <a:close/>
                  <a:moveTo>
                    <a:pt x="6952" y="5191"/>
                  </a:moveTo>
                  <a:lnTo>
                    <a:pt x="6861" y="5236"/>
                  </a:lnTo>
                  <a:lnTo>
                    <a:pt x="6816" y="5281"/>
                  </a:lnTo>
                  <a:lnTo>
                    <a:pt x="6771" y="5417"/>
                  </a:lnTo>
                  <a:lnTo>
                    <a:pt x="6771" y="5597"/>
                  </a:lnTo>
                  <a:lnTo>
                    <a:pt x="6816" y="5687"/>
                  </a:lnTo>
                  <a:lnTo>
                    <a:pt x="6861" y="5778"/>
                  </a:lnTo>
                  <a:lnTo>
                    <a:pt x="6952" y="5823"/>
                  </a:lnTo>
                  <a:lnTo>
                    <a:pt x="7087" y="5823"/>
                  </a:lnTo>
                  <a:lnTo>
                    <a:pt x="7132" y="5778"/>
                  </a:lnTo>
                  <a:lnTo>
                    <a:pt x="7223" y="5733"/>
                  </a:lnTo>
                  <a:lnTo>
                    <a:pt x="7268" y="5552"/>
                  </a:lnTo>
                  <a:lnTo>
                    <a:pt x="7268" y="5417"/>
                  </a:lnTo>
                  <a:lnTo>
                    <a:pt x="7223" y="5236"/>
                  </a:lnTo>
                  <a:lnTo>
                    <a:pt x="7132" y="5191"/>
                  </a:lnTo>
                  <a:close/>
                  <a:moveTo>
                    <a:pt x="9615" y="5417"/>
                  </a:moveTo>
                  <a:lnTo>
                    <a:pt x="9570" y="5462"/>
                  </a:lnTo>
                  <a:lnTo>
                    <a:pt x="9479" y="5552"/>
                  </a:lnTo>
                  <a:lnTo>
                    <a:pt x="9479" y="5642"/>
                  </a:lnTo>
                  <a:lnTo>
                    <a:pt x="9479" y="5823"/>
                  </a:lnTo>
                  <a:lnTo>
                    <a:pt x="9524" y="5913"/>
                  </a:lnTo>
                  <a:lnTo>
                    <a:pt x="9570" y="6003"/>
                  </a:lnTo>
                  <a:lnTo>
                    <a:pt x="9660" y="6048"/>
                  </a:lnTo>
                  <a:lnTo>
                    <a:pt x="9750" y="6048"/>
                  </a:lnTo>
                  <a:lnTo>
                    <a:pt x="9840" y="6003"/>
                  </a:lnTo>
                  <a:lnTo>
                    <a:pt x="9886" y="5958"/>
                  </a:lnTo>
                  <a:lnTo>
                    <a:pt x="9931" y="5823"/>
                  </a:lnTo>
                  <a:lnTo>
                    <a:pt x="9931" y="5642"/>
                  </a:lnTo>
                  <a:lnTo>
                    <a:pt x="9931" y="5552"/>
                  </a:lnTo>
                  <a:lnTo>
                    <a:pt x="9886" y="5462"/>
                  </a:lnTo>
                  <a:lnTo>
                    <a:pt x="9795" y="5417"/>
                  </a:lnTo>
                  <a:close/>
                  <a:moveTo>
                    <a:pt x="10563" y="5417"/>
                  </a:moveTo>
                  <a:lnTo>
                    <a:pt x="10472" y="5462"/>
                  </a:lnTo>
                  <a:lnTo>
                    <a:pt x="10427" y="5552"/>
                  </a:lnTo>
                  <a:lnTo>
                    <a:pt x="10427" y="5642"/>
                  </a:lnTo>
                  <a:lnTo>
                    <a:pt x="10427" y="5823"/>
                  </a:lnTo>
                  <a:lnTo>
                    <a:pt x="10427" y="5913"/>
                  </a:lnTo>
                  <a:lnTo>
                    <a:pt x="10472" y="6003"/>
                  </a:lnTo>
                  <a:lnTo>
                    <a:pt x="10563" y="6048"/>
                  </a:lnTo>
                  <a:lnTo>
                    <a:pt x="10698" y="6048"/>
                  </a:lnTo>
                  <a:lnTo>
                    <a:pt x="10743" y="6003"/>
                  </a:lnTo>
                  <a:lnTo>
                    <a:pt x="10833" y="5958"/>
                  </a:lnTo>
                  <a:lnTo>
                    <a:pt x="10878" y="5823"/>
                  </a:lnTo>
                  <a:lnTo>
                    <a:pt x="10878" y="5642"/>
                  </a:lnTo>
                  <a:lnTo>
                    <a:pt x="10833" y="5552"/>
                  </a:lnTo>
                  <a:lnTo>
                    <a:pt x="10788" y="5462"/>
                  </a:lnTo>
                  <a:lnTo>
                    <a:pt x="10743" y="5417"/>
                  </a:lnTo>
                  <a:close/>
                  <a:moveTo>
                    <a:pt x="13271" y="6048"/>
                  </a:moveTo>
                  <a:lnTo>
                    <a:pt x="13180" y="6094"/>
                  </a:lnTo>
                  <a:lnTo>
                    <a:pt x="13135" y="6184"/>
                  </a:lnTo>
                  <a:lnTo>
                    <a:pt x="13090" y="6274"/>
                  </a:lnTo>
                  <a:lnTo>
                    <a:pt x="13090" y="6455"/>
                  </a:lnTo>
                  <a:lnTo>
                    <a:pt x="13135" y="6545"/>
                  </a:lnTo>
                  <a:lnTo>
                    <a:pt x="13180" y="6635"/>
                  </a:lnTo>
                  <a:lnTo>
                    <a:pt x="13271" y="6680"/>
                  </a:lnTo>
                  <a:lnTo>
                    <a:pt x="13361" y="6680"/>
                  </a:lnTo>
                  <a:lnTo>
                    <a:pt x="13451" y="6635"/>
                  </a:lnTo>
                  <a:lnTo>
                    <a:pt x="13496" y="6590"/>
                  </a:lnTo>
                  <a:lnTo>
                    <a:pt x="13541" y="6455"/>
                  </a:lnTo>
                  <a:lnTo>
                    <a:pt x="13541" y="6274"/>
                  </a:lnTo>
                  <a:lnTo>
                    <a:pt x="13496" y="6139"/>
                  </a:lnTo>
                  <a:lnTo>
                    <a:pt x="13451" y="6094"/>
                  </a:lnTo>
                  <a:lnTo>
                    <a:pt x="13361" y="6048"/>
                  </a:lnTo>
                  <a:close/>
                  <a:moveTo>
                    <a:pt x="14173" y="6048"/>
                  </a:moveTo>
                  <a:lnTo>
                    <a:pt x="14083" y="6094"/>
                  </a:lnTo>
                  <a:lnTo>
                    <a:pt x="13993" y="6184"/>
                  </a:lnTo>
                  <a:lnTo>
                    <a:pt x="13993" y="6274"/>
                  </a:lnTo>
                  <a:lnTo>
                    <a:pt x="13993" y="6455"/>
                  </a:lnTo>
                  <a:lnTo>
                    <a:pt x="13993" y="6545"/>
                  </a:lnTo>
                  <a:lnTo>
                    <a:pt x="14083" y="6635"/>
                  </a:lnTo>
                  <a:lnTo>
                    <a:pt x="14173" y="6680"/>
                  </a:lnTo>
                  <a:lnTo>
                    <a:pt x="14264" y="6680"/>
                  </a:lnTo>
                  <a:lnTo>
                    <a:pt x="14354" y="6635"/>
                  </a:lnTo>
                  <a:lnTo>
                    <a:pt x="14399" y="6590"/>
                  </a:lnTo>
                  <a:lnTo>
                    <a:pt x="14444" y="6545"/>
                  </a:lnTo>
                  <a:lnTo>
                    <a:pt x="14444" y="6455"/>
                  </a:lnTo>
                  <a:lnTo>
                    <a:pt x="14444" y="6274"/>
                  </a:lnTo>
                  <a:lnTo>
                    <a:pt x="14444" y="6184"/>
                  </a:lnTo>
                  <a:lnTo>
                    <a:pt x="14399" y="6139"/>
                  </a:lnTo>
                  <a:lnTo>
                    <a:pt x="14354" y="6048"/>
                  </a:lnTo>
                  <a:close/>
                  <a:moveTo>
                    <a:pt x="5237" y="6229"/>
                  </a:moveTo>
                  <a:lnTo>
                    <a:pt x="5146" y="6274"/>
                  </a:lnTo>
                  <a:lnTo>
                    <a:pt x="5056" y="6319"/>
                  </a:lnTo>
                  <a:lnTo>
                    <a:pt x="5011" y="6364"/>
                  </a:lnTo>
                  <a:lnTo>
                    <a:pt x="5011" y="6500"/>
                  </a:lnTo>
                  <a:lnTo>
                    <a:pt x="5011" y="6635"/>
                  </a:lnTo>
                  <a:lnTo>
                    <a:pt x="5011" y="6771"/>
                  </a:lnTo>
                  <a:lnTo>
                    <a:pt x="5056" y="6816"/>
                  </a:lnTo>
                  <a:lnTo>
                    <a:pt x="5146" y="6861"/>
                  </a:lnTo>
                  <a:lnTo>
                    <a:pt x="5237" y="6906"/>
                  </a:lnTo>
                  <a:lnTo>
                    <a:pt x="5327" y="6861"/>
                  </a:lnTo>
                  <a:lnTo>
                    <a:pt x="5417" y="6816"/>
                  </a:lnTo>
                  <a:lnTo>
                    <a:pt x="5462" y="6725"/>
                  </a:lnTo>
                  <a:lnTo>
                    <a:pt x="5462" y="6635"/>
                  </a:lnTo>
                  <a:lnTo>
                    <a:pt x="5462" y="6500"/>
                  </a:lnTo>
                  <a:lnTo>
                    <a:pt x="5462" y="6410"/>
                  </a:lnTo>
                  <a:lnTo>
                    <a:pt x="5417" y="6319"/>
                  </a:lnTo>
                  <a:lnTo>
                    <a:pt x="5327" y="6274"/>
                  </a:lnTo>
                  <a:lnTo>
                    <a:pt x="5237" y="6229"/>
                  </a:lnTo>
                  <a:close/>
                  <a:moveTo>
                    <a:pt x="6139" y="6229"/>
                  </a:moveTo>
                  <a:lnTo>
                    <a:pt x="6049" y="6274"/>
                  </a:lnTo>
                  <a:lnTo>
                    <a:pt x="5959" y="6319"/>
                  </a:lnTo>
                  <a:lnTo>
                    <a:pt x="5914" y="6364"/>
                  </a:lnTo>
                  <a:lnTo>
                    <a:pt x="5914" y="6500"/>
                  </a:lnTo>
                  <a:lnTo>
                    <a:pt x="5914" y="6635"/>
                  </a:lnTo>
                  <a:lnTo>
                    <a:pt x="5914" y="6771"/>
                  </a:lnTo>
                  <a:lnTo>
                    <a:pt x="5959" y="6816"/>
                  </a:lnTo>
                  <a:lnTo>
                    <a:pt x="6049" y="6861"/>
                  </a:lnTo>
                  <a:lnTo>
                    <a:pt x="6139" y="6906"/>
                  </a:lnTo>
                  <a:lnTo>
                    <a:pt x="6230" y="6861"/>
                  </a:lnTo>
                  <a:lnTo>
                    <a:pt x="6320" y="6816"/>
                  </a:lnTo>
                  <a:lnTo>
                    <a:pt x="6320" y="6725"/>
                  </a:lnTo>
                  <a:lnTo>
                    <a:pt x="6365" y="6635"/>
                  </a:lnTo>
                  <a:lnTo>
                    <a:pt x="6365" y="6500"/>
                  </a:lnTo>
                  <a:lnTo>
                    <a:pt x="6320" y="6410"/>
                  </a:lnTo>
                  <a:lnTo>
                    <a:pt x="6320" y="6319"/>
                  </a:lnTo>
                  <a:lnTo>
                    <a:pt x="6230" y="6274"/>
                  </a:lnTo>
                  <a:lnTo>
                    <a:pt x="6139" y="6229"/>
                  </a:lnTo>
                  <a:close/>
                  <a:moveTo>
                    <a:pt x="7042" y="6229"/>
                  </a:moveTo>
                  <a:lnTo>
                    <a:pt x="6952" y="6274"/>
                  </a:lnTo>
                  <a:lnTo>
                    <a:pt x="6861" y="6319"/>
                  </a:lnTo>
                  <a:lnTo>
                    <a:pt x="6816" y="6364"/>
                  </a:lnTo>
                  <a:lnTo>
                    <a:pt x="6771" y="6500"/>
                  </a:lnTo>
                  <a:lnTo>
                    <a:pt x="6771" y="6635"/>
                  </a:lnTo>
                  <a:lnTo>
                    <a:pt x="6816" y="6771"/>
                  </a:lnTo>
                  <a:lnTo>
                    <a:pt x="6861" y="6816"/>
                  </a:lnTo>
                  <a:lnTo>
                    <a:pt x="6952" y="6861"/>
                  </a:lnTo>
                  <a:lnTo>
                    <a:pt x="7042" y="6906"/>
                  </a:lnTo>
                  <a:lnTo>
                    <a:pt x="7132" y="6861"/>
                  </a:lnTo>
                  <a:lnTo>
                    <a:pt x="7177" y="6816"/>
                  </a:lnTo>
                  <a:lnTo>
                    <a:pt x="7223" y="6725"/>
                  </a:lnTo>
                  <a:lnTo>
                    <a:pt x="7268" y="6635"/>
                  </a:lnTo>
                  <a:lnTo>
                    <a:pt x="7268" y="6500"/>
                  </a:lnTo>
                  <a:lnTo>
                    <a:pt x="7223" y="6410"/>
                  </a:lnTo>
                  <a:lnTo>
                    <a:pt x="7177" y="6319"/>
                  </a:lnTo>
                  <a:lnTo>
                    <a:pt x="7132" y="6274"/>
                  </a:lnTo>
                  <a:lnTo>
                    <a:pt x="7042" y="6229"/>
                  </a:lnTo>
                  <a:close/>
                  <a:moveTo>
                    <a:pt x="1536" y="6455"/>
                  </a:moveTo>
                  <a:lnTo>
                    <a:pt x="1445" y="6500"/>
                  </a:lnTo>
                  <a:lnTo>
                    <a:pt x="1400" y="6590"/>
                  </a:lnTo>
                  <a:lnTo>
                    <a:pt x="1355" y="6680"/>
                  </a:lnTo>
                  <a:lnTo>
                    <a:pt x="1355" y="6861"/>
                  </a:lnTo>
                  <a:lnTo>
                    <a:pt x="1400" y="6951"/>
                  </a:lnTo>
                  <a:lnTo>
                    <a:pt x="1445" y="7041"/>
                  </a:lnTo>
                  <a:lnTo>
                    <a:pt x="1536" y="7087"/>
                  </a:lnTo>
                  <a:lnTo>
                    <a:pt x="1716" y="7087"/>
                  </a:lnTo>
                  <a:lnTo>
                    <a:pt x="1761" y="6996"/>
                  </a:lnTo>
                  <a:lnTo>
                    <a:pt x="1806" y="6951"/>
                  </a:lnTo>
                  <a:lnTo>
                    <a:pt x="1851" y="6861"/>
                  </a:lnTo>
                  <a:lnTo>
                    <a:pt x="1851" y="6680"/>
                  </a:lnTo>
                  <a:lnTo>
                    <a:pt x="1806" y="6590"/>
                  </a:lnTo>
                  <a:lnTo>
                    <a:pt x="1761" y="6545"/>
                  </a:lnTo>
                  <a:lnTo>
                    <a:pt x="1716" y="6500"/>
                  </a:lnTo>
                  <a:lnTo>
                    <a:pt x="1626" y="6455"/>
                  </a:lnTo>
                  <a:close/>
                  <a:moveTo>
                    <a:pt x="2438" y="6455"/>
                  </a:moveTo>
                  <a:lnTo>
                    <a:pt x="2348" y="6500"/>
                  </a:lnTo>
                  <a:lnTo>
                    <a:pt x="2303" y="6590"/>
                  </a:lnTo>
                  <a:lnTo>
                    <a:pt x="2258" y="6680"/>
                  </a:lnTo>
                  <a:lnTo>
                    <a:pt x="2258" y="6861"/>
                  </a:lnTo>
                  <a:lnTo>
                    <a:pt x="2303" y="6951"/>
                  </a:lnTo>
                  <a:lnTo>
                    <a:pt x="2348" y="7041"/>
                  </a:lnTo>
                  <a:lnTo>
                    <a:pt x="2438" y="7087"/>
                  </a:lnTo>
                  <a:lnTo>
                    <a:pt x="2619" y="7087"/>
                  </a:lnTo>
                  <a:lnTo>
                    <a:pt x="2664" y="6996"/>
                  </a:lnTo>
                  <a:lnTo>
                    <a:pt x="2709" y="6951"/>
                  </a:lnTo>
                  <a:lnTo>
                    <a:pt x="2754" y="6861"/>
                  </a:lnTo>
                  <a:lnTo>
                    <a:pt x="2754" y="6680"/>
                  </a:lnTo>
                  <a:lnTo>
                    <a:pt x="2709" y="6590"/>
                  </a:lnTo>
                  <a:lnTo>
                    <a:pt x="2664" y="6545"/>
                  </a:lnTo>
                  <a:lnTo>
                    <a:pt x="2619" y="6500"/>
                  </a:lnTo>
                  <a:lnTo>
                    <a:pt x="2528" y="6455"/>
                  </a:lnTo>
                  <a:close/>
                  <a:moveTo>
                    <a:pt x="9660" y="6500"/>
                  </a:moveTo>
                  <a:lnTo>
                    <a:pt x="9570" y="6545"/>
                  </a:lnTo>
                  <a:lnTo>
                    <a:pt x="9479" y="6635"/>
                  </a:lnTo>
                  <a:lnTo>
                    <a:pt x="9479" y="6725"/>
                  </a:lnTo>
                  <a:lnTo>
                    <a:pt x="9479" y="6906"/>
                  </a:lnTo>
                  <a:lnTo>
                    <a:pt x="9479" y="6996"/>
                  </a:lnTo>
                  <a:lnTo>
                    <a:pt x="9570" y="7087"/>
                  </a:lnTo>
                  <a:lnTo>
                    <a:pt x="9660" y="7132"/>
                  </a:lnTo>
                  <a:lnTo>
                    <a:pt x="9750" y="7132"/>
                  </a:lnTo>
                  <a:lnTo>
                    <a:pt x="9840" y="7087"/>
                  </a:lnTo>
                  <a:lnTo>
                    <a:pt x="9886" y="7041"/>
                  </a:lnTo>
                  <a:lnTo>
                    <a:pt x="9931" y="6996"/>
                  </a:lnTo>
                  <a:lnTo>
                    <a:pt x="9931" y="6906"/>
                  </a:lnTo>
                  <a:lnTo>
                    <a:pt x="9931" y="6725"/>
                  </a:lnTo>
                  <a:lnTo>
                    <a:pt x="9931" y="6635"/>
                  </a:lnTo>
                  <a:lnTo>
                    <a:pt x="9886" y="6590"/>
                  </a:lnTo>
                  <a:lnTo>
                    <a:pt x="9840" y="6500"/>
                  </a:lnTo>
                  <a:close/>
                  <a:moveTo>
                    <a:pt x="10563" y="6500"/>
                  </a:moveTo>
                  <a:lnTo>
                    <a:pt x="10472" y="6545"/>
                  </a:lnTo>
                  <a:lnTo>
                    <a:pt x="10427" y="6635"/>
                  </a:lnTo>
                  <a:lnTo>
                    <a:pt x="10427" y="6725"/>
                  </a:lnTo>
                  <a:lnTo>
                    <a:pt x="10427" y="6906"/>
                  </a:lnTo>
                  <a:lnTo>
                    <a:pt x="10427" y="6996"/>
                  </a:lnTo>
                  <a:lnTo>
                    <a:pt x="10472" y="7087"/>
                  </a:lnTo>
                  <a:lnTo>
                    <a:pt x="10563" y="7132"/>
                  </a:lnTo>
                  <a:lnTo>
                    <a:pt x="10653" y="7132"/>
                  </a:lnTo>
                  <a:lnTo>
                    <a:pt x="10743" y="7087"/>
                  </a:lnTo>
                  <a:lnTo>
                    <a:pt x="10833" y="7041"/>
                  </a:lnTo>
                  <a:lnTo>
                    <a:pt x="10833" y="6996"/>
                  </a:lnTo>
                  <a:lnTo>
                    <a:pt x="10878" y="6906"/>
                  </a:lnTo>
                  <a:lnTo>
                    <a:pt x="10878" y="6725"/>
                  </a:lnTo>
                  <a:lnTo>
                    <a:pt x="10833" y="6635"/>
                  </a:lnTo>
                  <a:lnTo>
                    <a:pt x="10833" y="6590"/>
                  </a:lnTo>
                  <a:lnTo>
                    <a:pt x="10743" y="6500"/>
                  </a:lnTo>
                  <a:close/>
                  <a:moveTo>
                    <a:pt x="3160" y="6048"/>
                  </a:moveTo>
                  <a:lnTo>
                    <a:pt x="3160" y="7718"/>
                  </a:lnTo>
                  <a:lnTo>
                    <a:pt x="949" y="7718"/>
                  </a:lnTo>
                  <a:lnTo>
                    <a:pt x="949" y="6048"/>
                  </a:lnTo>
                  <a:close/>
                  <a:moveTo>
                    <a:pt x="10156" y="632"/>
                  </a:moveTo>
                  <a:lnTo>
                    <a:pt x="11285" y="2031"/>
                  </a:lnTo>
                  <a:lnTo>
                    <a:pt x="11285" y="7718"/>
                  </a:lnTo>
                  <a:lnTo>
                    <a:pt x="9028" y="7718"/>
                  </a:lnTo>
                  <a:lnTo>
                    <a:pt x="9028" y="2031"/>
                  </a:lnTo>
                  <a:lnTo>
                    <a:pt x="10156" y="632"/>
                  </a:lnTo>
                  <a:close/>
                  <a:moveTo>
                    <a:pt x="15392" y="8170"/>
                  </a:moveTo>
                  <a:lnTo>
                    <a:pt x="15302" y="8982"/>
                  </a:lnTo>
                  <a:lnTo>
                    <a:pt x="15166" y="9795"/>
                  </a:lnTo>
                  <a:lnTo>
                    <a:pt x="10698" y="9795"/>
                  </a:lnTo>
                  <a:lnTo>
                    <a:pt x="10427" y="9885"/>
                  </a:lnTo>
                  <a:lnTo>
                    <a:pt x="10201" y="10020"/>
                  </a:lnTo>
                  <a:lnTo>
                    <a:pt x="9976" y="10201"/>
                  </a:lnTo>
                  <a:lnTo>
                    <a:pt x="9795" y="10427"/>
                  </a:lnTo>
                  <a:lnTo>
                    <a:pt x="9660" y="10652"/>
                  </a:lnTo>
                  <a:lnTo>
                    <a:pt x="9570" y="10968"/>
                  </a:lnTo>
                  <a:lnTo>
                    <a:pt x="9524" y="11239"/>
                  </a:lnTo>
                  <a:lnTo>
                    <a:pt x="9570" y="11555"/>
                  </a:lnTo>
                  <a:lnTo>
                    <a:pt x="9660" y="11826"/>
                  </a:lnTo>
                  <a:lnTo>
                    <a:pt x="9795" y="12051"/>
                  </a:lnTo>
                  <a:lnTo>
                    <a:pt x="9976" y="12277"/>
                  </a:lnTo>
                  <a:lnTo>
                    <a:pt x="10201" y="12458"/>
                  </a:lnTo>
                  <a:lnTo>
                    <a:pt x="10427" y="12593"/>
                  </a:lnTo>
                  <a:lnTo>
                    <a:pt x="10698" y="12683"/>
                  </a:lnTo>
                  <a:lnTo>
                    <a:pt x="11014" y="12728"/>
                  </a:lnTo>
                  <a:lnTo>
                    <a:pt x="11555" y="12728"/>
                  </a:lnTo>
                  <a:lnTo>
                    <a:pt x="11646" y="12683"/>
                  </a:lnTo>
                  <a:lnTo>
                    <a:pt x="11736" y="12638"/>
                  </a:lnTo>
                  <a:lnTo>
                    <a:pt x="11781" y="12548"/>
                  </a:lnTo>
                  <a:lnTo>
                    <a:pt x="11781" y="12458"/>
                  </a:lnTo>
                  <a:lnTo>
                    <a:pt x="11736" y="12367"/>
                  </a:lnTo>
                  <a:lnTo>
                    <a:pt x="11691" y="12322"/>
                  </a:lnTo>
                  <a:lnTo>
                    <a:pt x="11646" y="12277"/>
                  </a:lnTo>
                  <a:lnTo>
                    <a:pt x="11555" y="12232"/>
                  </a:lnTo>
                  <a:lnTo>
                    <a:pt x="10833" y="12232"/>
                  </a:lnTo>
                  <a:lnTo>
                    <a:pt x="10608" y="12187"/>
                  </a:lnTo>
                  <a:lnTo>
                    <a:pt x="10472" y="12097"/>
                  </a:lnTo>
                  <a:lnTo>
                    <a:pt x="10292" y="11961"/>
                  </a:lnTo>
                  <a:lnTo>
                    <a:pt x="10201" y="11826"/>
                  </a:lnTo>
                  <a:lnTo>
                    <a:pt x="10111" y="11645"/>
                  </a:lnTo>
                  <a:lnTo>
                    <a:pt x="10021" y="11465"/>
                  </a:lnTo>
                  <a:lnTo>
                    <a:pt x="10021" y="11239"/>
                  </a:lnTo>
                  <a:lnTo>
                    <a:pt x="10021" y="11058"/>
                  </a:lnTo>
                  <a:lnTo>
                    <a:pt x="10111" y="10833"/>
                  </a:lnTo>
                  <a:lnTo>
                    <a:pt x="10201" y="10697"/>
                  </a:lnTo>
                  <a:lnTo>
                    <a:pt x="10292" y="10517"/>
                  </a:lnTo>
                  <a:lnTo>
                    <a:pt x="10472" y="10427"/>
                  </a:lnTo>
                  <a:lnTo>
                    <a:pt x="10608" y="10336"/>
                  </a:lnTo>
                  <a:lnTo>
                    <a:pt x="10833" y="10246"/>
                  </a:lnTo>
                  <a:lnTo>
                    <a:pt x="14986" y="10246"/>
                  </a:lnTo>
                  <a:lnTo>
                    <a:pt x="14805" y="10788"/>
                  </a:lnTo>
                  <a:lnTo>
                    <a:pt x="14580" y="11284"/>
                  </a:lnTo>
                  <a:lnTo>
                    <a:pt x="14309" y="11781"/>
                  </a:lnTo>
                  <a:lnTo>
                    <a:pt x="13993" y="12232"/>
                  </a:lnTo>
                  <a:lnTo>
                    <a:pt x="12594" y="12232"/>
                  </a:lnTo>
                  <a:lnTo>
                    <a:pt x="12548" y="12277"/>
                  </a:lnTo>
                  <a:lnTo>
                    <a:pt x="12458" y="12322"/>
                  </a:lnTo>
                  <a:lnTo>
                    <a:pt x="12413" y="12367"/>
                  </a:lnTo>
                  <a:lnTo>
                    <a:pt x="12368" y="12458"/>
                  </a:lnTo>
                  <a:lnTo>
                    <a:pt x="12368" y="12548"/>
                  </a:lnTo>
                  <a:lnTo>
                    <a:pt x="12413" y="12638"/>
                  </a:lnTo>
                  <a:lnTo>
                    <a:pt x="12503" y="12683"/>
                  </a:lnTo>
                  <a:lnTo>
                    <a:pt x="12594" y="12728"/>
                  </a:lnTo>
                  <a:lnTo>
                    <a:pt x="13677" y="12728"/>
                  </a:lnTo>
                  <a:lnTo>
                    <a:pt x="13225" y="13180"/>
                  </a:lnTo>
                  <a:lnTo>
                    <a:pt x="12684" y="13676"/>
                  </a:lnTo>
                  <a:lnTo>
                    <a:pt x="12142" y="14128"/>
                  </a:lnTo>
                  <a:lnTo>
                    <a:pt x="11510" y="14489"/>
                  </a:lnTo>
                  <a:lnTo>
                    <a:pt x="10833" y="14805"/>
                  </a:lnTo>
                  <a:lnTo>
                    <a:pt x="10156" y="15075"/>
                  </a:lnTo>
                  <a:lnTo>
                    <a:pt x="9434" y="15256"/>
                  </a:lnTo>
                  <a:lnTo>
                    <a:pt x="8667" y="15346"/>
                  </a:lnTo>
                  <a:lnTo>
                    <a:pt x="7900" y="15391"/>
                  </a:lnTo>
                  <a:lnTo>
                    <a:pt x="7358" y="15391"/>
                  </a:lnTo>
                  <a:lnTo>
                    <a:pt x="6861" y="15301"/>
                  </a:lnTo>
                  <a:lnTo>
                    <a:pt x="6320" y="15211"/>
                  </a:lnTo>
                  <a:lnTo>
                    <a:pt x="5823" y="15121"/>
                  </a:lnTo>
                  <a:lnTo>
                    <a:pt x="5372" y="14940"/>
                  </a:lnTo>
                  <a:lnTo>
                    <a:pt x="4876" y="14759"/>
                  </a:lnTo>
                  <a:lnTo>
                    <a:pt x="4424" y="14534"/>
                  </a:lnTo>
                  <a:lnTo>
                    <a:pt x="3973" y="14308"/>
                  </a:lnTo>
                  <a:lnTo>
                    <a:pt x="5598" y="14308"/>
                  </a:lnTo>
                  <a:lnTo>
                    <a:pt x="5823" y="14263"/>
                  </a:lnTo>
                  <a:lnTo>
                    <a:pt x="6049" y="14218"/>
                  </a:lnTo>
                  <a:lnTo>
                    <a:pt x="6230" y="14128"/>
                  </a:lnTo>
                  <a:lnTo>
                    <a:pt x="6365" y="13992"/>
                  </a:lnTo>
                  <a:lnTo>
                    <a:pt x="6500" y="13812"/>
                  </a:lnTo>
                  <a:lnTo>
                    <a:pt x="6591" y="13631"/>
                  </a:lnTo>
                  <a:lnTo>
                    <a:pt x="6681" y="13405"/>
                  </a:lnTo>
                  <a:lnTo>
                    <a:pt x="6681" y="13225"/>
                  </a:lnTo>
                  <a:lnTo>
                    <a:pt x="6681" y="12999"/>
                  </a:lnTo>
                  <a:lnTo>
                    <a:pt x="6591" y="12774"/>
                  </a:lnTo>
                  <a:lnTo>
                    <a:pt x="6500" y="12593"/>
                  </a:lnTo>
                  <a:lnTo>
                    <a:pt x="6365" y="12458"/>
                  </a:lnTo>
                  <a:lnTo>
                    <a:pt x="6230" y="12322"/>
                  </a:lnTo>
                  <a:lnTo>
                    <a:pt x="6049" y="12232"/>
                  </a:lnTo>
                  <a:lnTo>
                    <a:pt x="5823" y="12142"/>
                  </a:lnTo>
                  <a:lnTo>
                    <a:pt x="3973" y="12142"/>
                  </a:lnTo>
                  <a:lnTo>
                    <a:pt x="3747" y="12097"/>
                  </a:lnTo>
                  <a:lnTo>
                    <a:pt x="3567" y="11961"/>
                  </a:lnTo>
                  <a:lnTo>
                    <a:pt x="3431" y="11735"/>
                  </a:lnTo>
                  <a:lnTo>
                    <a:pt x="3386" y="11510"/>
                  </a:lnTo>
                  <a:lnTo>
                    <a:pt x="3431" y="11284"/>
                  </a:lnTo>
                  <a:lnTo>
                    <a:pt x="3567" y="11058"/>
                  </a:lnTo>
                  <a:lnTo>
                    <a:pt x="3747" y="10923"/>
                  </a:lnTo>
                  <a:lnTo>
                    <a:pt x="3973" y="10878"/>
                  </a:lnTo>
                  <a:lnTo>
                    <a:pt x="4469" y="10878"/>
                  </a:lnTo>
                  <a:lnTo>
                    <a:pt x="4695" y="10788"/>
                  </a:lnTo>
                  <a:lnTo>
                    <a:pt x="4876" y="10697"/>
                  </a:lnTo>
                  <a:lnTo>
                    <a:pt x="5011" y="10562"/>
                  </a:lnTo>
                  <a:lnTo>
                    <a:pt x="5146" y="10427"/>
                  </a:lnTo>
                  <a:lnTo>
                    <a:pt x="5237" y="10246"/>
                  </a:lnTo>
                  <a:lnTo>
                    <a:pt x="5327" y="10020"/>
                  </a:lnTo>
                  <a:lnTo>
                    <a:pt x="5327" y="9795"/>
                  </a:lnTo>
                  <a:lnTo>
                    <a:pt x="5327" y="9569"/>
                  </a:lnTo>
                  <a:lnTo>
                    <a:pt x="5237" y="9388"/>
                  </a:lnTo>
                  <a:lnTo>
                    <a:pt x="5146" y="9208"/>
                  </a:lnTo>
                  <a:lnTo>
                    <a:pt x="5011" y="9027"/>
                  </a:lnTo>
                  <a:lnTo>
                    <a:pt x="4876" y="8892"/>
                  </a:lnTo>
                  <a:lnTo>
                    <a:pt x="4695" y="8802"/>
                  </a:lnTo>
                  <a:lnTo>
                    <a:pt x="4469" y="8757"/>
                  </a:lnTo>
                  <a:lnTo>
                    <a:pt x="4244" y="8711"/>
                  </a:lnTo>
                  <a:lnTo>
                    <a:pt x="2799" y="8711"/>
                  </a:lnTo>
                  <a:lnTo>
                    <a:pt x="2709" y="8757"/>
                  </a:lnTo>
                  <a:lnTo>
                    <a:pt x="2619" y="8802"/>
                  </a:lnTo>
                  <a:lnTo>
                    <a:pt x="2574" y="8892"/>
                  </a:lnTo>
                  <a:lnTo>
                    <a:pt x="2574" y="8982"/>
                  </a:lnTo>
                  <a:lnTo>
                    <a:pt x="2619" y="9072"/>
                  </a:lnTo>
                  <a:lnTo>
                    <a:pt x="2664" y="9118"/>
                  </a:lnTo>
                  <a:lnTo>
                    <a:pt x="2709" y="9163"/>
                  </a:lnTo>
                  <a:lnTo>
                    <a:pt x="2799" y="9208"/>
                  </a:lnTo>
                  <a:lnTo>
                    <a:pt x="4244" y="9208"/>
                  </a:lnTo>
                  <a:lnTo>
                    <a:pt x="4514" y="9253"/>
                  </a:lnTo>
                  <a:lnTo>
                    <a:pt x="4695" y="9388"/>
                  </a:lnTo>
                  <a:lnTo>
                    <a:pt x="4830" y="9569"/>
                  </a:lnTo>
                  <a:lnTo>
                    <a:pt x="4876" y="9795"/>
                  </a:lnTo>
                  <a:lnTo>
                    <a:pt x="4830" y="10065"/>
                  </a:lnTo>
                  <a:lnTo>
                    <a:pt x="4695" y="10246"/>
                  </a:lnTo>
                  <a:lnTo>
                    <a:pt x="4514" y="10381"/>
                  </a:lnTo>
                  <a:lnTo>
                    <a:pt x="4244" y="10427"/>
                  </a:lnTo>
                  <a:lnTo>
                    <a:pt x="3792" y="10427"/>
                  </a:lnTo>
                  <a:lnTo>
                    <a:pt x="3567" y="10517"/>
                  </a:lnTo>
                  <a:lnTo>
                    <a:pt x="3386" y="10607"/>
                  </a:lnTo>
                  <a:lnTo>
                    <a:pt x="3206" y="10742"/>
                  </a:lnTo>
                  <a:lnTo>
                    <a:pt x="3115" y="10923"/>
                  </a:lnTo>
                  <a:lnTo>
                    <a:pt x="2980" y="11104"/>
                  </a:lnTo>
                  <a:lnTo>
                    <a:pt x="2935" y="11284"/>
                  </a:lnTo>
                  <a:lnTo>
                    <a:pt x="2890" y="11510"/>
                  </a:lnTo>
                  <a:lnTo>
                    <a:pt x="2935" y="11735"/>
                  </a:lnTo>
                  <a:lnTo>
                    <a:pt x="2980" y="11916"/>
                  </a:lnTo>
                  <a:lnTo>
                    <a:pt x="3115" y="12097"/>
                  </a:lnTo>
                  <a:lnTo>
                    <a:pt x="3206" y="12277"/>
                  </a:lnTo>
                  <a:lnTo>
                    <a:pt x="3386" y="12412"/>
                  </a:lnTo>
                  <a:lnTo>
                    <a:pt x="3567" y="12503"/>
                  </a:lnTo>
                  <a:lnTo>
                    <a:pt x="3792" y="12548"/>
                  </a:lnTo>
                  <a:lnTo>
                    <a:pt x="3973" y="12593"/>
                  </a:lnTo>
                  <a:lnTo>
                    <a:pt x="5598" y="12593"/>
                  </a:lnTo>
                  <a:lnTo>
                    <a:pt x="5868" y="12638"/>
                  </a:lnTo>
                  <a:lnTo>
                    <a:pt x="6049" y="12774"/>
                  </a:lnTo>
                  <a:lnTo>
                    <a:pt x="6184" y="12954"/>
                  </a:lnTo>
                  <a:lnTo>
                    <a:pt x="6230" y="13225"/>
                  </a:lnTo>
                  <a:lnTo>
                    <a:pt x="6184" y="13451"/>
                  </a:lnTo>
                  <a:lnTo>
                    <a:pt x="6049" y="13631"/>
                  </a:lnTo>
                  <a:lnTo>
                    <a:pt x="5868" y="13767"/>
                  </a:lnTo>
                  <a:lnTo>
                    <a:pt x="5598" y="13812"/>
                  </a:lnTo>
                  <a:lnTo>
                    <a:pt x="3341" y="13812"/>
                  </a:lnTo>
                  <a:lnTo>
                    <a:pt x="2980" y="13541"/>
                  </a:lnTo>
                  <a:lnTo>
                    <a:pt x="2664" y="13180"/>
                  </a:lnTo>
                  <a:lnTo>
                    <a:pt x="2258" y="12774"/>
                  </a:lnTo>
                  <a:lnTo>
                    <a:pt x="1897" y="12322"/>
                  </a:lnTo>
                  <a:lnTo>
                    <a:pt x="1581" y="11871"/>
                  </a:lnTo>
                  <a:lnTo>
                    <a:pt x="1310" y="11374"/>
                  </a:lnTo>
                  <a:lnTo>
                    <a:pt x="1084" y="10878"/>
                  </a:lnTo>
                  <a:lnTo>
                    <a:pt x="858" y="10336"/>
                  </a:lnTo>
                  <a:lnTo>
                    <a:pt x="678" y="9750"/>
                  </a:lnTo>
                  <a:lnTo>
                    <a:pt x="588" y="9208"/>
                  </a:lnTo>
                  <a:lnTo>
                    <a:pt x="1761" y="9208"/>
                  </a:lnTo>
                  <a:lnTo>
                    <a:pt x="1851" y="9163"/>
                  </a:lnTo>
                  <a:lnTo>
                    <a:pt x="1942" y="9118"/>
                  </a:lnTo>
                  <a:lnTo>
                    <a:pt x="1987" y="9027"/>
                  </a:lnTo>
                  <a:lnTo>
                    <a:pt x="1987" y="8937"/>
                  </a:lnTo>
                  <a:lnTo>
                    <a:pt x="1942" y="8847"/>
                  </a:lnTo>
                  <a:lnTo>
                    <a:pt x="1897" y="8802"/>
                  </a:lnTo>
                  <a:lnTo>
                    <a:pt x="1851" y="8757"/>
                  </a:lnTo>
                  <a:lnTo>
                    <a:pt x="1761" y="8711"/>
                  </a:lnTo>
                  <a:lnTo>
                    <a:pt x="497" y="8711"/>
                  </a:lnTo>
                  <a:lnTo>
                    <a:pt x="452" y="8170"/>
                  </a:lnTo>
                  <a:close/>
                  <a:moveTo>
                    <a:pt x="10156" y="0"/>
                  </a:moveTo>
                  <a:lnTo>
                    <a:pt x="10066" y="46"/>
                  </a:lnTo>
                  <a:lnTo>
                    <a:pt x="9976" y="91"/>
                  </a:lnTo>
                  <a:lnTo>
                    <a:pt x="8622" y="1806"/>
                  </a:lnTo>
                  <a:lnTo>
                    <a:pt x="8577" y="1986"/>
                  </a:lnTo>
                  <a:lnTo>
                    <a:pt x="8577" y="7718"/>
                  </a:lnTo>
                  <a:lnTo>
                    <a:pt x="8170" y="7718"/>
                  </a:lnTo>
                  <a:lnTo>
                    <a:pt x="8170" y="6003"/>
                  </a:lnTo>
                  <a:lnTo>
                    <a:pt x="8125" y="5913"/>
                  </a:lnTo>
                  <a:lnTo>
                    <a:pt x="8080" y="5823"/>
                  </a:lnTo>
                  <a:lnTo>
                    <a:pt x="7990" y="5778"/>
                  </a:lnTo>
                  <a:lnTo>
                    <a:pt x="7854" y="5778"/>
                  </a:lnTo>
                  <a:lnTo>
                    <a:pt x="7809" y="5823"/>
                  </a:lnTo>
                  <a:lnTo>
                    <a:pt x="7719" y="5868"/>
                  </a:lnTo>
                  <a:lnTo>
                    <a:pt x="7674" y="6003"/>
                  </a:lnTo>
                  <a:lnTo>
                    <a:pt x="7674" y="7718"/>
                  </a:lnTo>
                  <a:lnTo>
                    <a:pt x="4514" y="7718"/>
                  </a:lnTo>
                  <a:lnTo>
                    <a:pt x="4514" y="3611"/>
                  </a:lnTo>
                  <a:lnTo>
                    <a:pt x="7674" y="3611"/>
                  </a:lnTo>
                  <a:lnTo>
                    <a:pt x="7674" y="4965"/>
                  </a:lnTo>
                  <a:lnTo>
                    <a:pt x="7719" y="5055"/>
                  </a:lnTo>
                  <a:lnTo>
                    <a:pt x="7764" y="5146"/>
                  </a:lnTo>
                  <a:lnTo>
                    <a:pt x="7854" y="5191"/>
                  </a:lnTo>
                  <a:lnTo>
                    <a:pt x="7990" y="5191"/>
                  </a:lnTo>
                  <a:lnTo>
                    <a:pt x="8035" y="5146"/>
                  </a:lnTo>
                  <a:lnTo>
                    <a:pt x="8080" y="5101"/>
                  </a:lnTo>
                  <a:lnTo>
                    <a:pt x="8170" y="4965"/>
                  </a:lnTo>
                  <a:lnTo>
                    <a:pt x="8170" y="3385"/>
                  </a:lnTo>
                  <a:lnTo>
                    <a:pt x="8125" y="3295"/>
                  </a:lnTo>
                  <a:lnTo>
                    <a:pt x="8080" y="3205"/>
                  </a:lnTo>
                  <a:lnTo>
                    <a:pt x="7990" y="3160"/>
                  </a:lnTo>
                  <a:lnTo>
                    <a:pt x="7223" y="3160"/>
                  </a:lnTo>
                  <a:lnTo>
                    <a:pt x="7223" y="2483"/>
                  </a:lnTo>
                  <a:lnTo>
                    <a:pt x="7223" y="2393"/>
                  </a:lnTo>
                  <a:lnTo>
                    <a:pt x="7132" y="2347"/>
                  </a:lnTo>
                  <a:lnTo>
                    <a:pt x="7087" y="2257"/>
                  </a:lnTo>
                  <a:lnTo>
                    <a:pt x="5146" y="2257"/>
                  </a:lnTo>
                  <a:lnTo>
                    <a:pt x="5056" y="2347"/>
                  </a:lnTo>
                  <a:lnTo>
                    <a:pt x="5011" y="2393"/>
                  </a:lnTo>
                  <a:lnTo>
                    <a:pt x="5011" y="2483"/>
                  </a:lnTo>
                  <a:lnTo>
                    <a:pt x="5011" y="3160"/>
                  </a:lnTo>
                  <a:lnTo>
                    <a:pt x="4244" y="3160"/>
                  </a:lnTo>
                  <a:lnTo>
                    <a:pt x="4153" y="3205"/>
                  </a:lnTo>
                  <a:lnTo>
                    <a:pt x="4108" y="3295"/>
                  </a:lnTo>
                  <a:lnTo>
                    <a:pt x="4108" y="3385"/>
                  </a:lnTo>
                  <a:lnTo>
                    <a:pt x="4108" y="7718"/>
                  </a:lnTo>
                  <a:lnTo>
                    <a:pt x="3657" y="7718"/>
                  </a:lnTo>
                  <a:lnTo>
                    <a:pt x="3657" y="5823"/>
                  </a:lnTo>
                  <a:lnTo>
                    <a:pt x="3657" y="5733"/>
                  </a:lnTo>
                  <a:lnTo>
                    <a:pt x="3612" y="5642"/>
                  </a:lnTo>
                  <a:lnTo>
                    <a:pt x="3521" y="5597"/>
                  </a:lnTo>
                  <a:lnTo>
                    <a:pt x="3431" y="5552"/>
                  </a:lnTo>
                  <a:lnTo>
                    <a:pt x="2844" y="5552"/>
                  </a:lnTo>
                  <a:lnTo>
                    <a:pt x="2844" y="4920"/>
                  </a:lnTo>
                  <a:lnTo>
                    <a:pt x="2799" y="4830"/>
                  </a:lnTo>
                  <a:lnTo>
                    <a:pt x="2754" y="4740"/>
                  </a:lnTo>
                  <a:lnTo>
                    <a:pt x="2709" y="4694"/>
                  </a:lnTo>
                  <a:lnTo>
                    <a:pt x="1445" y="4694"/>
                  </a:lnTo>
                  <a:lnTo>
                    <a:pt x="1400" y="4740"/>
                  </a:lnTo>
                  <a:lnTo>
                    <a:pt x="1355" y="4830"/>
                  </a:lnTo>
                  <a:lnTo>
                    <a:pt x="1310" y="4920"/>
                  </a:lnTo>
                  <a:lnTo>
                    <a:pt x="1310" y="5552"/>
                  </a:lnTo>
                  <a:lnTo>
                    <a:pt x="723" y="5552"/>
                  </a:lnTo>
                  <a:lnTo>
                    <a:pt x="633" y="5597"/>
                  </a:lnTo>
                  <a:lnTo>
                    <a:pt x="543" y="5642"/>
                  </a:lnTo>
                  <a:lnTo>
                    <a:pt x="497" y="5733"/>
                  </a:lnTo>
                  <a:lnTo>
                    <a:pt x="497" y="5823"/>
                  </a:lnTo>
                  <a:lnTo>
                    <a:pt x="497" y="7718"/>
                  </a:lnTo>
                  <a:lnTo>
                    <a:pt x="136" y="7718"/>
                  </a:lnTo>
                  <a:lnTo>
                    <a:pt x="46" y="7764"/>
                  </a:lnTo>
                  <a:lnTo>
                    <a:pt x="1" y="7854"/>
                  </a:lnTo>
                  <a:lnTo>
                    <a:pt x="1" y="7944"/>
                  </a:lnTo>
                  <a:lnTo>
                    <a:pt x="46" y="8711"/>
                  </a:lnTo>
                  <a:lnTo>
                    <a:pt x="136" y="9479"/>
                  </a:lnTo>
                  <a:lnTo>
                    <a:pt x="317" y="10246"/>
                  </a:lnTo>
                  <a:lnTo>
                    <a:pt x="588" y="10968"/>
                  </a:lnTo>
                  <a:lnTo>
                    <a:pt x="904" y="11645"/>
                  </a:lnTo>
                  <a:lnTo>
                    <a:pt x="1310" y="12322"/>
                  </a:lnTo>
                  <a:lnTo>
                    <a:pt x="1806" y="12954"/>
                  </a:lnTo>
                  <a:lnTo>
                    <a:pt x="2303" y="13541"/>
                  </a:lnTo>
                  <a:lnTo>
                    <a:pt x="2890" y="14037"/>
                  </a:lnTo>
                  <a:lnTo>
                    <a:pt x="3521" y="14534"/>
                  </a:lnTo>
                  <a:lnTo>
                    <a:pt x="4198" y="14940"/>
                  </a:lnTo>
                  <a:lnTo>
                    <a:pt x="4876" y="15256"/>
                  </a:lnTo>
                  <a:lnTo>
                    <a:pt x="5598" y="15527"/>
                  </a:lnTo>
                  <a:lnTo>
                    <a:pt x="6365" y="15707"/>
                  </a:lnTo>
                  <a:lnTo>
                    <a:pt x="7132" y="15798"/>
                  </a:lnTo>
                  <a:lnTo>
                    <a:pt x="7900" y="15843"/>
                  </a:lnTo>
                  <a:lnTo>
                    <a:pt x="8712" y="15798"/>
                  </a:lnTo>
                  <a:lnTo>
                    <a:pt x="9524" y="15707"/>
                  </a:lnTo>
                  <a:lnTo>
                    <a:pt x="10292" y="15482"/>
                  </a:lnTo>
                  <a:lnTo>
                    <a:pt x="11014" y="15211"/>
                  </a:lnTo>
                  <a:lnTo>
                    <a:pt x="11691" y="14895"/>
                  </a:lnTo>
                  <a:lnTo>
                    <a:pt x="12323" y="14489"/>
                  </a:lnTo>
                  <a:lnTo>
                    <a:pt x="12955" y="14037"/>
                  </a:lnTo>
                  <a:lnTo>
                    <a:pt x="13496" y="13541"/>
                  </a:lnTo>
                  <a:lnTo>
                    <a:pt x="14038" y="12954"/>
                  </a:lnTo>
                  <a:lnTo>
                    <a:pt x="14489" y="12322"/>
                  </a:lnTo>
                  <a:lnTo>
                    <a:pt x="14895" y="11645"/>
                  </a:lnTo>
                  <a:lnTo>
                    <a:pt x="15257" y="10968"/>
                  </a:lnTo>
                  <a:lnTo>
                    <a:pt x="15482" y="10246"/>
                  </a:lnTo>
                  <a:lnTo>
                    <a:pt x="15663" y="9479"/>
                  </a:lnTo>
                  <a:lnTo>
                    <a:pt x="15798" y="8711"/>
                  </a:lnTo>
                  <a:lnTo>
                    <a:pt x="15843" y="7944"/>
                  </a:lnTo>
                  <a:lnTo>
                    <a:pt x="15798" y="7854"/>
                  </a:lnTo>
                  <a:lnTo>
                    <a:pt x="15753" y="7764"/>
                  </a:lnTo>
                  <a:lnTo>
                    <a:pt x="15708" y="7718"/>
                  </a:lnTo>
                  <a:lnTo>
                    <a:pt x="15347" y="7718"/>
                  </a:lnTo>
                  <a:lnTo>
                    <a:pt x="15347" y="6364"/>
                  </a:lnTo>
                  <a:lnTo>
                    <a:pt x="15347" y="6274"/>
                  </a:lnTo>
                  <a:lnTo>
                    <a:pt x="15257" y="6184"/>
                  </a:lnTo>
                  <a:lnTo>
                    <a:pt x="15211" y="6139"/>
                  </a:lnTo>
                  <a:lnTo>
                    <a:pt x="15031" y="6139"/>
                  </a:lnTo>
                  <a:lnTo>
                    <a:pt x="14941" y="6184"/>
                  </a:lnTo>
                  <a:lnTo>
                    <a:pt x="14895" y="6274"/>
                  </a:lnTo>
                  <a:lnTo>
                    <a:pt x="14895" y="6364"/>
                  </a:lnTo>
                  <a:lnTo>
                    <a:pt x="14895" y="7718"/>
                  </a:lnTo>
                  <a:lnTo>
                    <a:pt x="12684" y="7718"/>
                  </a:lnTo>
                  <a:lnTo>
                    <a:pt x="12684" y="4424"/>
                  </a:lnTo>
                  <a:lnTo>
                    <a:pt x="14895" y="4424"/>
                  </a:lnTo>
                  <a:lnTo>
                    <a:pt x="14895" y="5281"/>
                  </a:lnTo>
                  <a:lnTo>
                    <a:pt x="14895" y="5417"/>
                  </a:lnTo>
                  <a:lnTo>
                    <a:pt x="14986" y="5462"/>
                  </a:lnTo>
                  <a:lnTo>
                    <a:pt x="15031" y="5507"/>
                  </a:lnTo>
                  <a:lnTo>
                    <a:pt x="15166" y="5552"/>
                  </a:lnTo>
                  <a:lnTo>
                    <a:pt x="15257" y="5507"/>
                  </a:lnTo>
                  <a:lnTo>
                    <a:pt x="15302" y="5462"/>
                  </a:lnTo>
                  <a:lnTo>
                    <a:pt x="15347" y="5371"/>
                  </a:lnTo>
                  <a:lnTo>
                    <a:pt x="15347" y="5281"/>
                  </a:lnTo>
                  <a:lnTo>
                    <a:pt x="15347" y="4198"/>
                  </a:lnTo>
                  <a:lnTo>
                    <a:pt x="15347" y="4108"/>
                  </a:lnTo>
                  <a:lnTo>
                    <a:pt x="15302" y="4017"/>
                  </a:lnTo>
                  <a:lnTo>
                    <a:pt x="15211" y="3972"/>
                  </a:lnTo>
                  <a:lnTo>
                    <a:pt x="14534" y="3972"/>
                  </a:lnTo>
                  <a:lnTo>
                    <a:pt x="14534" y="3295"/>
                  </a:lnTo>
                  <a:lnTo>
                    <a:pt x="14489" y="3205"/>
                  </a:lnTo>
                  <a:lnTo>
                    <a:pt x="14444" y="3115"/>
                  </a:lnTo>
                  <a:lnTo>
                    <a:pt x="14399" y="3070"/>
                  </a:lnTo>
                  <a:lnTo>
                    <a:pt x="13180" y="3070"/>
                  </a:lnTo>
                  <a:lnTo>
                    <a:pt x="13090" y="3115"/>
                  </a:lnTo>
                  <a:lnTo>
                    <a:pt x="13045" y="3205"/>
                  </a:lnTo>
                  <a:lnTo>
                    <a:pt x="13045" y="3295"/>
                  </a:lnTo>
                  <a:lnTo>
                    <a:pt x="13045" y="3972"/>
                  </a:lnTo>
                  <a:lnTo>
                    <a:pt x="12323" y="3972"/>
                  </a:lnTo>
                  <a:lnTo>
                    <a:pt x="12278" y="4017"/>
                  </a:lnTo>
                  <a:lnTo>
                    <a:pt x="12233" y="4108"/>
                  </a:lnTo>
                  <a:lnTo>
                    <a:pt x="12187" y="4198"/>
                  </a:lnTo>
                  <a:lnTo>
                    <a:pt x="12187" y="7718"/>
                  </a:lnTo>
                  <a:lnTo>
                    <a:pt x="11736" y="7718"/>
                  </a:lnTo>
                  <a:lnTo>
                    <a:pt x="11736" y="1986"/>
                  </a:lnTo>
                  <a:lnTo>
                    <a:pt x="11736" y="1896"/>
                  </a:lnTo>
                  <a:lnTo>
                    <a:pt x="11691" y="1806"/>
                  </a:lnTo>
                  <a:lnTo>
                    <a:pt x="10337" y="91"/>
                  </a:lnTo>
                  <a:lnTo>
                    <a:pt x="10247" y="46"/>
                  </a:lnTo>
                  <a:lnTo>
                    <a:pt x="101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69"/>
        <p:cNvGrpSpPr/>
        <p:nvPr/>
      </p:nvGrpSpPr>
      <p:grpSpPr>
        <a:xfrm>
          <a:off x="0" y="0"/>
          <a:ext cx="0" cy="0"/>
          <a:chOff x="0" y="0"/>
          <a:chExt cx="0" cy="0"/>
        </a:xfrm>
      </p:grpSpPr>
      <p:sp>
        <p:nvSpPr>
          <p:cNvPr id="170" name="Google Shape;170;p24"/>
          <p:cNvSpPr/>
          <p:nvPr/>
        </p:nvSpPr>
        <p:spPr>
          <a:xfrm rot="-5400000">
            <a:off x="3886208" y="553278"/>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rot="5400000">
            <a:off x="3886208" y="-4562097"/>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24"/>
          <p:cNvGrpSpPr/>
          <p:nvPr/>
        </p:nvGrpSpPr>
        <p:grpSpPr>
          <a:xfrm>
            <a:off x="325000" y="4139157"/>
            <a:ext cx="816917" cy="892846"/>
            <a:chOff x="3259106" y="1540628"/>
            <a:chExt cx="365724" cy="399752"/>
          </a:xfrm>
        </p:grpSpPr>
        <p:sp>
          <p:nvSpPr>
            <p:cNvPr id="173" name="Google Shape;173;p24"/>
            <p:cNvSpPr/>
            <p:nvPr/>
          </p:nvSpPr>
          <p:spPr>
            <a:xfrm>
              <a:off x="3259106" y="1540628"/>
              <a:ext cx="365675" cy="399750"/>
            </a:xfrm>
            <a:custGeom>
              <a:avLst/>
              <a:gdLst/>
              <a:ahLst/>
              <a:cxnLst/>
              <a:rect l="l" t="t" r="r" b="b"/>
              <a:pathLst>
                <a:path w="14627" h="15990" extrusionOk="0">
                  <a:moveTo>
                    <a:pt x="5633" y="1"/>
                  </a:moveTo>
                  <a:lnTo>
                    <a:pt x="5360" y="46"/>
                  </a:lnTo>
                  <a:lnTo>
                    <a:pt x="5133" y="91"/>
                  </a:lnTo>
                  <a:lnTo>
                    <a:pt x="4951" y="228"/>
                  </a:lnTo>
                  <a:lnTo>
                    <a:pt x="4769" y="364"/>
                  </a:lnTo>
                  <a:lnTo>
                    <a:pt x="4633" y="546"/>
                  </a:lnTo>
                  <a:lnTo>
                    <a:pt x="4542" y="727"/>
                  </a:lnTo>
                  <a:lnTo>
                    <a:pt x="4452" y="954"/>
                  </a:lnTo>
                  <a:lnTo>
                    <a:pt x="4452" y="1182"/>
                  </a:lnTo>
                  <a:lnTo>
                    <a:pt x="4452" y="4679"/>
                  </a:lnTo>
                  <a:lnTo>
                    <a:pt x="3997" y="4815"/>
                  </a:lnTo>
                  <a:lnTo>
                    <a:pt x="3543" y="4997"/>
                  </a:lnTo>
                  <a:lnTo>
                    <a:pt x="3134" y="5179"/>
                  </a:lnTo>
                  <a:lnTo>
                    <a:pt x="2726" y="5406"/>
                  </a:lnTo>
                  <a:lnTo>
                    <a:pt x="2317" y="5678"/>
                  </a:lnTo>
                  <a:lnTo>
                    <a:pt x="1953" y="5951"/>
                  </a:lnTo>
                  <a:lnTo>
                    <a:pt x="1635" y="6269"/>
                  </a:lnTo>
                  <a:lnTo>
                    <a:pt x="1317" y="6632"/>
                  </a:lnTo>
                  <a:lnTo>
                    <a:pt x="999" y="7041"/>
                  </a:lnTo>
                  <a:lnTo>
                    <a:pt x="772" y="7450"/>
                  </a:lnTo>
                  <a:lnTo>
                    <a:pt x="545" y="7904"/>
                  </a:lnTo>
                  <a:lnTo>
                    <a:pt x="364" y="8313"/>
                  </a:lnTo>
                  <a:lnTo>
                    <a:pt x="227" y="8812"/>
                  </a:lnTo>
                  <a:lnTo>
                    <a:pt x="91" y="9267"/>
                  </a:lnTo>
                  <a:lnTo>
                    <a:pt x="46" y="9766"/>
                  </a:lnTo>
                  <a:lnTo>
                    <a:pt x="0" y="10266"/>
                  </a:lnTo>
                  <a:lnTo>
                    <a:pt x="46" y="10811"/>
                  </a:lnTo>
                  <a:lnTo>
                    <a:pt x="136" y="11401"/>
                  </a:lnTo>
                  <a:lnTo>
                    <a:pt x="273" y="11901"/>
                  </a:lnTo>
                  <a:lnTo>
                    <a:pt x="454" y="12446"/>
                  </a:lnTo>
                  <a:lnTo>
                    <a:pt x="682" y="12946"/>
                  </a:lnTo>
                  <a:lnTo>
                    <a:pt x="999" y="13445"/>
                  </a:lnTo>
                  <a:lnTo>
                    <a:pt x="1317" y="13900"/>
                  </a:lnTo>
                  <a:lnTo>
                    <a:pt x="1681" y="14308"/>
                  </a:lnTo>
                  <a:lnTo>
                    <a:pt x="2090" y="14672"/>
                  </a:lnTo>
                  <a:lnTo>
                    <a:pt x="2544" y="14990"/>
                  </a:lnTo>
                  <a:lnTo>
                    <a:pt x="2998" y="15308"/>
                  </a:lnTo>
                  <a:lnTo>
                    <a:pt x="3498" y="15535"/>
                  </a:lnTo>
                  <a:lnTo>
                    <a:pt x="4043" y="15717"/>
                  </a:lnTo>
                  <a:lnTo>
                    <a:pt x="4588" y="15853"/>
                  </a:lnTo>
                  <a:lnTo>
                    <a:pt x="5133" y="15944"/>
                  </a:lnTo>
                  <a:lnTo>
                    <a:pt x="5723" y="15989"/>
                  </a:lnTo>
                  <a:lnTo>
                    <a:pt x="6314" y="15944"/>
                  </a:lnTo>
                  <a:lnTo>
                    <a:pt x="6904" y="15853"/>
                  </a:lnTo>
                  <a:lnTo>
                    <a:pt x="7449" y="15717"/>
                  </a:lnTo>
                  <a:lnTo>
                    <a:pt x="7949" y="15535"/>
                  </a:lnTo>
                  <a:lnTo>
                    <a:pt x="8449" y="15308"/>
                  </a:lnTo>
                  <a:lnTo>
                    <a:pt x="8948" y="14990"/>
                  </a:lnTo>
                  <a:lnTo>
                    <a:pt x="9357" y="14672"/>
                  </a:lnTo>
                  <a:lnTo>
                    <a:pt x="9766" y="14308"/>
                  </a:lnTo>
                  <a:lnTo>
                    <a:pt x="10175" y="13900"/>
                  </a:lnTo>
                  <a:lnTo>
                    <a:pt x="10493" y="13445"/>
                  </a:lnTo>
                  <a:lnTo>
                    <a:pt x="10765" y="12946"/>
                  </a:lnTo>
                  <a:lnTo>
                    <a:pt x="10992" y="12446"/>
                  </a:lnTo>
                  <a:lnTo>
                    <a:pt x="11219" y="11901"/>
                  </a:lnTo>
                  <a:lnTo>
                    <a:pt x="11356" y="11356"/>
                  </a:lnTo>
                  <a:lnTo>
                    <a:pt x="11401" y="10811"/>
                  </a:lnTo>
                  <a:lnTo>
                    <a:pt x="11447" y="10266"/>
                  </a:lnTo>
                  <a:lnTo>
                    <a:pt x="11401" y="9448"/>
                  </a:lnTo>
                  <a:lnTo>
                    <a:pt x="11310" y="9085"/>
                  </a:lnTo>
                  <a:lnTo>
                    <a:pt x="11219" y="8676"/>
                  </a:lnTo>
                  <a:lnTo>
                    <a:pt x="11038" y="8131"/>
                  </a:lnTo>
                  <a:lnTo>
                    <a:pt x="10811" y="7631"/>
                  </a:lnTo>
                  <a:lnTo>
                    <a:pt x="13400" y="7631"/>
                  </a:lnTo>
                  <a:lnTo>
                    <a:pt x="13672" y="7586"/>
                  </a:lnTo>
                  <a:lnTo>
                    <a:pt x="13899" y="7495"/>
                  </a:lnTo>
                  <a:lnTo>
                    <a:pt x="14081" y="7404"/>
                  </a:lnTo>
                  <a:lnTo>
                    <a:pt x="14263" y="7268"/>
                  </a:lnTo>
                  <a:lnTo>
                    <a:pt x="14399" y="7086"/>
                  </a:lnTo>
                  <a:lnTo>
                    <a:pt x="14535" y="6905"/>
                  </a:lnTo>
                  <a:lnTo>
                    <a:pt x="14581" y="6678"/>
                  </a:lnTo>
                  <a:lnTo>
                    <a:pt x="14626" y="6405"/>
                  </a:lnTo>
                  <a:lnTo>
                    <a:pt x="14626" y="1182"/>
                  </a:lnTo>
                  <a:lnTo>
                    <a:pt x="14581" y="954"/>
                  </a:lnTo>
                  <a:lnTo>
                    <a:pt x="14535" y="727"/>
                  </a:lnTo>
                  <a:lnTo>
                    <a:pt x="14399" y="546"/>
                  </a:lnTo>
                  <a:lnTo>
                    <a:pt x="14263" y="364"/>
                  </a:lnTo>
                  <a:lnTo>
                    <a:pt x="14081" y="228"/>
                  </a:lnTo>
                  <a:lnTo>
                    <a:pt x="13899" y="91"/>
                  </a:lnTo>
                  <a:lnTo>
                    <a:pt x="13672" y="46"/>
                  </a:lnTo>
                  <a:lnTo>
                    <a:pt x="13400"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4"/>
            <p:cNvSpPr/>
            <p:nvPr/>
          </p:nvSpPr>
          <p:spPr>
            <a:xfrm>
              <a:off x="3264815" y="1659869"/>
              <a:ext cx="274848" cy="273716"/>
            </a:xfrm>
            <a:custGeom>
              <a:avLst/>
              <a:gdLst/>
              <a:ahLst/>
              <a:cxnLst/>
              <a:rect l="l" t="t" r="r" b="b"/>
              <a:pathLst>
                <a:path w="10924" h="10879" extrusionOk="0">
                  <a:moveTo>
                    <a:pt x="5462" y="10878"/>
                  </a:moveTo>
                  <a:lnTo>
                    <a:pt x="5462" y="10878"/>
                  </a:lnTo>
                  <a:lnTo>
                    <a:pt x="6003" y="10878"/>
                  </a:lnTo>
                  <a:lnTo>
                    <a:pt x="6545" y="10788"/>
                  </a:lnTo>
                  <a:lnTo>
                    <a:pt x="7087" y="10652"/>
                  </a:lnTo>
                  <a:lnTo>
                    <a:pt x="7583" y="10472"/>
                  </a:lnTo>
                  <a:lnTo>
                    <a:pt x="8034" y="10246"/>
                  </a:lnTo>
                  <a:lnTo>
                    <a:pt x="8486" y="9975"/>
                  </a:lnTo>
                  <a:lnTo>
                    <a:pt x="8937" y="9659"/>
                  </a:lnTo>
                  <a:lnTo>
                    <a:pt x="9298" y="9298"/>
                  </a:lnTo>
                  <a:lnTo>
                    <a:pt x="9659" y="8892"/>
                  </a:lnTo>
                  <a:lnTo>
                    <a:pt x="9975" y="8486"/>
                  </a:lnTo>
                  <a:lnTo>
                    <a:pt x="10246" y="8035"/>
                  </a:lnTo>
                  <a:lnTo>
                    <a:pt x="10472" y="7583"/>
                  </a:lnTo>
                  <a:lnTo>
                    <a:pt x="10652" y="7042"/>
                  </a:lnTo>
                  <a:lnTo>
                    <a:pt x="10788" y="6545"/>
                  </a:lnTo>
                  <a:lnTo>
                    <a:pt x="10878" y="6004"/>
                  </a:lnTo>
                  <a:lnTo>
                    <a:pt x="10923" y="5462"/>
                  </a:lnTo>
                  <a:lnTo>
                    <a:pt x="10923" y="5462"/>
                  </a:lnTo>
                  <a:lnTo>
                    <a:pt x="10878" y="4875"/>
                  </a:lnTo>
                  <a:lnTo>
                    <a:pt x="10788" y="4334"/>
                  </a:lnTo>
                  <a:lnTo>
                    <a:pt x="10652" y="3837"/>
                  </a:lnTo>
                  <a:lnTo>
                    <a:pt x="10472" y="3341"/>
                  </a:lnTo>
                  <a:lnTo>
                    <a:pt x="10246" y="2844"/>
                  </a:lnTo>
                  <a:lnTo>
                    <a:pt x="9975" y="2393"/>
                  </a:lnTo>
                  <a:lnTo>
                    <a:pt x="9659" y="1987"/>
                  </a:lnTo>
                  <a:lnTo>
                    <a:pt x="9298" y="1580"/>
                  </a:lnTo>
                  <a:lnTo>
                    <a:pt x="8937" y="1264"/>
                  </a:lnTo>
                  <a:lnTo>
                    <a:pt x="8486" y="948"/>
                  </a:lnTo>
                  <a:lnTo>
                    <a:pt x="8034" y="678"/>
                  </a:lnTo>
                  <a:lnTo>
                    <a:pt x="7583" y="452"/>
                  </a:lnTo>
                  <a:lnTo>
                    <a:pt x="7087" y="271"/>
                  </a:lnTo>
                  <a:lnTo>
                    <a:pt x="6545" y="136"/>
                  </a:lnTo>
                  <a:lnTo>
                    <a:pt x="6003" y="46"/>
                  </a:lnTo>
                  <a:lnTo>
                    <a:pt x="5462" y="1"/>
                  </a:lnTo>
                  <a:lnTo>
                    <a:pt x="5462" y="1"/>
                  </a:lnTo>
                  <a:lnTo>
                    <a:pt x="4920" y="46"/>
                  </a:lnTo>
                  <a:lnTo>
                    <a:pt x="4378" y="136"/>
                  </a:lnTo>
                  <a:lnTo>
                    <a:pt x="3837" y="271"/>
                  </a:lnTo>
                  <a:lnTo>
                    <a:pt x="3340" y="452"/>
                  </a:lnTo>
                  <a:lnTo>
                    <a:pt x="2889" y="678"/>
                  </a:lnTo>
                  <a:lnTo>
                    <a:pt x="2438" y="948"/>
                  </a:lnTo>
                  <a:lnTo>
                    <a:pt x="1986" y="1264"/>
                  </a:lnTo>
                  <a:lnTo>
                    <a:pt x="1625" y="1580"/>
                  </a:lnTo>
                  <a:lnTo>
                    <a:pt x="1264" y="1987"/>
                  </a:lnTo>
                  <a:lnTo>
                    <a:pt x="948" y="2393"/>
                  </a:lnTo>
                  <a:lnTo>
                    <a:pt x="677" y="2844"/>
                  </a:lnTo>
                  <a:lnTo>
                    <a:pt x="452" y="3341"/>
                  </a:lnTo>
                  <a:lnTo>
                    <a:pt x="271" y="3837"/>
                  </a:lnTo>
                  <a:lnTo>
                    <a:pt x="136" y="4334"/>
                  </a:lnTo>
                  <a:lnTo>
                    <a:pt x="45" y="4875"/>
                  </a:lnTo>
                  <a:lnTo>
                    <a:pt x="0" y="5462"/>
                  </a:lnTo>
                  <a:lnTo>
                    <a:pt x="0" y="5462"/>
                  </a:lnTo>
                  <a:lnTo>
                    <a:pt x="45" y="6004"/>
                  </a:lnTo>
                  <a:lnTo>
                    <a:pt x="136" y="6545"/>
                  </a:lnTo>
                  <a:lnTo>
                    <a:pt x="271" y="7042"/>
                  </a:lnTo>
                  <a:lnTo>
                    <a:pt x="452" y="7583"/>
                  </a:lnTo>
                  <a:lnTo>
                    <a:pt x="677" y="8035"/>
                  </a:lnTo>
                  <a:lnTo>
                    <a:pt x="948" y="8486"/>
                  </a:lnTo>
                  <a:lnTo>
                    <a:pt x="1264" y="8892"/>
                  </a:lnTo>
                  <a:lnTo>
                    <a:pt x="1625" y="9298"/>
                  </a:lnTo>
                  <a:lnTo>
                    <a:pt x="1986" y="9659"/>
                  </a:lnTo>
                  <a:lnTo>
                    <a:pt x="2438" y="9975"/>
                  </a:lnTo>
                  <a:lnTo>
                    <a:pt x="2889" y="10246"/>
                  </a:lnTo>
                  <a:lnTo>
                    <a:pt x="3340" y="10472"/>
                  </a:lnTo>
                  <a:lnTo>
                    <a:pt x="3837" y="10652"/>
                  </a:lnTo>
                  <a:lnTo>
                    <a:pt x="4378" y="10788"/>
                  </a:lnTo>
                  <a:lnTo>
                    <a:pt x="4920" y="10878"/>
                  </a:lnTo>
                  <a:lnTo>
                    <a:pt x="5462" y="10878"/>
                  </a:lnTo>
                  <a:lnTo>
                    <a:pt x="5462" y="108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4"/>
            <p:cNvSpPr/>
            <p:nvPr/>
          </p:nvSpPr>
          <p:spPr>
            <a:xfrm>
              <a:off x="3302277" y="1689406"/>
              <a:ext cx="237385" cy="244178"/>
            </a:xfrm>
            <a:custGeom>
              <a:avLst/>
              <a:gdLst/>
              <a:ahLst/>
              <a:cxnLst/>
              <a:rect l="l" t="t" r="r" b="b"/>
              <a:pathLst>
                <a:path w="9435" h="9705" extrusionOk="0">
                  <a:moveTo>
                    <a:pt x="7358" y="0"/>
                  </a:moveTo>
                  <a:lnTo>
                    <a:pt x="7358" y="0"/>
                  </a:lnTo>
                  <a:lnTo>
                    <a:pt x="7809" y="406"/>
                  </a:lnTo>
                  <a:lnTo>
                    <a:pt x="8215" y="858"/>
                  </a:lnTo>
                  <a:lnTo>
                    <a:pt x="8576" y="1354"/>
                  </a:lnTo>
                  <a:lnTo>
                    <a:pt x="8847" y="1896"/>
                  </a:lnTo>
                  <a:lnTo>
                    <a:pt x="9073" y="2437"/>
                  </a:lnTo>
                  <a:lnTo>
                    <a:pt x="9253" y="3024"/>
                  </a:lnTo>
                  <a:lnTo>
                    <a:pt x="9389" y="3656"/>
                  </a:lnTo>
                  <a:lnTo>
                    <a:pt x="9434" y="4288"/>
                  </a:lnTo>
                  <a:lnTo>
                    <a:pt x="9434" y="4288"/>
                  </a:lnTo>
                  <a:lnTo>
                    <a:pt x="9389" y="4830"/>
                  </a:lnTo>
                  <a:lnTo>
                    <a:pt x="9299" y="5371"/>
                  </a:lnTo>
                  <a:lnTo>
                    <a:pt x="9163" y="5913"/>
                  </a:lnTo>
                  <a:lnTo>
                    <a:pt x="8983" y="6409"/>
                  </a:lnTo>
                  <a:lnTo>
                    <a:pt x="8757" y="6861"/>
                  </a:lnTo>
                  <a:lnTo>
                    <a:pt x="8486" y="7312"/>
                  </a:lnTo>
                  <a:lnTo>
                    <a:pt x="8170" y="7718"/>
                  </a:lnTo>
                  <a:lnTo>
                    <a:pt x="7809" y="8124"/>
                  </a:lnTo>
                  <a:lnTo>
                    <a:pt x="7448" y="8485"/>
                  </a:lnTo>
                  <a:lnTo>
                    <a:pt x="6997" y="8801"/>
                  </a:lnTo>
                  <a:lnTo>
                    <a:pt x="6545" y="9072"/>
                  </a:lnTo>
                  <a:lnTo>
                    <a:pt x="6094" y="9298"/>
                  </a:lnTo>
                  <a:lnTo>
                    <a:pt x="5598" y="9478"/>
                  </a:lnTo>
                  <a:lnTo>
                    <a:pt x="5056" y="9614"/>
                  </a:lnTo>
                  <a:lnTo>
                    <a:pt x="4514" y="9704"/>
                  </a:lnTo>
                  <a:lnTo>
                    <a:pt x="3973" y="9704"/>
                  </a:lnTo>
                  <a:lnTo>
                    <a:pt x="3973" y="9704"/>
                  </a:lnTo>
                  <a:lnTo>
                    <a:pt x="3386" y="9704"/>
                  </a:lnTo>
                  <a:lnTo>
                    <a:pt x="2844" y="9614"/>
                  </a:lnTo>
                  <a:lnTo>
                    <a:pt x="2303" y="9433"/>
                  </a:lnTo>
                  <a:lnTo>
                    <a:pt x="1761" y="9253"/>
                  </a:lnTo>
                  <a:lnTo>
                    <a:pt x="1310" y="9027"/>
                  </a:lnTo>
                  <a:lnTo>
                    <a:pt x="813" y="8711"/>
                  </a:lnTo>
                  <a:lnTo>
                    <a:pt x="407" y="8395"/>
                  </a:lnTo>
                  <a:lnTo>
                    <a:pt x="1" y="7989"/>
                  </a:lnTo>
                  <a:lnTo>
                    <a:pt x="1" y="7989"/>
                  </a:lnTo>
                  <a:lnTo>
                    <a:pt x="362" y="8215"/>
                  </a:lnTo>
                  <a:lnTo>
                    <a:pt x="723" y="8395"/>
                  </a:lnTo>
                  <a:lnTo>
                    <a:pt x="1084" y="8576"/>
                  </a:lnTo>
                  <a:lnTo>
                    <a:pt x="1490" y="8711"/>
                  </a:lnTo>
                  <a:lnTo>
                    <a:pt x="1896" y="8801"/>
                  </a:lnTo>
                  <a:lnTo>
                    <a:pt x="2303" y="8892"/>
                  </a:lnTo>
                  <a:lnTo>
                    <a:pt x="2709" y="8937"/>
                  </a:lnTo>
                  <a:lnTo>
                    <a:pt x="3160" y="8982"/>
                  </a:lnTo>
                  <a:lnTo>
                    <a:pt x="3160" y="8982"/>
                  </a:lnTo>
                  <a:lnTo>
                    <a:pt x="3702" y="8937"/>
                  </a:lnTo>
                  <a:lnTo>
                    <a:pt x="4243" y="8847"/>
                  </a:lnTo>
                  <a:lnTo>
                    <a:pt x="4785" y="8711"/>
                  </a:lnTo>
                  <a:lnTo>
                    <a:pt x="5282" y="8531"/>
                  </a:lnTo>
                  <a:lnTo>
                    <a:pt x="5778" y="8305"/>
                  </a:lnTo>
                  <a:lnTo>
                    <a:pt x="6229" y="8034"/>
                  </a:lnTo>
                  <a:lnTo>
                    <a:pt x="6636" y="7718"/>
                  </a:lnTo>
                  <a:lnTo>
                    <a:pt x="7042" y="7357"/>
                  </a:lnTo>
                  <a:lnTo>
                    <a:pt x="7403" y="6996"/>
                  </a:lnTo>
                  <a:lnTo>
                    <a:pt x="7719" y="6545"/>
                  </a:lnTo>
                  <a:lnTo>
                    <a:pt x="7990" y="6138"/>
                  </a:lnTo>
                  <a:lnTo>
                    <a:pt x="8215" y="5642"/>
                  </a:lnTo>
                  <a:lnTo>
                    <a:pt x="8396" y="5145"/>
                  </a:lnTo>
                  <a:lnTo>
                    <a:pt x="8531" y="4604"/>
                  </a:lnTo>
                  <a:lnTo>
                    <a:pt x="8622" y="4062"/>
                  </a:lnTo>
                  <a:lnTo>
                    <a:pt x="8667" y="3521"/>
                  </a:lnTo>
                  <a:lnTo>
                    <a:pt x="8667" y="3521"/>
                  </a:lnTo>
                  <a:lnTo>
                    <a:pt x="8622" y="3024"/>
                  </a:lnTo>
                  <a:lnTo>
                    <a:pt x="8576" y="2528"/>
                  </a:lnTo>
                  <a:lnTo>
                    <a:pt x="8486" y="2076"/>
                  </a:lnTo>
                  <a:lnTo>
                    <a:pt x="8306" y="1625"/>
                  </a:lnTo>
                  <a:lnTo>
                    <a:pt x="8125" y="1174"/>
                  </a:lnTo>
                  <a:lnTo>
                    <a:pt x="7899" y="767"/>
                  </a:lnTo>
                  <a:lnTo>
                    <a:pt x="7674" y="406"/>
                  </a:lnTo>
                  <a:lnTo>
                    <a:pt x="7358" y="0"/>
                  </a:lnTo>
                  <a:lnTo>
                    <a:pt x="735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4"/>
            <p:cNvSpPr/>
            <p:nvPr/>
          </p:nvSpPr>
          <p:spPr>
            <a:xfrm>
              <a:off x="3264815" y="1659869"/>
              <a:ext cx="273690" cy="229409"/>
            </a:xfrm>
            <a:custGeom>
              <a:avLst/>
              <a:gdLst/>
              <a:ahLst/>
              <a:cxnLst/>
              <a:rect l="l" t="t" r="r" b="b"/>
              <a:pathLst>
                <a:path w="10878" h="9118" extrusionOk="0">
                  <a:moveTo>
                    <a:pt x="6003" y="2122"/>
                  </a:moveTo>
                  <a:lnTo>
                    <a:pt x="6003" y="2122"/>
                  </a:lnTo>
                  <a:lnTo>
                    <a:pt x="6364" y="2122"/>
                  </a:lnTo>
                  <a:lnTo>
                    <a:pt x="6725" y="2077"/>
                  </a:lnTo>
                  <a:lnTo>
                    <a:pt x="7087" y="1941"/>
                  </a:lnTo>
                  <a:lnTo>
                    <a:pt x="7448" y="1806"/>
                  </a:lnTo>
                  <a:lnTo>
                    <a:pt x="7764" y="1671"/>
                  </a:lnTo>
                  <a:lnTo>
                    <a:pt x="8034" y="1445"/>
                  </a:lnTo>
                  <a:lnTo>
                    <a:pt x="8305" y="1219"/>
                  </a:lnTo>
                  <a:lnTo>
                    <a:pt x="8576" y="994"/>
                  </a:lnTo>
                  <a:lnTo>
                    <a:pt x="8576" y="994"/>
                  </a:lnTo>
                  <a:lnTo>
                    <a:pt x="8215" y="768"/>
                  </a:lnTo>
                  <a:lnTo>
                    <a:pt x="7854" y="587"/>
                  </a:lnTo>
                  <a:lnTo>
                    <a:pt x="7493" y="407"/>
                  </a:lnTo>
                  <a:lnTo>
                    <a:pt x="7132" y="271"/>
                  </a:lnTo>
                  <a:lnTo>
                    <a:pt x="6725" y="136"/>
                  </a:lnTo>
                  <a:lnTo>
                    <a:pt x="6319" y="91"/>
                  </a:lnTo>
                  <a:lnTo>
                    <a:pt x="5868" y="1"/>
                  </a:lnTo>
                  <a:lnTo>
                    <a:pt x="5462" y="1"/>
                  </a:lnTo>
                  <a:lnTo>
                    <a:pt x="5462" y="1"/>
                  </a:lnTo>
                  <a:lnTo>
                    <a:pt x="4830" y="46"/>
                  </a:lnTo>
                  <a:lnTo>
                    <a:pt x="4243" y="136"/>
                  </a:lnTo>
                  <a:lnTo>
                    <a:pt x="3656" y="317"/>
                  </a:lnTo>
                  <a:lnTo>
                    <a:pt x="3115" y="542"/>
                  </a:lnTo>
                  <a:lnTo>
                    <a:pt x="3115" y="542"/>
                  </a:lnTo>
                  <a:lnTo>
                    <a:pt x="3340" y="903"/>
                  </a:lnTo>
                  <a:lnTo>
                    <a:pt x="3611" y="1174"/>
                  </a:lnTo>
                  <a:lnTo>
                    <a:pt x="3927" y="1445"/>
                  </a:lnTo>
                  <a:lnTo>
                    <a:pt x="4288" y="1716"/>
                  </a:lnTo>
                  <a:lnTo>
                    <a:pt x="4694" y="1896"/>
                  </a:lnTo>
                  <a:lnTo>
                    <a:pt x="5101" y="2032"/>
                  </a:lnTo>
                  <a:lnTo>
                    <a:pt x="5552" y="2122"/>
                  </a:lnTo>
                  <a:lnTo>
                    <a:pt x="6003" y="2122"/>
                  </a:lnTo>
                  <a:lnTo>
                    <a:pt x="6003" y="2122"/>
                  </a:lnTo>
                  <a:close/>
                  <a:moveTo>
                    <a:pt x="3340" y="3837"/>
                  </a:moveTo>
                  <a:lnTo>
                    <a:pt x="271" y="3837"/>
                  </a:lnTo>
                  <a:lnTo>
                    <a:pt x="271" y="3837"/>
                  </a:lnTo>
                  <a:lnTo>
                    <a:pt x="136" y="4243"/>
                  </a:lnTo>
                  <a:lnTo>
                    <a:pt x="91" y="4650"/>
                  </a:lnTo>
                  <a:lnTo>
                    <a:pt x="45" y="5056"/>
                  </a:lnTo>
                  <a:lnTo>
                    <a:pt x="0" y="5462"/>
                  </a:lnTo>
                  <a:lnTo>
                    <a:pt x="0" y="5462"/>
                  </a:lnTo>
                  <a:lnTo>
                    <a:pt x="45" y="5958"/>
                  </a:lnTo>
                  <a:lnTo>
                    <a:pt x="136" y="6500"/>
                  </a:lnTo>
                  <a:lnTo>
                    <a:pt x="226" y="6951"/>
                  </a:lnTo>
                  <a:lnTo>
                    <a:pt x="407" y="7448"/>
                  </a:lnTo>
                  <a:lnTo>
                    <a:pt x="587" y="7899"/>
                  </a:lnTo>
                  <a:lnTo>
                    <a:pt x="813" y="8305"/>
                  </a:lnTo>
                  <a:lnTo>
                    <a:pt x="1084" y="8712"/>
                  </a:lnTo>
                  <a:lnTo>
                    <a:pt x="1400" y="9118"/>
                  </a:lnTo>
                  <a:lnTo>
                    <a:pt x="4694" y="9118"/>
                  </a:lnTo>
                  <a:lnTo>
                    <a:pt x="4694" y="9118"/>
                  </a:lnTo>
                  <a:lnTo>
                    <a:pt x="5010" y="9073"/>
                  </a:lnTo>
                  <a:lnTo>
                    <a:pt x="5281" y="8892"/>
                  </a:lnTo>
                  <a:lnTo>
                    <a:pt x="5462" y="8712"/>
                  </a:lnTo>
                  <a:lnTo>
                    <a:pt x="5507" y="8576"/>
                  </a:lnTo>
                  <a:lnTo>
                    <a:pt x="5552" y="8441"/>
                  </a:lnTo>
                  <a:lnTo>
                    <a:pt x="5552" y="8441"/>
                  </a:lnTo>
                  <a:lnTo>
                    <a:pt x="5597" y="8215"/>
                  </a:lnTo>
                  <a:lnTo>
                    <a:pt x="5552" y="7989"/>
                  </a:lnTo>
                  <a:lnTo>
                    <a:pt x="5507" y="7809"/>
                  </a:lnTo>
                  <a:lnTo>
                    <a:pt x="5417" y="7674"/>
                  </a:lnTo>
                  <a:lnTo>
                    <a:pt x="5281" y="7538"/>
                  </a:lnTo>
                  <a:lnTo>
                    <a:pt x="5101" y="7448"/>
                  </a:lnTo>
                  <a:lnTo>
                    <a:pt x="4920" y="7358"/>
                  </a:lnTo>
                  <a:lnTo>
                    <a:pt x="4694" y="7358"/>
                  </a:lnTo>
                  <a:lnTo>
                    <a:pt x="3070" y="7358"/>
                  </a:lnTo>
                  <a:lnTo>
                    <a:pt x="3070" y="7358"/>
                  </a:lnTo>
                  <a:lnTo>
                    <a:pt x="2754" y="7267"/>
                  </a:lnTo>
                  <a:lnTo>
                    <a:pt x="2528" y="7132"/>
                  </a:lnTo>
                  <a:lnTo>
                    <a:pt x="2302" y="6951"/>
                  </a:lnTo>
                  <a:lnTo>
                    <a:pt x="2257" y="6816"/>
                  </a:lnTo>
                  <a:lnTo>
                    <a:pt x="2212" y="6635"/>
                  </a:lnTo>
                  <a:lnTo>
                    <a:pt x="2212" y="6635"/>
                  </a:lnTo>
                  <a:lnTo>
                    <a:pt x="2167" y="6455"/>
                  </a:lnTo>
                  <a:lnTo>
                    <a:pt x="2212" y="6229"/>
                  </a:lnTo>
                  <a:lnTo>
                    <a:pt x="2257" y="6049"/>
                  </a:lnTo>
                  <a:lnTo>
                    <a:pt x="2392" y="5913"/>
                  </a:lnTo>
                  <a:lnTo>
                    <a:pt x="2528" y="5778"/>
                  </a:lnTo>
                  <a:lnTo>
                    <a:pt x="2663" y="5642"/>
                  </a:lnTo>
                  <a:lnTo>
                    <a:pt x="2844" y="5597"/>
                  </a:lnTo>
                  <a:lnTo>
                    <a:pt x="3070" y="5597"/>
                  </a:lnTo>
                  <a:lnTo>
                    <a:pt x="3340" y="5597"/>
                  </a:lnTo>
                  <a:lnTo>
                    <a:pt x="3340" y="5597"/>
                  </a:lnTo>
                  <a:lnTo>
                    <a:pt x="3521" y="5552"/>
                  </a:lnTo>
                  <a:lnTo>
                    <a:pt x="3656" y="5507"/>
                  </a:lnTo>
                  <a:lnTo>
                    <a:pt x="3792" y="5417"/>
                  </a:lnTo>
                  <a:lnTo>
                    <a:pt x="3927" y="5327"/>
                  </a:lnTo>
                  <a:lnTo>
                    <a:pt x="4062" y="5191"/>
                  </a:lnTo>
                  <a:lnTo>
                    <a:pt x="4108" y="5056"/>
                  </a:lnTo>
                  <a:lnTo>
                    <a:pt x="4198" y="4875"/>
                  </a:lnTo>
                  <a:lnTo>
                    <a:pt x="4198" y="4695"/>
                  </a:lnTo>
                  <a:lnTo>
                    <a:pt x="4198" y="4695"/>
                  </a:lnTo>
                  <a:lnTo>
                    <a:pt x="4198" y="4514"/>
                  </a:lnTo>
                  <a:lnTo>
                    <a:pt x="4108" y="4379"/>
                  </a:lnTo>
                  <a:lnTo>
                    <a:pt x="4062" y="4243"/>
                  </a:lnTo>
                  <a:lnTo>
                    <a:pt x="3927" y="4108"/>
                  </a:lnTo>
                  <a:lnTo>
                    <a:pt x="3792" y="3972"/>
                  </a:lnTo>
                  <a:lnTo>
                    <a:pt x="3656" y="3927"/>
                  </a:lnTo>
                  <a:lnTo>
                    <a:pt x="3521" y="3882"/>
                  </a:lnTo>
                  <a:lnTo>
                    <a:pt x="3340" y="3837"/>
                  </a:lnTo>
                  <a:lnTo>
                    <a:pt x="3340" y="3837"/>
                  </a:lnTo>
                  <a:close/>
                  <a:moveTo>
                    <a:pt x="8621" y="4379"/>
                  </a:moveTo>
                  <a:lnTo>
                    <a:pt x="8621" y="4379"/>
                  </a:lnTo>
                  <a:lnTo>
                    <a:pt x="8395" y="4424"/>
                  </a:lnTo>
                  <a:lnTo>
                    <a:pt x="8170" y="4514"/>
                  </a:lnTo>
                  <a:lnTo>
                    <a:pt x="7944" y="4604"/>
                  </a:lnTo>
                  <a:lnTo>
                    <a:pt x="7764" y="4740"/>
                  </a:lnTo>
                  <a:lnTo>
                    <a:pt x="7628" y="4920"/>
                  </a:lnTo>
                  <a:lnTo>
                    <a:pt x="7538" y="5146"/>
                  </a:lnTo>
                  <a:lnTo>
                    <a:pt x="7448" y="5372"/>
                  </a:lnTo>
                  <a:lnTo>
                    <a:pt x="7448" y="5642"/>
                  </a:lnTo>
                  <a:lnTo>
                    <a:pt x="7448" y="5642"/>
                  </a:lnTo>
                  <a:lnTo>
                    <a:pt x="7493" y="5868"/>
                  </a:lnTo>
                  <a:lnTo>
                    <a:pt x="7538" y="6094"/>
                  </a:lnTo>
                  <a:lnTo>
                    <a:pt x="7673" y="6274"/>
                  </a:lnTo>
                  <a:lnTo>
                    <a:pt x="7809" y="6455"/>
                  </a:lnTo>
                  <a:lnTo>
                    <a:pt x="7989" y="6590"/>
                  </a:lnTo>
                  <a:lnTo>
                    <a:pt x="8215" y="6681"/>
                  </a:lnTo>
                  <a:lnTo>
                    <a:pt x="8395" y="6771"/>
                  </a:lnTo>
                  <a:lnTo>
                    <a:pt x="8666" y="6771"/>
                  </a:lnTo>
                  <a:lnTo>
                    <a:pt x="10742" y="6771"/>
                  </a:lnTo>
                  <a:lnTo>
                    <a:pt x="10742" y="6771"/>
                  </a:lnTo>
                  <a:lnTo>
                    <a:pt x="10878" y="6139"/>
                  </a:lnTo>
                  <a:lnTo>
                    <a:pt x="10878" y="5417"/>
                  </a:lnTo>
                  <a:lnTo>
                    <a:pt x="10878" y="5417"/>
                  </a:lnTo>
                  <a:lnTo>
                    <a:pt x="10878" y="4920"/>
                  </a:lnTo>
                  <a:lnTo>
                    <a:pt x="10788" y="4379"/>
                  </a:lnTo>
                  <a:lnTo>
                    <a:pt x="8621" y="4379"/>
                  </a:lnTo>
                  <a:lnTo>
                    <a:pt x="8621" y="4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4"/>
            <p:cNvSpPr/>
            <p:nvPr/>
          </p:nvSpPr>
          <p:spPr>
            <a:xfrm>
              <a:off x="3374963" y="1547456"/>
              <a:ext cx="243046" cy="231673"/>
            </a:xfrm>
            <a:custGeom>
              <a:avLst/>
              <a:gdLst/>
              <a:ahLst/>
              <a:cxnLst/>
              <a:rect l="l" t="t" r="r" b="b"/>
              <a:pathLst>
                <a:path w="9660" h="9208" extrusionOk="0">
                  <a:moveTo>
                    <a:pt x="948" y="0"/>
                  </a:moveTo>
                  <a:lnTo>
                    <a:pt x="8712" y="0"/>
                  </a:lnTo>
                  <a:lnTo>
                    <a:pt x="8712" y="0"/>
                  </a:lnTo>
                  <a:lnTo>
                    <a:pt x="8892" y="0"/>
                  </a:lnTo>
                  <a:lnTo>
                    <a:pt x="9073" y="45"/>
                  </a:lnTo>
                  <a:lnTo>
                    <a:pt x="9253" y="136"/>
                  </a:lnTo>
                  <a:lnTo>
                    <a:pt x="9389" y="271"/>
                  </a:lnTo>
                  <a:lnTo>
                    <a:pt x="9479" y="406"/>
                  </a:lnTo>
                  <a:lnTo>
                    <a:pt x="9569" y="587"/>
                  </a:lnTo>
                  <a:lnTo>
                    <a:pt x="9659" y="768"/>
                  </a:lnTo>
                  <a:lnTo>
                    <a:pt x="9659" y="948"/>
                  </a:lnTo>
                  <a:lnTo>
                    <a:pt x="9659" y="6139"/>
                  </a:lnTo>
                  <a:lnTo>
                    <a:pt x="9659" y="6139"/>
                  </a:lnTo>
                  <a:lnTo>
                    <a:pt x="9659" y="6319"/>
                  </a:lnTo>
                  <a:lnTo>
                    <a:pt x="9569" y="6500"/>
                  </a:lnTo>
                  <a:lnTo>
                    <a:pt x="9479" y="6635"/>
                  </a:lnTo>
                  <a:lnTo>
                    <a:pt x="9389" y="6816"/>
                  </a:lnTo>
                  <a:lnTo>
                    <a:pt x="9253" y="6906"/>
                  </a:lnTo>
                  <a:lnTo>
                    <a:pt x="9073" y="6996"/>
                  </a:lnTo>
                  <a:lnTo>
                    <a:pt x="8892" y="7041"/>
                  </a:lnTo>
                  <a:lnTo>
                    <a:pt x="8712" y="7086"/>
                  </a:lnTo>
                  <a:lnTo>
                    <a:pt x="4379" y="7086"/>
                  </a:lnTo>
                  <a:lnTo>
                    <a:pt x="4379" y="7086"/>
                  </a:lnTo>
                  <a:lnTo>
                    <a:pt x="4153" y="7132"/>
                  </a:lnTo>
                  <a:lnTo>
                    <a:pt x="3972" y="7267"/>
                  </a:lnTo>
                  <a:lnTo>
                    <a:pt x="2032" y="9163"/>
                  </a:lnTo>
                  <a:lnTo>
                    <a:pt x="2032" y="9163"/>
                  </a:lnTo>
                  <a:lnTo>
                    <a:pt x="1986" y="9208"/>
                  </a:lnTo>
                  <a:lnTo>
                    <a:pt x="1941" y="9208"/>
                  </a:lnTo>
                  <a:lnTo>
                    <a:pt x="1896" y="9163"/>
                  </a:lnTo>
                  <a:lnTo>
                    <a:pt x="1851" y="9072"/>
                  </a:lnTo>
                  <a:lnTo>
                    <a:pt x="1851" y="7312"/>
                  </a:lnTo>
                  <a:lnTo>
                    <a:pt x="1851" y="7312"/>
                  </a:lnTo>
                  <a:lnTo>
                    <a:pt x="1851" y="7222"/>
                  </a:lnTo>
                  <a:lnTo>
                    <a:pt x="1806" y="7132"/>
                  </a:lnTo>
                  <a:lnTo>
                    <a:pt x="1716" y="7086"/>
                  </a:lnTo>
                  <a:lnTo>
                    <a:pt x="1625" y="7086"/>
                  </a:lnTo>
                  <a:lnTo>
                    <a:pt x="948" y="7086"/>
                  </a:lnTo>
                  <a:lnTo>
                    <a:pt x="948" y="7086"/>
                  </a:lnTo>
                  <a:lnTo>
                    <a:pt x="768" y="7041"/>
                  </a:lnTo>
                  <a:lnTo>
                    <a:pt x="587" y="6996"/>
                  </a:lnTo>
                  <a:lnTo>
                    <a:pt x="452" y="6906"/>
                  </a:lnTo>
                  <a:lnTo>
                    <a:pt x="271" y="6816"/>
                  </a:lnTo>
                  <a:lnTo>
                    <a:pt x="181" y="6635"/>
                  </a:lnTo>
                  <a:lnTo>
                    <a:pt x="91" y="6500"/>
                  </a:lnTo>
                  <a:lnTo>
                    <a:pt x="46" y="6319"/>
                  </a:lnTo>
                  <a:lnTo>
                    <a:pt x="0" y="6139"/>
                  </a:lnTo>
                  <a:lnTo>
                    <a:pt x="0" y="948"/>
                  </a:lnTo>
                  <a:lnTo>
                    <a:pt x="0" y="948"/>
                  </a:lnTo>
                  <a:lnTo>
                    <a:pt x="46" y="768"/>
                  </a:lnTo>
                  <a:lnTo>
                    <a:pt x="91" y="587"/>
                  </a:lnTo>
                  <a:lnTo>
                    <a:pt x="181" y="406"/>
                  </a:lnTo>
                  <a:lnTo>
                    <a:pt x="271" y="271"/>
                  </a:lnTo>
                  <a:lnTo>
                    <a:pt x="452" y="136"/>
                  </a:lnTo>
                  <a:lnTo>
                    <a:pt x="587" y="45"/>
                  </a:lnTo>
                  <a:lnTo>
                    <a:pt x="768" y="0"/>
                  </a:lnTo>
                  <a:lnTo>
                    <a:pt x="948" y="0"/>
                  </a:lnTo>
                  <a:lnTo>
                    <a:pt x="9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4"/>
            <p:cNvSpPr/>
            <p:nvPr/>
          </p:nvSpPr>
          <p:spPr>
            <a:xfrm>
              <a:off x="3376095" y="1547456"/>
              <a:ext cx="241913" cy="230541"/>
            </a:xfrm>
            <a:custGeom>
              <a:avLst/>
              <a:gdLst/>
              <a:ahLst/>
              <a:cxnLst/>
              <a:rect l="l" t="t" r="r" b="b"/>
              <a:pathLst>
                <a:path w="9615" h="9163" extrusionOk="0">
                  <a:moveTo>
                    <a:pt x="8892" y="0"/>
                  </a:moveTo>
                  <a:lnTo>
                    <a:pt x="8892" y="0"/>
                  </a:lnTo>
                  <a:lnTo>
                    <a:pt x="9028" y="91"/>
                  </a:lnTo>
                  <a:lnTo>
                    <a:pt x="9163" y="181"/>
                  </a:lnTo>
                  <a:lnTo>
                    <a:pt x="9389" y="497"/>
                  </a:lnTo>
                  <a:lnTo>
                    <a:pt x="9569" y="813"/>
                  </a:lnTo>
                  <a:lnTo>
                    <a:pt x="9614" y="948"/>
                  </a:lnTo>
                  <a:lnTo>
                    <a:pt x="9614" y="6093"/>
                  </a:lnTo>
                  <a:lnTo>
                    <a:pt x="9614" y="6093"/>
                  </a:lnTo>
                  <a:lnTo>
                    <a:pt x="9524" y="6274"/>
                  </a:lnTo>
                  <a:lnTo>
                    <a:pt x="9344" y="6590"/>
                  </a:lnTo>
                  <a:lnTo>
                    <a:pt x="9208" y="6770"/>
                  </a:lnTo>
                  <a:lnTo>
                    <a:pt x="9028" y="6906"/>
                  </a:lnTo>
                  <a:lnTo>
                    <a:pt x="8847" y="6996"/>
                  </a:lnTo>
                  <a:lnTo>
                    <a:pt x="8667" y="7041"/>
                  </a:lnTo>
                  <a:lnTo>
                    <a:pt x="4288" y="7041"/>
                  </a:lnTo>
                  <a:lnTo>
                    <a:pt x="4288" y="7041"/>
                  </a:lnTo>
                  <a:lnTo>
                    <a:pt x="4108" y="7086"/>
                  </a:lnTo>
                  <a:lnTo>
                    <a:pt x="3882" y="7222"/>
                  </a:lnTo>
                  <a:lnTo>
                    <a:pt x="1987" y="9118"/>
                  </a:lnTo>
                  <a:lnTo>
                    <a:pt x="1987" y="9118"/>
                  </a:lnTo>
                  <a:lnTo>
                    <a:pt x="1941" y="9163"/>
                  </a:lnTo>
                  <a:lnTo>
                    <a:pt x="1851" y="9163"/>
                  </a:lnTo>
                  <a:lnTo>
                    <a:pt x="1851" y="9118"/>
                  </a:lnTo>
                  <a:lnTo>
                    <a:pt x="1806" y="9072"/>
                  </a:lnTo>
                  <a:lnTo>
                    <a:pt x="1806" y="7312"/>
                  </a:lnTo>
                  <a:lnTo>
                    <a:pt x="1806" y="7312"/>
                  </a:lnTo>
                  <a:lnTo>
                    <a:pt x="1761" y="7177"/>
                  </a:lnTo>
                  <a:lnTo>
                    <a:pt x="1716" y="7132"/>
                  </a:lnTo>
                  <a:lnTo>
                    <a:pt x="1580" y="7086"/>
                  </a:lnTo>
                  <a:lnTo>
                    <a:pt x="903" y="7086"/>
                  </a:lnTo>
                  <a:lnTo>
                    <a:pt x="903" y="7086"/>
                  </a:lnTo>
                  <a:lnTo>
                    <a:pt x="768" y="6996"/>
                  </a:lnTo>
                  <a:lnTo>
                    <a:pt x="497" y="6861"/>
                  </a:lnTo>
                  <a:lnTo>
                    <a:pt x="181" y="6590"/>
                  </a:lnTo>
                  <a:lnTo>
                    <a:pt x="46" y="6455"/>
                  </a:lnTo>
                  <a:lnTo>
                    <a:pt x="1" y="6319"/>
                  </a:lnTo>
                  <a:lnTo>
                    <a:pt x="7944" y="6319"/>
                  </a:lnTo>
                  <a:lnTo>
                    <a:pt x="7944" y="6319"/>
                  </a:lnTo>
                  <a:lnTo>
                    <a:pt x="8125" y="6274"/>
                  </a:lnTo>
                  <a:lnTo>
                    <a:pt x="8305" y="6229"/>
                  </a:lnTo>
                  <a:lnTo>
                    <a:pt x="8486" y="6139"/>
                  </a:lnTo>
                  <a:lnTo>
                    <a:pt x="8621" y="6048"/>
                  </a:lnTo>
                  <a:lnTo>
                    <a:pt x="8712" y="5913"/>
                  </a:lnTo>
                  <a:lnTo>
                    <a:pt x="8802" y="5732"/>
                  </a:lnTo>
                  <a:lnTo>
                    <a:pt x="8847" y="5597"/>
                  </a:lnTo>
                  <a:lnTo>
                    <a:pt x="8892" y="5416"/>
                  </a:lnTo>
                  <a:lnTo>
                    <a:pt x="8892" y="0"/>
                  </a:lnTo>
                  <a:lnTo>
                    <a:pt x="889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4"/>
            <p:cNvSpPr/>
            <p:nvPr/>
          </p:nvSpPr>
          <p:spPr>
            <a:xfrm>
              <a:off x="3427194" y="1576968"/>
              <a:ext cx="138581" cy="116994"/>
            </a:xfrm>
            <a:custGeom>
              <a:avLst/>
              <a:gdLst/>
              <a:ahLst/>
              <a:cxnLst/>
              <a:rect l="l" t="t" r="r" b="b"/>
              <a:pathLst>
                <a:path w="5508" h="4650" extrusionOk="0">
                  <a:moveTo>
                    <a:pt x="2528" y="4605"/>
                  </a:moveTo>
                  <a:lnTo>
                    <a:pt x="2528" y="4605"/>
                  </a:lnTo>
                  <a:lnTo>
                    <a:pt x="1851" y="4243"/>
                  </a:lnTo>
                  <a:lnTo>
                    <a:pt x="1445" y="3973"/>
                  </a:lnTo>
                  <a:lnTo>
                    <a:pt x="994" y="3612"/>
                  </a:lnTo>
                  <a:lnTo>
                    <a:pt x="633" y="3205"/>
                  </a:lnTo>
                  <a:lnTo>
                    <a:pt x="452" y="2935"/>
                  </a:lnTo>
                  <a:lnTo>
                    <a:pt x="317" y="2709"/>
                  </a:lnTo>
                  <a:lnTo>
                    <a:pt x="181" y="2438"/>
                  </a:lnTo>
                  <a:lnTo>
                    <a:pt x="91" y="2167"/>
                  </a:lnTo>
                  <a:lnTo>
                    <a:pt x="46" y="1896"/>
                  </a:lnTo>
                  <a:lnTo>
                    <a:pt x="1" y="1580"/>
                  </a:lnTo>
                  <a:lnTo>
                    <a:pt x="1" y="1580"/>
                  </a:lnTo>
                  <a:lnTo>
                    <a:pt x="46" y="1265"/>
                  </a:lnTo>
                  <a:lnTo>
                    <a:pt x="136" y="949"/>
                  </a:lnTo>
                  <a:lnTo>
                    <a:pt x="226" y="723"/>
                  </a:lnTo>
                  <a:lnTo>
                    <a:pt x="362" y="497"/>
                  </a:lnTo>
                  <a:lnTo>
                    <a:pt x="542" y="362"/>
                  </a:lnTo>
                  <a:lnTo>
                    <a:pt x="723" y="226"/>
                  </a:lnTo>
                  <a:lnTo>
                    <a:pt x="948" y="91"/>
                  </a:lnTo>
                  <a:lnTo>
                    <a:pt x="1129" y="46"/>
                  </a:lnTo>
                  <a:lnTo>
                    <a:pt x="1355" y="1"/>
                  </a:lnTo>
                  <a:lnTo>
                    <a:pt x="1580" y="1"/>
                  </a:lnTo>
                  <a:lnTo>
                    <a:pt x="1987" y="46"/>
                  </a:lnTo>
                  <a:lnTo>
                    <a:pt x="2212" y="91"/>
                  </a:lnTo>
                  <a:lnTo>
                    <a:pt x="2393" y="181"/>
                  </a:lnTo>
                  <a:lnTo>
                    <a:pt x="2528" y="317"/>
                  </a:lnTo>
                  <a:lnTo>
                    <a:pt x="2664" y="452"/>
                  </a:lnTo>
                  <a:lnTo>
                    <a:pt x="2664" y="452"/>
                  </a:lnTo>
                  <a:lnTo>
                    <a:pt x="2709" y="497"/>
                  </a:lnTo>
                  <a:lnTo>
                    <a:pt x="2754" y="497"/>
                  </a:lnTo>
                  <a:lnTo>
                    <a:pt x="2844" y="497"/>
                  </a:lnTo>
                  <a:lnTo>
                    <a:pt x="2889" y="452"/>
                  </a:lnTo>
                  <a:lnTo>
                    <a:pt x="2889" y="452"/>
                  </a:lnTo>
                  <a:lnTo>
                    <a:pt x="3025" y="317"/>
                  </a:lnTo>
                  <a:lnTo>
                    <a:pt x="3160" y="181"/>
                  </a:lnTo>
                  <a:lnTo>
                    <a:pt x="3341" y="91"/>
                  </a:lnTo>
                  <a:lnTo>
                    <a:pt x="3521" y="46"/>
                  </a:lnTo>
                  <a:lnTo>
                    <a:pt x="3927" y="1"/>
                  </a:lnTo>
                  <a:lnTo>
                    <a:pt x="4153" y="1"/>
                  </a:lnTo>
                  <a:lnTo>
                    <a:pt x="4379" y="46"/>
                  </a:lnTo>
                  <a:lnTo>
                    <a:pt x="4604" y="91"/>
                  </a:lnTo>
                  <a:lnTo>
                    <a:pt x="4785" y="226"/>
                  </a:lnTo>
                  <a:lnTo>
                    <a:pt x="4966" y="362"/>
                  </a:lnTo>
                  <a:lnTo>
                    <a:pt x="5146" y="497"/>
                  </a:lnTo>
                  <a:lnTo>
                    <a:pt x="5281" y="723"/>
                  </a:lnTo>
                  <a:lnTo>
                    <a:pt x="5417" y="949"/>
                  </a:lnTo>
                  <a:lnTo>
                    <a:pt x="5462" y="1265"/>
                  </a:lnTo>
                  <a:lnTo>
                    <a:pt x="5507" y="1580"/>
                  </a:lnTo>
                  <a:lnTo>
                    <a:pt x="5507" y="1580"/>
                  </a:lnTo>
                  <a:lnTo>
                    <a:pt x="5507" y="1896"/>
                  </a:lnTo>
                  <a:lnTo>
                    <a:pt x="5462" y="2167"/>
                  </a:lnTo>
                  <a:lnTo>
                    <a:pt x="5372" y="2438"/>
                  </a:lnTo>
                  <a:lnTo>
                    <a:pt x="5236" y="2709"/>
                  </a:lnTo>
                  <a:lnTo>
                    <a:pt x="5101" y="2935"/>
                  </a:lnTo>
                  <a:lnTo>
                    <a:pt x="4920" y="3205"/>
                  </a:lnTo>
                  <a:lnTo>
                    <a:pt x="4514" y="3612"/>
                  </a:lnTo>
                  <a:lnTo>
                    <a:pt x="4108" y="3973"/>
                  </a:lnTo>
                  <a:lnTo>
                    <a:pt x="3657" y="4243"/>
                  </a:lnTo>
                  <a:lnTo>
                    <a:pt x="2980" y="4605"/>
                  </a:lnTo>
                  <a:lnTo>
                    <a:pt x="2980" y="4605"/>
                  </a:lnTo>
                  <a:lnTo>
                    <a:pt x="2754" y="4650"/>
                  </a:lnTo>
                  <a:lnTo>
                    <a:pt x="2528" y="4605"/>
                  </a:lnTo>
                  <a:lnTo>
                    <a:pt x="2528" y="46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4"/>
            <p:cNvSpPr/>
            <p:nvPr/>
          </p:nvSpPr>
          <p:spPr>
            <a:xfrm>
              <a:off x="3440831" y="1579258"/>
              <a:ext cx="124945" cy="114704"/>
            </a:xfrm>
            <a:custGeom>
              <a:avLst/>
              <a:gdLst/>
              <a:ahLst/>
              <a:cxnLst/>
              <a:rect l="l" t="t" r="r" b="b"/>
              <a:pathLst>
                <a:path w="4966" h="4559" extrusionOk="0">
                  <a:moveTo>
                    <a:pt x="1986" y="4514"/>
                  </a:moveTo>
                  <a:lnTo>
                    <a:pt x="1986" y="4514"/>
                  </a:lnTo>
                  <a:lnTo>
                    <a:pt x="1580" y="4333"/>
                  </a:lnTo>
                  <a:lnTo>
                    <a:pt x="1084" y="3972"/>
                  </a:lnTo>
                  <a:lnTo>
                    <a:pt x="497" y="3566"/>
                  </a:lnTo>
                  <a:lnTo>
                    <a:pt x="226" y="3295"/>
                  </a:lnTo>
                  <a:lnTo>
                    <a:pt x="0" y="2979"/>
                  </a:lnTo>
                  <a:lnTo>
                    <a:pt x="0" y="2979"/>
                  </a:lnTo>
                  <a:lnTo>
                    <a:pt x="361" y="3250"/>
                  </a:lnTo>
                  <a:lnTo>
                    <a:pt x="722" y="3475"/>
                  </a:lnTo>
                  <a:lnTo>
                    <a:pt x="1264" y="3791"/>
                  </a:lnTo>
                  <a:lnTo>
                    <a:pt x="1264" y="3791"/>
                  </a:lnTo>
                  <a:lnTo>
                    <a:pt x="1490" y="3836"/>
                  </a:lnTo>
                  <a:lnTo>
                    <a:pt x="1670" y="3791"/>
                  </a:lnTo>
                  <a:lnTo>
                    <a:pt x="1670" y="3791"/>
                  </a:lnTo>
                  <a:lnTo>
                    <a:pt x="2392" y="3385"/>
                  </a:lnTo>
                  <a:lnTo>
                    <a:pt x="2799" y="3114"/>
                  </a:lnTo>
                  <a:lnTo>
                    <a:pt x="3205" y="2753"/>
                  </a:lnTo>
                  <a:lnTo>
                    <a:pt x="3611" y="2347"/>
                  </a:lnTo>
                  <a:lnTo>
                    <a:pt x="3792" y="2121"/>
                  </a:lnTo>
                  <a:lnTo>
                    <a:pt x="3927" y="1851"/>
                  </a:lnTo>
                  <a:lnTo>
                    <a:pt x="4062" y="1625"/>
                  </a:lnTo>
                  <a:lnTo>
                    <a:pt x="4153" y="1309"/>
                  </a:lnTo>
                  <a:lnTo>
                    <a:pt x="4198" y="1038"/>
                  </a:lnTo>
                  <a:lnTo>
                    <a:pt x="4198" y="722"/>
                  </a:lnTo>
                  <a:lnTo>
                    <a:pt x="4198" y="722"/>
                  </a:lnTo>
                  <a:lnTo>
                    <a:pt x="4153" y="361"/>
                  </a:lnTo>
                  <a:lnTo>
                    <a:pt x="4062" y="0"/>
                  </a:lnTo>
                  <a:lnTo>
                    <a:pt x="4062" y="0"/>
                  </a:lnTo>
                  <a:lnTo>
                    <a:pt x="4243" y="90"/>
                  </a:lnTo>
                  <a:lnTo>
                    <a:pt x="4424" y="226"/>
                  </a:lnTo>
                  <a:lnTo>
                    <a:pt x="4559" y="361"/>
                  </a:lnTo>
                  <a:lnTo>
                    <a:pt x="4694" y="542"/>
                  </a:lnTo>
                  <a:lnTo>
                    <a:pt x="4785" y="722"/>
                  </a:lnTo>
                  <a:lnTo>
                    <a:pt x="4875" y="948"/>
                  </a:lnTo>
                  <a:lnTo>
                    <a:pt x="4920" y="1174"/>
                  </a:lnTo>
                  <a:lnTo>
                    <a:pt x="4965" y="1489"/>
                  </a:lnTo>
                  <a:lnTo>
                    <a:pt x="4965" y="1489"/>
                  </a:lnTo>
                  <a:lnTo>
                    <a:pt x="4965" y="1805"/>
                  </a:lnTo>
                  <a:lnTo>
                    <a:pt x="4920" y="2076"/>
                  </a:lnTo>
                  <a:lnTo>
                    <a:pt x="4830" y="2347"/>
                  </a:lnTo>
                  <a:lnTo>
                    <a:pt x="4694" y="2618"/>
                  </a:lnTo>
                  <a:lnTo>
                    <a:pt x="4559" y="2844"/>
                  </a:lnTo>
                  <a:lnTo>
                    <a:pt x="4378" y="3114"/>
                  </a:lnTo>
                  <a:lnTo>
                    <a:pt x="3972" y="3521"/>
                  </a:lnTo>
                  <a:lnTo>
                    <a:pt x="3566" y="3882"/>
                  </a:lnTo>
                  <a:lnTo>
                    <a:pt x="3115" y="4152"/>
                  </a:lnTo>
                  <a:lnTo>
                    <a:pt x="2438" y="4514"/>
                  </a:lnTo>
                  <a:lnTo>
                    <a:pt x="2438" y="4514"/>
                  </a:lnTo>
                  <a:lnTo>
                    <a:pt x="2212" y="4559"/>
                  </a:lnTo>
                  <a:lnTo>
                    <a:pt x="1986" y="4514"/>
                  </a:lnTo>
                  <a:lnTo>
                    <a:pt x="1986" y="451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4"/>
            <p:cNvSpPr/>
            <p:nvPr/>
          </p:nvSpPr>
          <p:spPr>
            <a:xfrm>
              <a:off x="3510095" y="1770017"/>
              <a:ext cx="29563" cy="60208"/>
            </a:xfrm>
            <a:custGeom>
              <a:avLst/>
              <a:gdLst/>
              <a:ahLst/>
              <a:cxnLst/>
              <a:rect l="l" t="t" r="r" b="b"/>
              <a:pathLst>
                <a:path w="1175" h="2393" extrusionOk="0">
                  <a:moveTo>
                    <a:pt x="407" y="317"/>
                  </a:moveTo>
                  <a:lnTo>
                    <a:pt x="407" y="317"/>
                  </a:lnTo>
                  <a:lnTo>
                    <a:pt x="362" y="858"/>
                  </a:lnTo>
                  <a:lnTo>
                    <a:pt x="271" y="1400"/>
                  </a:lnTo>
                  <a:lnTo>
                    <a:pt x="181" y="1896"/>
                  </a:lnTo>
                  <a:lnTo>
                    <a:pt x="1" y="2393"/>
                  </a:lnTo>
                  <a:lnTo>
                    <a:pt x="993" y="2393"/>
                  </a:lnTo>
                  <a:lnTo>
                    <a:pt x="993" y="2393"/>
                  </a:lnTo>
                  <a:lnTo>
                    <a:pt x="1129" y="1761"/>
                  </a:lnTo>
                  <a:lnTo>
                    <a:pt x="1174" y="1039"/>
                  </a:lnTo>
                  <a:lnTo>
                    <a:pt x="1174" y="1039"/>
                  </a:lnTo>
                  <a:lnTo>
                    <a:pt x="1129" y="542"/>
                  </a:lnTo>
                  <a:lnTo>
                    <a:pt x="1039" y="1"/>
                  </a:lnTo>
                  <a:lnTo>
                    <a:pt x="407" y="1"/>
                  </a:lnTo>
                  <a:lnTo>
                    <a:pt x="407" y="1"/>
                  </a:lnTo>
                  <a:lnTo>
                    <a:pt x="407" y="317"/>
                  </a:lnTo>
                  <a:lnTo>
                    <a:pt x="407" y="31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4"/>
            <p:cNvSpPr/>
            <p:nvPr/>
          </p:nvSpPr>
          <p:spPr>
            <a:xfrm>
              <a:off x="3259129" y="1540638"/>
              <a:ext cx="365701" cy="399742"/>
            </a:xfrm>
            <a:custGeom>
              <a:avLst/>
              <a:gdLst/>
              <a:ahLst/>
              <a:cxnLst/>
              <a:rect l="l" t="t" r="r" b="b"/>
              <a:pathLst>
                <a:path w="14535" h="15888" extrusionOk="0">
                  <a:moveTo>
                    <a:pt x="4424" y="5146"/>
                  </a:moveTo>
                  <a:lnTo>
                    <a:pt x="4424" y="6094"/>
                  </a:lnTo>
                  <a:lnTo>
                    <a:pt x="4018" y="5778"/>
                  </a:lnTo>
                  <a:lnTo>
                    <a:pt x="3702" y="5371"/>
                  </a:lnTo>
                  <a:lnTo>
                    <a:pt x="4018" y="5236"/>
                  </a:lnTo>
                  <a:lnTo>
                    <a:pt x="4424" y="5146"/>
                  </a:lnTo>
                  <a:close/>
                  <a:moveTo>
                    <a:pt x="7944" y="1219"/>
                  </a:moveTo>
                  <a:lnTo>
                    <a:pt x="7764" y="1264"/>
                  </a:lnTo>
                  <a:lnTo>
                    <a:pt x="7538" y="1309"/>
                  </a:lnTo>
                  <a:lnTo>
                    <a:pt x="7313" y="1445"/>
                  </a:lnTo>
                  <a:lnTo>
                    <a:pt x="7132" y="1535"/>
                  </a:lnTo>
                  <a:lnTo>
                    <a:pt x="6861" y="1806"/>
                  </a:lnTo>
                  <a:lnTo>
                    <a:pt x="6681" y="2122"/>
                  </a:lnTo>
                  <a:lnTo>
                    <a:pt x="6545" y="2528"/>
                  </a:lnTo>
                  <a:lnTo>
                    <a:pt x="6455" y="3024"/>
                  </a:lnTo>
                  <a:lnTo>
                    <a:pt x="6500" y="3386"/>
                  </a:lnTo>
                  <a:lnTo>
                    <a:pt x="6590" y="3792"/>
                  </a:lnTo>
                  <a:lnTo>
                    <a:pt x="6726" y="4108"/>
                  </a:lnTo>
                  <a:lnTo>
                    <a:pt x="6906" y="4469"/>
                  </a:lnTo>
                  <a:lnTo>
                    <a:pt x="7087" y="4740"/>
                  </a:lnTo>
                  <a:lnTo>
                    <a:pt x="7358" y="5010"/>
                  </a:lnTo>
                  <a:lnTo>
                    <a:pt x="7628" y="5281"/>
                  </a:lnTo>
                  <a:lnTo>
                    <a:pt x="7899" y="5507"/>
                  </a:lnTo>
                  <a:lnTo>
                    <a:pt x="8396" y="5868"/>
                  </a:lnTo>
                  <a:lnTo>
                    <a:pt x="8892" y="6139"/>
                  </a:lnTo>
                  <a:lnTo>
                    <a:pt x="9344" y="6364"/>
                  </a:lnTo>
                  <a:lnTo>
                    <a:pt x="9524" y="6364"/>
                  </a:lnTo>
                  <a:lnTo>
                    <a:pt x="10021" y="6139"/>
                  </a:lnTo>
                  <a:lnTo>
                    <a:pt x="10472" y="5868"/>
                  </a:lnTo>
                  <a:lnTo>
                    <a:pt x="11014" y="5507"/>
                  </a:lnTo>
                  <a:lnTo>
                    <a:pt x="11104" y="5417"/>
                  </a:lnTo>
                  <a:lnTo>
                    <a:pt x="11104" y="5326"/>
                  </a:lnTo>
                  <a:lnTo>
                    <a:pt x="11104" y="5236"/>
                  </a:lnTo>
                  <a:lnTo>
                    <a:pt x="11059" y="5146"/>
                  </a:lnTo>
                  <a:lnTo>
                    <a:pt x="11014" y="5101"/>
                  </a:lnTo>
                  <a:lnTo>
                    <a:pt x="10923" y="5056"/>
                  </a:lnTo>
                  <a:lnTo>
                    <a:pt x="10833" y="5101"/>
                  </a:lnTo>
                  <a:lnTo>
                    <a:pt x="10743" y="5101"/>
                  </a:lnTo>
                  <a:lnTo>
                    <a:pt x="10337" y="5417"/>
                  </a:lnTo>
                  <a:lnTo>
                    <a:pt x="9976" y="5642"/>
                  </a:lnTo>
                  <a:lnTo>
                    <a:pt x="9434" y="5913"/>
                  </a:lnTo>
                  <a:lnTo>
                    <a:pt x="8847" y="5597"/>
                  </a:lnTo>
                  <a:lnTo>
                    <a:pt x="8441" y="5326"/>
                  </a:lnTo>
                  <a:lnTo>
                    <a:pt x="7990" y="5010"/>
                  </a:lnTo>
                  <a:lnTo>
                    <a:pt x="7583" y="4604"/>
                  </a:lnTo>
                  <a:lnTo>
                    <a:pt x="7403" y="4379"/>
                  </a:lnTo>
                  <a:lnTo>
                    <a:pt x="7222" y="4153"/>
                  </a:lnTo>
                  <a:lnTo>
                    <a:pt x="7087" y="3882"/>
                  </a:lnTo>
                  <a:lnTo>
                    <a:pt x="6997" y="3611"/>
                  </a:lnTo>
                  <a:lnTo>
                    <a:pt x="6951" y="3340"/>
                  </a:lnTo>
                  <a:lnTo>
                    <a:pt x="6951" y="3024"/>
                  </a:lnTo>
                  <a:lnTo>
                    <a:pt x="6997" y="2663"/>
                  </a:lnTo>
                  <a:lnTo>
                    <a:pt x="7087" y="2347"/>
                  </a:lnTo>
                  <a:lnTo>
                    <a:pt x="7222" y="2122"/>
                  </a:lnTo>
                  <a:lnTo>
                    <a:pt x="7448" y="1941"/>
                  </a:lnTo>
                  <a:lnTo>
                    <a:pt x="7719" y="1761"/>
                  </a:lnTo>
                  <a:lnTo>
                    <a:pt x="8035" y="1670"/>
                  </a:lnTo>
                  <a:lnTo>
                    <a:pt x="8351" y="1670"/>
                  </a:lnTo>
                  <a:lnTo>
                    <a:pt x="8667" y="1716"/>
                  </a:lnTo>
                  <a:lnTo>
                    <a:pt x="8847" y="1806"/>
                  </a:lnTo>
                  <a:lnTo>
                    <a:pt x="9028" y="1896"/>
                  </a:lnTo>
                  <a:lnTo>
                    <a:pt x="9163" y="2032"/>
                  </a:lnTo>
                  <a:lnTo>
                    <a:pt x="9208" y="2167"/>
                  </a:lnTo>
                  <a:lnTo>
                    <a:pt x="9253" y="2257"/>
                  </a:lnTo>
                  <a:lnTo>
                    <a:pt x="9344" y="2302"/>
                  </a:lnTo>
                  <a:lnTo>
                    <a:pt x="9524" y="2302"/>
                  </a:lnTo>
                  <a:lnTo>
                    <a:pt x="9614" y="2257"/>
                  </a:lnTo>
                  <a:lnTo>
                    <a:pt x="9660" y="2167"/>
                  </a:lnTo>
                  <a:lnTo>
                    <a:pt x="9750" y="2032"/>
                  </a:lnTo>
                  <a:lnTo>
                    <a:pt x="9885" y="1896"/>
                  </a:lnTo>
                  <a:lnTo>
                    <a:pt x="10021" y="1806"/>
                  </a:lnTo>
                  <a:lnTo>
                    <a:pt x="10201" y="1716"/>
                  </a:lnTo>
                  <a:lnTo>
                    <a:pt x="10517" y="1670"/>
                  </a:lnTo>
                  <a:lnTo>
                    <a:pt x="10878" y="1670"/>
                  </a:lnTo>
                  <a:lnTo>
                    <a:pt x="11194" y="1761"/>
                  </a:lnTo>
                  <a:lnTo>
                    <a:pt x="11465" y="1941"/>
                  </a:lnTo>
                  <a:lnTo>
                    <a:pt x="11646" y="2122"/>
                  </a:lnTo>
                  <a:lnTo>
                    <a:pt x="11826" y="2347"/>
                  </a:lnTo>
                  <a:lnTo>
                    <a:pt x="11916" y="2663"/>
                  </a:lnTo>
                  <a:lnTo>
                    <a:pt x="11961" y="3024"/>
                  </a:lnTo>
                  <a:lnTo>
                    <a:pt x="11916" y="3431"/>
                  </a:lnTo>
                  <a:lnTo>
                    <a:pt x="11826" y="3792"/>
                  </a:lnTo>
                  <a:lnTo>
                    <a:pt x="11691" y="4108"/>
                  </a:lnTo>
                  <a:lnTo>
                    <a:pt x="11465" y="4424"/>
                  </a:lnTo>
                  <a:lnTo>
                    <a:pt x="11420" y="4514"/>
                  </a:lnTo>
                  <a:lnTo>
                    <a:pt x="11420" y="4604"/>
                  </a:lnTo>
                  <a:lnTo>
                    <a:pt x="11420" y="4694"/>
                  </a:lnTo>
                  <a:lnTo>
                    <a:pt x="11510" y="4740"/>
                  </a:lnTo>
                  <a:lnTo>
                    <a:pt x="11555" y="4785"/>
                  </a:lnTo>
                  <a:lnTo>
                    <a:pt x="11736" y="4785"/>
                  </a:lnTo>
                  <a:lnTo>
                    <a:pt x="11826" y="4694"/>
                  </a:lnTo>
                  <a:lnTo>
                    <a:pt x="12052" y="4333"/>
                  </a:lnTo>
                  <a:lnTo>
                    <a:pt x="12277" y="3927"/>
                  </a:lnTo>
                  <a:lnTo>
                    <a:pt x="12368" y="3476"/>
                  </a:lnTo>
                  <a:lnTo>
                    <a:pt x="12413" y="3024"/>
                  </a:lnTo>
                  <a:lnTo>
                    <a:pt x="12368" y="2528"/>
                  </a:lnTo>
                  <a:lnTo>
                    <a:pt x="12232" y="2122"/>
                  </a:lnTo>
                  <a:lnTo>
                    <a:pt x="12007" y="1806"/>
                  </a:lnTo>
                  <a:lnTo>
                    <a:pt x="11736" y="1535"/>
                  </a:lnTo>
                  <a:lnTo>
                    <a:pt x="11555" y="1445"/>
                  </a:lnTo>
                  <a:lnTo>
                    <a:pt x="11330" y="1309"/>
                  </a:lnTo>
                  <a:lnTo>
                    <a:pt x="11149" y="1264"/>
                  </a:lnTo>
                  <a:lnTo>
                    <a:pt x="10923" y="1219"/>
                  </a:lnTo>
                  <a:lnTo>
                    <a:pt x="10517" y="1219"/>
                  </a:lnTo>
                  <a:lnTo>
                    <a:pt x="10111" y="1264"/>
                  </a:lnTo>
                  <a:lnTo>
                    <a:pt x="9750" y="1445"/>
                  </a:lnTo>
                  <a:lnTo>
                    <a:pt x="9434" y="1670"/>
                  </a:lnTo>
                  <a:lnTo>
                    <a:pt x="9163" y="1445"/>
                  </a:lnTo>
                  <a:lnTo>
                    <a:pt x="8802" y="1264"/>
                  </a:lnTo>
                  <a:lnTo>
                    <a:pt x="8396" y="1219"/>
                  </a:lnTo>
                  <a:close/>
                  <a:moveTo>
                    <a:pt x="13451" y="497"/>
                  </a:moveTo>
                  <a:lnTo>
                    <a:pt x="13586" y="542"/>
                  </a:lnTo>
                  <a:lnTo>
                    <a:pt x="13812" y="677"/>
                  </a:lnTo>
                  <a:lnTo>
                    <a:pt x="13947" y="903"/>
                  </a:lnTo>
                  <a:lnTo>
                    <a:pt x="13993" y="1039"/>
                  </a:lnTo>
                  <a:lnTo>
                    <a:pt x="14038" y="1174"/>
                  </a:lnTo>
                  <a:lnTo>
                    <a:pt x="14038" y="6364"/>
                  </a:lnTo>
                  <a:lnTo>
                    <a:pt x="13993" y="6545"/>
                  </a:lnTo>
                  <a:lnTo>
                    <a:pt x="13947" y="6680"/>
                  </a:lnTo>
                  <a:lnTo>
                    <a:pt x="13812" y="6906"/>
                  </a:lnTo>
                  <a:lnTo>
                    <a:pt x="13586" y="7041"/>
                  </a:lnTo>
                  <a:lnTo>
                    <a:pt x="13451" y="7087"/>
                  </a:lnTo>
                  <a:lnTo>
                    <a:pt x="8712" y="7087"/>
                  </a:lnTo>
                  <a:lnTo>
                    <a:pt x="8621" y="7132"/>
                  </a:lnTo>
                  <a:lnTo>
                    <a:pt x="8531" y="7177"/>
                  </a:lnTo>
                  <a:lnTo>
                    <a:pt x="6681" y="9027"/>
                  </a:lnTo>
                  <a:lnTo>
                    <a:pt x="6681" y="7312"/>
                  </a:lnTo>
                  <a:lnTo>
                    <a:pt x="6681" y="7222"/>
                  </a:lnTo>
                  <a:lnTo>
                    <a:pt x="6636" y="7177"/>
                  </a:lnTo>
                  <a:lnTo>
                    <a:pt x="6545" y="7132"/>
                  </a:lnTo>
                  <a:lnTo>
                    <a:pt x="6455" y="7087"/>
                  </a:lnTo>
                  <a:lnTo>
                    <a:pt x="5417" y="7087"/>
                  </a:lnTo>
                  <a:lnTo>
                    <a:pt x="5281" y="7041"/>
                  </a:lnTo>
                  <a:lnTo>
                    <a:pt x="5056" y="6906"/>
                  </a:lnTo>
                  <a:lnTo>
                    <a:pt x="4875" y="6680"/>
                  </a:lnTo>
                  <a:lnTo>
                    <a:pt x="4830" y="6545"/>
                  </a:lnTo>
                  <a:lnTo>
                    <a:pt x="4830" y="6364"/>
                  </a:lnTo>
                  <a:lnTo>
                    <a:pt x="4830" y="1174"/>
                  </a:lnTo>
                  <a:lnTo>
                    <a:pt x="4830" y="1039"/>
                  </a:lnTo>
                  <a:lnTo>
                    <a:pt x="4875" y="903"/>
                  </a:lnTo>
                  <a:lnTo>
                    <a:pt x="5056" y="677"/>
                  </a:lnTo>
                  <a:lnTo>
                    <a:pt x="5281" y="542"/>
                  </a:lnTo>
                  <a:lnTo>
                    <a:pt x="5417" y="497"/>
                  </a:lnTo>
                  <a:close/>
                  <a:moveTo>
                    <a:pt x="3250" y="5597"/>
                  </a:moveTo>
                  <a:lnTo>
                    <a:pt x="3476" y="5868"/>
                  </a:lnTo>
                  <a:lnTo>
                    <a:pt x="3702" y="6139"/>
                  </a:lnTo>
                  <a:lnTo>
                    <a:pt x="4063" y="6410"/>
                  </a:lnTo>
                  <a:lnTo>
                    <a:pt x="4424" y="6680"/>
                  </a:lnTo>
                  <a:lnTo>
                    <a:pt x="4559" y="6951"/>
                  </a:lnTo>
                  <a:lnTo>
                    <a:pt x="4740" y="7222"/>
                  </a:lnTo>
                  <a:lnTo>
                    <a:pt x="4920" y="7357"/>
                  </a:lnTo>
                  <a:lnTo>
                    <a:pt x="5101" y="7493"/>
                  </a:lnTo>
                  <a:lnTo>
                    <a:pt x="5327" y="7538"/>
                  </a:lnTo>
                  <a:lnTo>
                    <a:pt x="5552" y="7583"/>
                  </a:lnTo>
                  <a:lnTo>
                    <a:pt x="6229" y="7583"/>
                  </a:lnTo>
                  <a:lnTo>
                    <a:pt x="6229" y="9569"/>
                  </a:lnTo>
                  <a:lnTo>
                    <a:pt x="6229" y="9659"/>
                  </a:lnTo>
                  <a:lnTo>
                    <a:pt x="6274" y="9704"/>
                  </a:lnTo>
                  <a:lnTo>
                    <a:pt x="6365" y="9795"/>
                  </a:lnTo>
                  <a:lnTo>
                    <a:pt x="6455" y="9795"/>
                  </a:lnTo>
                  <a:lnTo>
                    <a:pt x="6545" y="9750"/>
                  </a:lnTo>
                  <a:lnTo>
                    <a:pt x="6636" y="9704"/>
                  </a:lnTo>
                  <a:lnTo>
                    <a:pt x="8802" y="7583"/>
                  </a:lnTo>
                  <a:lnTo>
                    <a:pt x="10201" y="7583"/>
                  </a:lnTo>
                  <a:lnTo>
                    <a:pt x="10472" y="8125"/>
                  </a:lnTo>
                  <a:lnTo>
                    <a:pt x="10698" y="8757"/>
                  </a:lnTo>
                  <a:lnTo>
                    <a:pt x="10743" y="8937"/>
                  </a:lnTo>
                  <a:lnTo>
                    <a:pt x="9976" y="8937"/>
                  </a:lnTo>
                  <a:lnTo>
                    <a:pt x="9885" y="8982"/>
                  </a:lnTo>
                  <a:lnTo>
                    <a:pt x="9840" y="9073"/>
                  </a:lnTo>
                  <a:lnTo>
                    <a:pt x="9840" y="9163"/>
                  </a:lnTo>
                  <a:lnTo>
                    <a:pt x="9840" y="9253"/>
                  </a:lnTo>
                  <a:lnTo>
                    <a:pt x="9930" y="9343"/>
                  </a:lnTo>
                  <a:lnTo>
                    <a:pt x="9976" y="9389"/>
                  </a:lnTo>
                  <a:lnTo>
                    <a:pt x="10833" y="9389"/>
                  </a:lnTo>
                  <a:lnTo>
                    <a:pt x="10878" y="9795"/>
                  </a:lnTo>
                  <a:lnTo>
                    <a:pt x="10878" y="10201"/>
                  </a:lnTo>
                  <a:lnTo>
                    <a:pt x="10878" y="10743"/>
                  </a:lnTo>
                  <a:lnTo>
                    <a:pt x="10788" y="11284"/>
                  </a:lnTo>
                  <a:lnTo>
                    <a:pt x="8667" y="11284"/>
                  </a:lnTo>
                  <a:lnTo>
                    <a:pt x="8486" y="11239"/>
                  </a:lnTo>
                  <a:lnTo>
                    <a:pt x="8306" y="11149"/>
                  </a:lnTo>
                  <a:lnTo>
                    <a:pt x="8170" y="11013"/>
                  </a:lnTo>
                  <a:lnTo>
                    <a:pt x="8080" y="10878"/>
                  </a:lnTo>
                  <a:lnTo>
                    <a:pt x="7990" y="10697"/>
                  </a:lnTo>
                  <a:lnTo>
                    <a:pt x="7899" y="10517"/>
                  </a:lnTo>
                  <a:lnTo>
                    <a:pt x="7899" y="10336"/>
                  </a:lnTo>
                  <a:lnTo>
                    <a:pt x="7899" y="10156"/>
                  </a:lnTo>
                  <a:lnTo>
                    <a:pt x="7990" y="9975"/>
                  </a:lnTo>
                  <a:lnTo>
                    <a:pt x="8080" y="9795"/>
                  </a:lnTo>
                  <a:lnTo>
                    <a:pt x="8170" y="9659"/>
                  </a:lnTo>
                  <a:lnTo>
                    <a:pt x="8306" y="9569"/>
                  </a:lnTo>
                  <a:lnTo>
                    <a:pt x="8486" y="9479"/>
                  </a:lnTo>
                  <a:lnTo>
                    <a:pt x="8667" y="9389"/>
                  </a:lnTo>
                  <a:lnTo>
                    <a:pt x="9118" y="9389"/>
                  </a:lnTo>
                  <a:lnTo>
                    <a:pt x="9163" y="9298"/>
                  </a:lnTo>
                  <a:lnTo>
                    <a:pt x="9208" y="9208"/>
                  </a:lnTo>
                  <a:lnTo>
                    <a:pt x="9253" y="9118"/>
                  </a:lnTo>
                  <a:lnTo>
                    <a:pt x="9208" y="9027"/>
                  </a:lnTo>
                  <a:lnTo>
                    <a:pt x="9163" y="8982"/>
                  </a:lnTo>
                  <a:lnTo>
                    <a:pt x="9073" y="8937"/>
                  </a:lnTo>
                  <a:lnTo>
                    <a:pt x="8576" y="8937"/>
                  </a:lnTo>
                  <a:lnTo>
                    <a:pt x="8306" y="9027"/>
                  </a:lnTo>
                  <a:lnTo>
                    <a:pt x="8080" y="9163"/>
                  </a:lnTo>
                  <a:lnTo>
                    <a:pt x="7854" y="9343"/>
                  </a:lnTo>
                  <a:lnTo>
                    <a:pt x="7674" y="9569"/>
                  </a:lnTo>
                  <a:lnTo>
                    <a:pt x="7538" y="9795"/>
                  </a:lnTo>
                  <a:lnTo>
                    <a:pt x="7448" y="10066"/>
                  </a:lnTo>
                  <a:lnTo>
                    <a:pt x="7448" y="10336"/>
                  </a:lnTo>
                  <a:lnTo>
                    <a:pt x="7448" y="10652"/>
                  </a:lnTo>
                  <a:lnTo>
                    <a:pt x="7538" y="10878"/>
                  </a:lnTo>
                  <a:lnTo>
                    <a:pt x="7674" y="11149"/>
                  </a:lnTo>
                  <a:lnTo>
                    <a:pt x="7854" y="11329"/>
                  </a:lnTo>
                  <a:lnTo>
                    <a:pt x="8080" y="11510"/>
                  </a:lnTo>
                  <a:lnTo>
                    <a:pt x="8306" y="11645"/>
                  </a:lnTo>
                  <a:lnTo>
                    <a:pt x="8576" y="11736"/>
                  </a:lnTo>
                  <a:lnTo>
                    <a:pt x="8847" y="11781"/>
                  </a:lnTo>
                  <a:lnTo>
                    <a:pt x="10653" y="11781"/>
                  </a:lnTo>
                  <a:lnTo>
                    <a:pt x="10427" y="12367"/>
                  </a:lnTo>
                  <a:lnTo>
                    <a:pt x="10111" y="12909"/>
                  </a:lnTo>
                  <a:lnTo>
                    <a:pt x="9795" y="13406"/>
                  </a:lnTo>
                  <a:lnTo>
                    <a:pt x="9344" y="13857"/>
                  </a:lnTo>
                  <a:lnTo>
                    <a:pt x="8983" y="14218"/>
                  </a:lnTo>
                  <a:lnTo>
                    <a:pt x="8576" y="14489"/>
                  </a:lnTo>
                  <a:lnTo>
                    <a:pt x="8170" y="14760"/>
                  </a:lnTo>
                  <a:lnTo>
                    <a:pt x="7719" y="14985"/>
                  </a:lnTo>
                  <a:lnTo>
                    <a:pt x="7222" y="15166"/>
                  </a:lnTo>
                  <a:lnTo>
                    <a:pt x="6726" y="15301"/>
                  </a:lnTo>
                  <a:lnTo>
                    <a:pt x="6229" y="15346"/>
                  </a:lnTo>
                  <a:lnTo>
                    <a:pt x="5688" y="15391"/>
                  </a:lnTo>
                  <a:lnTo>
                    <a:pt x="5191" y="15391"/>
                  </a:lnTo>
                  <a:lnTo>
                    <a:pt x="4695" y="15301"/>
                  </a:lnTo>
                  <a:lnTo>
                    <a:pt x="4243" y="15211"/>
                  </a:lnTo>
                  <a:lnTo>
                    <a:pt x="3792" y="15030"/>
                  </a:lnTo>
                  <a:lnTo>
                    <a:pt x="3341" y="14850"/>
                  </a:lnTo>
                  <a:lnTo>
                    <a:pt x="2934" y="14624"/>
                  </a:lnTo>
                  <a:lnTo>
                    <a:pt x="2573" y="14353"/>
                  </a:lnTo>
                  <a:lnTo>
                    <a:pt x="2212" y="14037"/>
                  </a:lnTo>
                  <a:lnTo>
                    <a:pt x="5146" y="14037"/>
                  </a:lnTo>
                  <a:lnTo>
                    <a:pt x="5372" y="13947"/>
                  </a:lnTo>
                  <a:lnTo>
                    <a:pt x="5552" y="13857"/>
                  </a:lnTo>
                  <a:lnTo>
                    <a:pt x="5733" y="13721"/>
                  </a:lnTo>
                  <a:lnTo>
                    <a:pt x="5868" y="13586"/>
                  </a:lnTo>
                  <a:lnTo>
                    <a:pt x="5958" y="13360"/>
                  </a:lnTo>
                  <a:lnTo>
                    <a:pt x="6049" y="13180"/>
                  </a:lnTo>
                  <a:lnTo>
                    <a:pt x="6049" y="12954"/>
                  </a:lnTo>
                  <a:lnTo>
                    <a:pt x="6049" y="12728"/>
                  </a:lnTo>
                  <a:lnTo>
                    <a:pt x="5958" y="12503"/>
                  </a:lnTo>
                  <a:lnTo>
                    <a:pt x="5868" y="12322"/>
                  </a:lnTo>
                  <a:lnTo>
                    <a:pt x="5733" y="12142"/>
                  </a:lnTo>
                  <a:lnTo>
                    <a:pt x="5552" y="12006"/>
                  </a:lnTo>
                  <a:lnTo>
                    <a:pt x="5372" y="11916"/>
                  </a:lnTo>
                  <a:lnTo>
                    <a:pt x="5146" y="11871"/>
                  </a:lnTo>
                  <a:lnTo>
                    <a:pt x="4920" y="11826"/>
                  </a:lnTo>
                  <a:lnTo>
                    <a:pt x="4650" y="11826"/>
                  </a:lnTo>
                  <a:lnTo>
                    <a:pt x="4559" y="11871"/>
                  </a:lnTo>
                  <a:lnTo>
                    <a:pt x="4469" y="11916"/>
                  </a:lnTo>
                  <a:lnTo>
                    <a:pt x="4424" y="12006"/>
                  </a:lnTo>
                  <a:lnTo>
                    <a:pt x="4424" y="12097"/>
                  </a:lnTo>
                  <a:lnTo>
                    <a:pt x="4424" y="12187"/>
                  </a:lnTo>
                  <a:lnTo>
                    <a:pt x="4469" y="12232"/>
                  </a:lnTo>
                  <a:lnTo>
                    <a:pt x="4559" y="12277"/>
                  </a:lnTo>
                  <a:lnTo>
                    <a:pt x="4920" y="12277"/>
                  </a:lnTo>
                  <a:lnTo>
                    <a:pt x="5191" y="12367"/>
                  </a:lnTo>
                  <a:lnTo>
                    <a:pt x="5417" y="12503"/>
                  </a:lnTo>
                  <a:lnTo>
                    <a:pt x="5552" y="12683"/>
                  </a:lnTo>
                  <a:lnTo>
                    <a:pt x="5597" y="12954"/>
                  </a:lnTo>
                  <a:lnTo>
                    <a:pt x="5552" y="13180"/>
                  </a:lnTo>
                  <a:lnTo>
                    <a:pt x="5417" y="13406"/>
                  </a:lnTo>
                  <a:lnTo>
                    <a:pt x="5191" y="13541"/>
                  </a:lnTo>
                  <a:lnTo>
                    <a:pt x="4920" y="13586"/>
                  </a:lnTo>
                  <a:lnTo>
                    <a:pt x="1761" y="13586"/>
                  </a:lnTo>
                  <a:lnTo>
                    <a:pt x="1445" y="13225"/>
                  </a:lnTo>
                  <a:lnTo>
                    <a:pt x="1219" y="12864"/>
                  </a:lnTo>
                  <a:lnTo>
                    <a:pt x="994" y="12458"/>
                  </a:lnTo>
                  <a:lnTo>
                    <a:pt x="813" y="12051"/>
                  </a:lnTo>
                  <a:lnTo>
                    <a:pt x="678" y="11600"/>
                  </a:lnTo>
                  <a:lnTo>
                    <a:pt x="542" y="11149"/>
                  </a:lnTo>
                  <a:lnTo>
                    <a:pt x="497" y="10652"/>
                  </a:lnTo>
                  <a:lnTo>
                    <a:pt x="497" y="10201"/>
                  </a:lnTo>
                  <a:lnTo>
                    <a:pt x="542" y="9479"/>
                  </a:lnTo>
                  <a:lnTo>
                    <a:pt x="678" y="8802"/>
                  </a:lnTo>
                  <a:lnTo>
                    <a:pt x="3566" y="8802"/>
                  </a:lnTo>
                  <a:lnTo>
                    <a:pt x="3792" y="8847"/>
                  </a:lnTo>
                  <a:lnTo>
                    <a:pt x="4018" y="8982"/>
                  </a:lnTo>
                  <a:lnTo>
                    <a:pt x="4153" y="9208"/>
                  </a:lnTo>
                  <a:lnTo>
                    <a:pt x="4198" y="9434"/>
                  </a:lnTo>
                  <a:lnTo>
                    <a:pt x="4153" y="9704"/>
                  </a:lnTo>
                  <a:lnTo>
                    <a:pt x="4018" y="9885"/>
                  </a:lnTo>
                  <a:lnTo>
                    <a:pt x="3792" y="10066"/>
                  </a:lnTo>
                  <a:lnTo>
                    <a:pt x="3566" y="10111"/>
                  </a:lnTo>
                  <a:lnTo>
                    <a:pt x="3070" y="10111"/>
                  </a:lnTo>
                  <a:lnTo>
                    <a:pt x="2844" y="10201"/>
                  </a:lnTo>
                  <a:lnTo>
                    <a:pt x="2664" y="10291"/>
                  </a:lnTo>
                  <a:lnTo>
                    <a:pt x="2483" y="10427"/>
                  </a:lnTo>
                  <a:lnTo>
                    <a:pt x="2348" y="10607"/>
                  </a:lnTo>
                  <a:lnTo>
                    <a:pt x="2257" y="10788"/>
                  </a:lnTo>
                  <a:lnTo>
                    <a:pt x="2167" y="10968"/>
                  </a:lnTo>
                  <a:lnTo>
                    <a:pt x="2167" y="11194"/>
                  </a:lnTo>
                  <a:lnTo>
                    <a:pt x="2167" y="11420"/>
                  </a:lnTo>
                  <a:lnTo>
                    <a:pt x="2257" y="11645"/>
                  </a:lnTo>
                  <a:lnTo>
                    <a:pt x="2348" y="11826"/>
                  </a:lnTo>
                  <a:lnTo>
                    <a:pt x="2483" y="12006"/>
                  </a:lnTo>
                  <a:lnTo>
                    <a:pt x="2664" y="12142"/>
                  </a:lnTo>
                  <a:lnTo>
                    <a:pt x="2844" y="12232"/>
                  </a:lnTo>
                  <a:lnTo>
                    <a:pt x="3070" y="12322"/>
                  </a:lnTo>
                  <a:lnTo>
                    <a:pt x="3657" y="12322"/>
                  </a:lnTo>
                  <a:lnTo>
                    <a:pt x="3747" y="12277"/>
                  </a:lnTo>
                  <a:lnTo>
                    <a:pt x="3792" y="12187"/>
                  </a:lnTo>
                  <a:lnTo>
                    <a:pt x="3837" y="12142"/>
                  </a:lnTo>
                  <a:lnTo>
                    <a:pt x="3792" y="12006"/>
                  </a:lnTo>
                  <a:lnTo>
                    <a:pt x="3747" y="11916"/>
                  </a:lnTo>
                  <a:lnTo>
                    <a:pt x="3702" y="11871"/>
                  </a:lnTo>
                  <a:lnTo>
                    <a:pt x="3296" y="11871"/>
                  </a:lnTo>
                  <a:lnTo>
                    <a:pt x="3025" y="11826"/>
                  </a:lnTo>
                  <a:lnTo>
                    <a:pt x="2799" y="11690"/>
                  </a:lnTo>
                  <a:lnTo>
                    <a:pt x="2664" y="11465"/>
                  </a:lnTo>
                  <a:lnTo>
                    <a:pt x="2618" y="11194"/>
                  </a:lnTo>
                  <a:lnTo>
                    <a:pt x="2664" y="10968"/>
                  </a:lnTo>
                  <a:lnTo>
                    <a:pt x="2799" y="10743"/>
                  </a:lnTo>
                  <a:lnTo>
                    <a:pt x="3025" y="10607"/>
                  </a:lnTo>
                  <a:lnTo>
                    <a:pt x="3296" y="10562"/>
                  </a:lnTo>
                  <a:lnTo>
                    <a:pt x="3792" y="10562"/>
                  </a:lnTo>
                  <a:lnTo>
                    <a:pt x="3973" y="10472"/>
                  </a:lnTo>
                  <a:lnTo>
                    <a:pt x="4153" y="10381"/>
                  </a:lnTo>
                  <a:lnTo>
                    <a:pt x="4334" y="10246"/>
                  </a:lnTo>
                  <a:lnTo>
                    <a:pt x="4469" y="10066"/>
                  </a:lnTo>
                  <a:lnTo>
                    <a:pt x="4559" y="9885"/>
                  </a:lnTo>
                  <a:lnTo>
                    <a:pt x="4650" y="9659"/>
                  </a:lnTo>
                  <a:lnTo>
                    <a:pt x="4650" y="9434"/>
                  </a:lnTo>
                  <a:lnTo>
                    <a:pt x="4650" y="9208"/>
                  </a:lnTo>
                  <a:lnTo>
                    <a:pt x="4559" y="9027"/>
                  </a:lnTo>
                  <a:lnTo>
                    <a:pt x="4469" y="8847"/>
                  </a:lnTo>
                  <a:lnTo>
                    <a:pt x="4334" y="8666"/>
                  </a:lnTo>
                  <a:lnTo>
                    <a:pt x="4153" y="8531"/>
                  </a:lnTo>
                  <a:lnTo>
                    <a:pt x="3973" y="8441"/>
                  </a:lnTo>
                  <a:lnTo>
                    <a:pt x="3792" y="8350"/>
                  </a:lnTo>
                  <a:lnTo>
                    <a:pt x="858" y="8350"/>
                  </a:lnTo>
                  <a:lnTo>
                    <a:pt x="1039" y="7944"/>
                  </a:lnTo>
                  <a:lnTo>
                    <a:pt x="1219" y="7583"/>
                  </a:lnTo>
                  <a:lnTo>
                    <a:pt x="1445" y="7222"/>
                  </a:lnTo>
                  <a:lnTo>
                    <a:pt x="1671" y="6906"/>
                  </a:lnTo>
                  <a:lnTo>
                    <a:pt x="2032" y="6500"/>
                  </a:lnTo>
                  <a:lnTo>
                    <a:pt x="2393" y="6184"/>
                  </a:lnTo>
                  <a:lnTo>
                    <a:pt x="2799" y="5868"/>
                  </a:lnTo>
                  <a:lnTo>
                    <a:pt x="3250" y="5597"/>
                  </a:lnTo>
                  <a:close/>
                  <a:moveTo>
                    <a:pt x="5597" y="0"/>
                  </a:moveTo>
                  <a:lnTo>
                    <a:pt x="5327" y="46"/>
                  </a:lnTo>
                  <a:lnTo>
                    <a:pt x="5101" y="91"/>
                  </a:lnTo>
                  <a:lnTo>
                    <a:pt x="4920" y="226"/>
                  </a:lnTo>
                  <a:lnTo>
                    <a:pt x="4740" y="362"/>
                  </a:lnTo>
                  <a:lnTo>
                    <a:pt x="4604" y="542"/>
                  </a:lnTo>
                  <a:lnTo>
                    <a:pt x="4514" y="723"/>
                  </a:lnTo>
                  <a:lnTo>
                    <a:pt x="4424" y="948"/>
                  </a:lnTo>
                  <a:lnTo>
                    <a:pt x="4424" y="1174"/>
                  </a:lnTo>
                  <a:lnTo>
                    <a:pt x="4424" y="4649"/>
                  </a:lnTo>
                  <a:lnTo>
                    <a:pt x="3973" y="4785"/>
                  </a:lnTo>
                  <a:lnTo>
                    <a:pt x="3521" y="4965"/>
                  </a:lnTo>
                  <a:lnTo>
                    <a:pt x="3115" y="5146"/>
                  </a:lnTo>
                  <a:lnTo>
                    <a:pt x="2709" y="5371"/>
                  </a:lnTo>
                  <a:lnTo>
                    <a:pt x="2303" y="5642"/>
                  </a:lnTo>
                  <a:lnTo>
                    <a:pt x="1941" y="5913"/>
                  </a:lnTo>
                  <a:lnTo>
                    <a:pt x="1626" y="6229"/>
                  </a:lnTo>
                  <a:lnTo>
                    <a:pt x="1310" y="6590"/>
                  </a:lnTo>
                  <a:lnTo>
                    <a:pt x="994" y="6996"/>
                  </a:lnTo>
                  <a:lnTo>
                    <a:pt x="768" y="7403"/>
                  </a:lnTo>
                  <a:lnTo>
                    <a:pt x="542" y="7854"/>
                  </a:lnTo>
                  <a:lnTo>
                    <a:pt x="362" y="8260"/>
                  </a:lnTo>
                  <a:lnTo>
                    <a:pt x="226" y="8757"/>
                  </a:lnTo>
                  <a:lnTo>
                    <a:pt x="91" y="9208"/>
                  </a:lnTo>
                  <a:lnTo>
                    <a:pt x="46" y="9704"/>
                  </a:lnTo>
                  <a:lnTo>
                    <a:pt x="1" y="10201"/>
                  </a:lnTo>
                  <a:lnTo>
                    <a:pt x="46" y="10743"/>
                  </a:lnTo>
                  <a:lnTo>
                    <a:pt x="136" y="11329"/>
                  </a:lnTo>
                  <a:lnTo>
                    <a:pt x="271" y="11826"/>
                  </a:lnTo>
                  <a:lnTo>
                    <a:pt x="452" y="12367"/>
                  </a:lnTo>
                  <a:lnTo>
                    <a:pt x="678" y="12864"/>
                  </a:lnTo>
                  <a:lnTo>
                    <a:pt x="994" y="13360"/>
                  </a:lnTo>
                  <a:lnTo>
                    <a:pt x="1310" y="13812"/>
                  </a:lnTo>
                  <a:lnTo>
                    <a:pt x="1671" y="14218"/>
                  </a:lnTo>
                  <a:lnTo>
                    <a:pt x="2077" y="14579"/>
                  </a:lnTo>
                  <a:lnTo>
                    <a:pt x="2528" y="14895"/>
                  </a:lnTo>
                  <a:lnTo>
                    <a:pt x="2980" y="15211"/>
                  </a:lnTo>
                  <a:lnTo>
                    <a:pt x="3476" y="15437"/>
                  </a:lnTo>
                  <a:lnTo>
                    <a:pt x="4018" y="15617"/>
                  </a:lnTo>
                  <a:lnTo>
                    <a:pt x="4559" y="15753"/>
                  </a:lnTo>
                  <a:lnTo>
                    <a:pt x="5101" y="15843"/>
                  </a:lnTo>
                  <a:lnTo>
                    <a:pt x="5688" y="15888"/>
                  </a:lnTo>
                  <a:lnTo>
                    <a:pt x="6274" y="15843"/>
                  </a:lnTo>
                  <a:lnTo>
                    <a:pt x="6861" y="15753"/>
                  </a:lnTo>
                  <a:lnTo>
                    <a:pt x="7403" y="15617"/>
                  </a:lnTo>
                  <a:lnTo>
                    <a:pt x="7899" y="15437"/>
                  </a:lnTo>
                  <a:lnTo>
                    <a:pt x="8396" y="15211"/>
                  </a:lnTo>
                  <a:lnTo>
                    <a:pt x="8892" y="14895"/>
                  </a:lnTo>
                  <a:lnTo>
                    <a:pt x="9298" y="14579"/>
                  </a:lnTo>
                  <a:lnTo>
                    <a:pt x="9705" y="14218"/>
                  </a:lnTo>
                  <a:lnTo>
                    <a:pt x="10111" y="13812"/>
                  </a:lnTo>
                  <a:lnTo>
                    <a:pt x="10427" y="13360"/>
                  </a:lnTo>
                  <a:lnTo>
                    <a:pt x="10698" y="12864"/>
                  </a:lnTo>
                  <a:lnTo>
                    <a:pt x="10923" y="12367"/>
                  </a:lnTo>
                  <a:lnTo>
                    <a:pt x="11149" y="11826"/>
                  </a:lnTo>
                  <a:lnTo>
                    <a:pt x="11284" y="11284"/>
                  </a:lnTo>
                  <a:lnTo>
                    <a:pt x="11330" y="10743"/>
                  </a:lnTo>
                  <a:lnTo>
                    <a:pt x="11375" y="10201"/>
                  </a:lnTo>
                  <a:lnTo>
                    <a:pt x="11330" y="9389"/>
                  </a:lnTo>
                  <a:lnTo>
                    <a:pt x="11239" y="9027"/>
                  </a:lnTo>
                  <a:lnTo>
                    <a:pt x="11149" y="8621"/>
                  </a:lnTo>
                  <a:lnTo>
                    <a:pt x="10968" y="8080"/>
                  </a:lnTo>
                  <a:lnTo>
                    <a:pt x="10743" y="7583"/>
                  </a:lnTo>
                  <a:lnTo>
                    <a:pt x="13316" y="7583"/>
                  </a:lnTo>
                  <a:lnTo>
                    <a:pt x="13586" y="7538"/>
                  </a:lnTo>
                  <a:lnTo>
                    <a:pt x="13812" y="7448"/>
                  </a:lnTo>
                  <a:lnTo>
                    <a:pt x="13993" y="7357"/>
                  </a:lnTo>
                  <a:lnTo>
                    <a:pt x="14173" y="7222"/>
                  </a:lnTo>
                  <a:lnTo>
                    <a:pt x="14308" y="7041"/>
                  </a:lnTo>
                  <a:lnTo>
                    <a:pt x="14444" y="6861"/>
                  </a:lnTo>
                  <a:lnTo>
                    <a:pt x="14489" y="6635"/>
                  </a:lnTo>
                  <a:lnTo>
                    <a:pt x="14534" y="6364"/>
                  </a:lnTo>
                  <a:lnTo>
                    <a:pt x="14534" y="1174"/>
                  </a:lnTo>
                  <a:lnTo>
                    <a:pt x="14489" y="948"/>
                  </a:lnTo>
                  <a:lnTo>
                    <a:pt x="14444" y="723"/>
                  </a:lnTo>
                  <a:lnTo>
                    <a:pt x="14308" y="542"/>
                  </a:lnTo>
                  <a:lnTo>
                    <a:pt x="14173" y="362"/>
                  </a:lnTo>
                  <a:lnTo>
                    <a:pt x="13993" y="226"/>
                  </a:lnTo>
                  <a:lnTo>
                    <a:pt x="13812" y="91"/>
                  </a:lnTo>
                  <a:lnTo>
                    <a:pt x="13586" y="46"/>
                  </a:lnTo>
                  <a:lnTo>
                    <a:pt x="13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24"/>
          <p:cNvGrpSpPr/>
          <p:nvPr/>
        </p:nvGrpSpPr>
        <p:grpSpPr>
          <a:xfrm>
            <a:off x="7741733" y="78442"/>
            <a:ext cx="1024301" cy="892859"/>
            <a:chOff x="3933606" y="1566753"/>
            <a:chExt cx="398685" cy="347510"/>
          </a:xfrm>
        </p:grpSpPr>
        <p:sp>
          <p:nvSpPr>
            <p:cNvPr id="184" name="Google Shape;184;p24"/>
            <p:cNvSpPr/>
            <p:nvPr/>
          </p:nvSpPr>
          <p:spPr>
            <a:xfrm>
              <a:off x="3933606" y="1566753"/>
              <a:ext cx="398600" cy="347500"/>
            </a:xfrm>
            <a:custGeom>
              <a:avLst/>
              <a:gdLst/>
              <a:ahLst/>
              <a:cxnLst/>
              <a:rect l="l" t="t" r="r" b="b"/>
              <a:pathLst>
                <a:path w="15944" h="13900" extrusionOk="0">
                  <a:moveTo>
                    <a:pt x="10811" y="0"/>
                  </a:moveTo>
                  <a:lnTo>
                    <a:pt x="10720" y="46"/>
                  </a:lnTo>
                  <a:lnTo>
                    <a:pt x="10630" y="91"/>
                  </a:lnTo>
                  <a:lnTo>
                    <a:pt x="10584" y="137"/>
                  </a:lnTo>
                  <a:lnTo>
                    <a:pt x="10539" y="273"/>
                  </a:lnTo>
                  <a:lnTo>
                    <a:pt x="10539" y="2135"/>
                  </a:lnTo>
                  <a:lnTo>
                    <a:pt x="9903" y="2271"/>
                  </a:lnTo>
                  <a:lnTo>
                    <a:pt x="9812" y="2271"/>
                  </a:lnTo>
                  <a:lnTo>
                    <a:pt x="9721" y="2317"/>
                  </a:lnTo>
                  <a:lnTo>
                    <a:pt x="9676" y="2408"/>
                  </a:lnTo>
                  <a:lnTo>
                    <a:pt x="9676" y="2498"/>
                  </a:lnTo>
                  <a:lnTo>
                    <a:pt x="9676" y="3271"/>
                  </a:lnTo>
                  <a:lnTo>
                    <a:pt x="8858" y="3089"/>
                  </a:lnTo>
                  <a:lnTo>
                    <a:pt x="8767" y="3089"/>
                  </a:lnTo>
                  <a:lnTo>
                    <a:pt x="8676" y="3134"/>
                  </a:lnTo>
                  <a:lnTo>
                    <a:pt x="8631" y="3225"/>
                  </a:lnTo>
                  <a:lnTo>
                    <a:pt x="8586" y="3316"/>
                  </a:lnTo>
                  <a:lnTo>
                    <a:pt x="8586" y="4225"/>
                  </a:lnTo>
                  <a:lnTo>
                    <a:pt x="8631" y="4315"/>
                  </a:lnTo>
                  <a:lnTo>
                    <a:pt x="8676" y="4406"/>
                  </a:lnTo>
                  <a:lnTo>
                    <a:pt x="8767" y="4452"/>
                  </a:lnTo>
                  <a:lnTo>
                    <a:pt x="8858" y="4452"/>
                  </a:lnTo>
                  <a:lnTo>
                    <a:pt x="8858" y="5042"/>
                  </a:lnTo>
                  <a:lnTo>
                    <a:pt x="8813" y="5042"/>
                  </a:lnTo>
                  <a:lnTo>
                    <a:pt x="8722" y="5088"/>
                  </a:lnTo>
                  <a:lnTo>
                    <a:pt x="8631" y="5133"/>
                  </a:lnTo>
                  <a:lnTo>
                    <a:pt x="8631" y="5224"/>
                  </a:lnTo>
                  <a:lnTo>
                    <a:pt x="8586" y="5269"/>
                  </a:lnTo>
                  <a:lnTo>
                    <a:pt x="8586" y="9584"/>
                  </a:lnTo>
                  <a:lnTo>
                    <a:pt x="8313" y="9493"/>
                  </a:lnTo>
                  <a:lnTo>
                    <a:pt x="7950" y="9448"/>
                  </a:lnTo>
                  <a:lnTo>
                    <a:pt x="7586" y="9493"/>
                  </a:lnTo>
                  <a:lnTo>
                    <a:pt x="7268" y="9630"/>
                  </a:lnTo>
                  <a:lnTo>
                    <a:pt x="7268" y="5088"/>
                  </a:lnTo>
                  <a:lnTo>
                    <a:pt x="7223" y="4997"/>
                  </a:lnTo>
                  <a:lnTo>
                    <a:pt x="7178" y="4906"/>
                  </a:lnTo>
                  <a:lnTo>
                    <a:pt x="7087" y="4860"/>
                  </a:lnTo>
                  <a:lnTo>
                    <a:pt x="6996" y="4860"/>
                  </a:lnTo>
                  <a:lnTo>
                    <a:pt x="6178" y="5042"/>
                  </a:lnTo>
                  <a:lnTo>
                    <a:pt x="6178" y="4225"/>
                  </a:lnTo>
                  <a:lnTo>
                    <a:pt x="6133" y="4179"/>
                  </a:lnTo>
                  <a:lnTo>
                    <a:pt x="6087" y="4088"/>
                  </a:lnTo>
                  <a:lnTo>
                    <a:pt x="6042" y="4043"/>
                  </a:lnTo>
                  <a:lnTo>
                    <a:pt x="5951" y="3997"/>
                  </a:lnTo>
                  <a:lnTo>
                    <a:pt x="5315" y="3861"/>
                  </a:lnTo>
                  <a:lnTo>
                    <a:pt x="5315" y="1999"/>
                  </a:lnTo>
                  <a:lnTo>
                    <a:pt x="5315" y="1908"/>
                  </a:lnTo>
                  <a:lnTo>
                    <a:pt x="5270" y="1817"/>
                  </a:lnTo>
                  <a:lnTo>
                    <a:pt x="5179" y="1772"/>
                  </a:lnTo>
                  <a:lnTo>
                    <a:pt x="5043" y="1772"/>
                  </a:lnTo>
                  <a:lnTo>
                    <a:pt x="4997" y="1817"/>
                  </a:lnTo>
                  <a:lnTo>
                    <a:pt x="4906" y="1863"/>
                  </a:lnTo>
                  <a:lnTo>
                    <a:pt x="4861" y="1908"/>
                  </a:lnTo>
                  <a:lnTo>
                    <a:pt x="4861" y="1999"/>
                  </a:lnTo>
                  <a:lnTo>
                    <a:pt x="4861" y="3770"/>
                  </a:lnTo>
                  <a:lnTo>
                    <a:pt x="4316" y="3634"/>
                  </a:lnTo>
                  <a:lnTo>
                    <a:pt x="4180" y="3679"/>
                  </a:lnTo>
                  <a:lnTo>
                    <a:pt x="4089" y="3725"/>
                  </a:lnTo>
                  <a:lnTo>
                    <a:pt x="4043" y="3770"/>
                  </a:lnTo>
                  <a:lnTo>
                    <a:pt x="3998" y="3861"/>
                  </a:lnTo>
                  <a:lnTo>
                    <a:pt x="3998" y="5496"/>
                  </a:lnTo>
                  <a:lnTo>
                    <a:pt x="3135" y="5678"/>
                  </a:lnTo>
                  <a:lnTo>
                    <a:pt x="3044" y="5723"/>
                  </a:lnTo>
                  <a:lnTo>
                    <a:pt x="2999" y="5769"/>
                  </a:lnTo>
                  <a:lnTo>
                    <a:pt x="2953" y="5814"/>
                  </a:lnTo>
                  <a:lnTo>
                    <a:pt x="2908" y="5905"/>
                  </a:lnTo>
                  <a:lnTo>
                    <a:pt x="2908" y="6814"/>
                  </a:lnTo>
                  <a:lnTo>
                    <a:pt x="2953" y="6904"/>
                  </a:lnTo>
                  <a:lnTo>
                    <a:pt x="2999" y="6950"/>
                  </a:lnTo>
                  <a:lnTo>
                    <a:pt x="3044" y="7041"/>
                  </a:lnTo>
                  <a:lnTo>
                    <a:pt x="3135" y="7041"/>
                  </a:lnTo>
                  <a:lnTo>
                    <a:pt x="3135" y="7631"/>
                  </a:lnTo>
                  <a:lnTo>
                    <a:pt x="3090" y="7631"/>
                  </a:lnTo>
                  <a:lnTo>
                    <a:pt x="2999" y="7677"/>
                  </a:lnTo>
                  <a:lnTo>
                    <a:pt x="2953" y="7722"/>
                  </a:lnTo>
                  <a:lnTo>
                    <a:pt x="2908" y="7813"/>
                  </a:lnTo>
                  <a:lnTo>
                    <a:pt x="2908" y="7858"/>
                  </a:lnTo>
                  <a:lnTo>
                    <a:pt x="2908" y="9584"/>
                  </a:lnTo>
                  <a:lnTo>
                    <a:pt x="2590" y="9493"/>
                  </a:lnTo>
                  <a:lnTo>
                    <a:pt x="2227" y="9448"/>
                  </a:lnTo>
                  <a:lnTo>
                    <a:pt x="1954" y="9493"/>
                  </a:lnTo>
                  <a:lnTo>
                    <a:pt x="1681" y="9539"/>
                  </a:lnTo>
                  <a:lnTo>
                    <a:pt x="1454" y="9630"/>
                  </a:lnTo>
                  <a:lnTo>
                    <a:pt x="1227" y="9811"/>
                  </a:lnTo>
                  <a:lnTo>
                    <a:pt x="1046" y="9993"/>
                  </a:lnTo>
                  <a:lnTo>
                    <a:pt x="909" y="10175"/>
                  </a:lnTo>
                  <a:lnTo>
                    <a:pt x="818" y="10402"/>
                  </a:lnTo>
                  <a:lnTo>
                    <a:pt x="773" y="10674"/>
                  </a:lnTo>
                  <a:lnTo>
                    <a:pt x="818" y="10902"/>
                  </a:lnTo>
                  <a:lnTo>
                    <a:pt x="909" y="11129"/>
                  </a:lnTo>
                  <a:lnTo>
                    <a:pt x="1046" y="11356"/>
                  </a:lnTo>
                  <a:lnTo>
                    <a:pt x="1227" y="11537"/>
                  </a:lnTo>
                  <a:lnTo>
                    <a:pt x="1409" y="11674"/>
                  </a:lnTo>
                  <a:lnTo>
                    <a:pt x="1591" y="11765"/>
                  </a:lnTo>
                  <a:lnTo>
                    <a:pt x="1772" y="11810"/>
                  </a:lnTo>
                  <a:lnTo>
                    <a:pt x="1999" y="11855"/>
                  </a:lnTo>
                  <a:lnTo>
                    <a:pt x="1999" y="12537"/>
                  </a:lnTo>
                  <a:lnTo>
                    <a:pt x="546" y="12537"/>
                  </a:lnTo>
                  <a:lnTo>
                    <a:pt x="410" y="12582"/>
                  </a:lnTo>
                  <a:lnTo>
                    <a:pt x="228" y="12718"/>
                  </a:lnTo>
                  <a:lnTo>
                    <a:pt x="46" y="12946"/>
                  </a:lnTo>
                  <a:lnTo>
                    <a:pt x="1" y="13082"/>
                  </a:lnTo>
                  <a:lnTo>
                    <a:pt x="1" y="13218"/>
                  </a:lnTo>
                  <a:lnTo>
                    <a:pt x="1" y="13354"/>
                  </a:lnTo>
                  <a:lnTo>
                    <a:pt x="46" y="13445"/>
                  </a:lnTo>
                  <a:lnTo>
                    <a:pt x="228" y="13672"/>
                  </a:lnTo>
                  <a:lnTo>
                    <a:pt x="410" y="13809"/>
                  </a:lnTo>
                  <a:lnTo>
                    <a:pt x="546" y="13854"/>
                  </a:lnTo>
                  <a:lnTo>
                    <a:pt x="682" y="13899"/>
                  </a:lnTo>
                  <a:lnTo>
                    <a:pt x="15263" y="13899"/>
                  </a:lnTo>
                  <a:lnTo>
                    <a:pt x="15399" y="13854"/>
                  </a:lnTo>
                  <a:lnTo>
                    <a:pt x="15490" y="13809"/>
                  </a:lnTo>
                  <a:lnTo>
                    <a:pt x="15717" y="13672"/>
                  </a:lnTo>
                  <a:lnTo>
                    <a:pt x="15899" y="13445"/>
                  </a:lnTo>
                  <a:lnTo>
                    <a:pt x="15899" y="13354"/>
                  </a:lnTo>
                  <a:lnTo>
                    <a:pt x="15944" y="13218"/>
                  </a:lnTo>
                  <a:lnTo>
                    <a:pt x="15899" y="13082"/>
                  </a:lnTo>
                  <a:lnTo>
                    <a:pt x="15899" y="12946"/>
                  </a:lnTo>
                  <a:lnTo>
                    <a:pt x="15717" y="12718"/>
                  </a:lnTo>
                  <a:lnTo>
                    <a:pt x="15490" y="12582"/>
                  </a:lnTo>
                  <a:lnTo>
                    <a:pt x="15399" y="12537"/>
                  </a:lnTo>
                  <a:lnTo>
                    <a:pt x="13855" y="12537"/>
                  </a:lnTo>
                  <a:lnTo>
                    <a:pt x="13855" y="11855"/>
                  </a:lnTo>
                  <a:lnTo>
                    <a:pt x="14082" y="11810"/>
                  </a:lnTo>
                  <a:lnTo>
                    <a:pt x="14263" y="11765"/>
                  </a:lnTo>
                  <a:lnTo>
                    <a:pt x="14445" y="11674"/>
                  </a:lnTo>
                  <a:lnTo>
                    <a:pt x="14627" y="11537"/>
                  </a:lnTo>
                  <a:lnTo>
                    <a:pt x="14808" y="11356"/>
                  </a:lnTo>
                  <a:lnTo>
                    <a:pt x="14945" y="11129"/>
                  </a:lnTo>
                  <a:lnTo>
                    <a:pt x="15036" y="10902"/>
                  </a:lnTo>
                  <a:lnTo>
                    <a:pt x="15081" y="10674"/>
                  </a:lnTo>
                  <a:lnTo>
                    <a:pt x="15036" y="10402"/>
                  </a:lnTo>
                  <a:lnTo>
                    <a:pt x="14945" y="10175"/>
                  </a:lnTo>
                  <a:lnTo>
                    <a:pt x="14808" y="9993"/>
                  </a:lnTo>
                  <a:lnTo>
                    <a:pt x="14627" y="9811"/>
                  </a:lnTo>
                  <a:lnTo>
                    <a:pt x="14400" y="9630"/>
                  </a:lnTo>
                  <a:lnTo>
                    <a:pt x="14173" y="9539"/>
                  </a:lnTo>
                  <a:lnTo>
                    <a:pt x="13900" y="9493"/>
                  </a:lnTo>
                  <a:lnTo>
                    <a:pt x="13627" y="9448"/>
                  </a:lnTo>
                  <a:lnTo>
                    <a:pt x="13264" y="9493"/>
                  </a:lnTo>
                  <a:lnTo>
                    <a:pt x="12946" y="9584"/>
                  </a:lnTo>
                  <a:lnTo>
                    <a:pt x="12946" y="4134"/>
                  </a:lnTo>
                  <a:lnTo>
                    <a:pt x="12946" y="4043"/>
                  </a:lnTo>
                  <a:lnTo>
                    <a:pt x="12901" y="3997"/>
                  </a:lnTo>
                  <a:lnTo>
                    <a:pt x="12810" y="3952"/>
                  </a:lnTo>
                  <a:lnTo>
                    <a:pt x="12764" y="3907"/>
                  </a:lnTo>
                  <a:lnTo>
                    <a:pt x="11856" y="3725"/>
                  </a:lnTo>
                  <a:lnTo>
                    <a:pt x="11856" y="2135"/>
                  </a:lnTo>
                  <a:lnTo>
                    <a:pt x="11856" y="2044"/>
                  </a:lnTo>
                  <a:lnTo>
                    <a:pt x="11765" y="1953"/>
                  </a:lnTo>
                  <a:lnTo>
                    <a:pt x="11674" y="1908"/>
                  </a:lnTo>
                  <a:lnTo>
                    <a:pt x="11583" y="1908"/>
                  </a:lnTo>
                  <a:lnTo>
                    <a:pt x="11038" y="2044"/>
                  </a:lnTo>
                  <a:lnTo>
                    <a:pt x="11038" y="273"/>
                  </a:lnTo>
                  <a:lnTo>
                    <a:pt x="10993" y="182"/>
                  </a:lnTo>
                  <a:lnTo>
                    <a:pt x="10948" y="91"/>
                  </a:lnTo>
                  <a:lnTo>
                    <a:pt x="10902" y="46"/>
                  </a:lnTo>
                  <a:lnTo>
                    <a:pt x="10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4039275" y="1664423"/>
              <a:ext cx="43175" cy="47703"/>
            </a:xfrm>
            <a:custGeom>
              <a:avLst/>
              <a:gdLst/>
              <a:ahLst/>
              <a:cxnLst/>
              <a:rect l="l" t="t" r="r" b="b"/>
              <a:pathLst>
                <a:path w="1716" h="1896" extrusionOk="0">
                  <a:moveTo>
                    <a:pt x="1716" y="587"/>
                  </a:moveTo>
                  <a:lnTo>
                    <a:pt x="1716" y="587"/>
                  </a:lnTo>
                  <a:lnTo>
                    <a:pt x="1716" y="451"/>
                  </a:lnTo>
                  <a:lnTo>
                    <a:pt x="1670" y="361"/>
                  </a:lnTo>
                  <a:lnTo>
                    <a:pt x="1580" y="316"/>
                  </a:lnTo>
                  <a:lnTo>
                    <a:pt x="1490" y="271"/>
                  </a:lnTo>
                  <a:lnTo>
                    <a:pt x="226" y="0"/>
                  </a:lnTo>
                  <a:lnTo>
                    <a:pt x="226" y="0"/>
                  </a:lnTo>
                  <a:lnTo>
                    <a:pt x="136" y="0"/>
                  </a:lnTo>
                  <a:lnTo>
                    <a:pt x="91" y="45"/>
                  </a:lnTo>
                  <a:lnTo>
                    <a:pt x="46" y="136"/>
                  </a:lnTo>
                  <a:lnTo>
                    <a:pt x="0" y="226"/>
                  </a:lnTo>
                  <a:lnTo>
                    <a:pt x="0" y="1896"/>
                  </a:lnTo>
                  <a:lnTo>
                    <a:pt x="1716" y="1535"/>
                  </a:lnTo>
                  <a:lnTo>
                    <a:pt x="1716" y="5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4012027" y="1695067"/>
              <a:ext cx="97671" cy="194210"/>
            </a:xfrm>
            <a:custGeom>
              <a:avLst/>
              <a:gdLst/>
              <a:ahLst/>
              <a:cxnLst/>
              <a:rect l="l" t="t" r="r" b="b"/>
              <a:pathLst>
                <a:path w="3882" h="7719" extrusionOk="0">
                  <a:moveTo>
                    <a:pt x="226" y="723"/>
                  </a:moveTo>
                  <a:lnTo>
                    <a:pt x="3656" y="1"/>
                  </a:lnTo>
                  <a:lnTo>
                    <a:pt x="3656" y="1"/>
                  </a:lnTo>
                  <a:lnTo>
                    <a:pt x="3746" y="1"/>
                  </a:lnTo>
                  <a:lnTo>
                    <a:pt x="3837" y="46"/>
                  </a:lnTo>
                  <a:lnTo>
                    <a:pt x="3882" y="91"/>
                  </a:lnTo>
                  <a:lnTo>
                    <a:pt x="3882" y="181"/>
                  </a:lnTo>
                  <a:lnTo>
                    <a:pt x="3882" y="7719"/>
                  </a:lnTo>
                  <a:lnTo>
                    <a:pt x="0" y="7719"/>
                  </a:lnTo>
                  <a:lnTo>
                    <a:pt x="0" y="1039"/>
                  </a:lnTo>
                  <a:lnTo>
                    <a:pt x="0" y="1039"/>
                  </a:lnTo>
                  <a:lnTo>
                    <a:pt x="45" y="903"/>
                  </a:lnTo>
                  <a:lnTo>
                    <a:pt x="90" y="813"/>
                  </a:lnTo>
                  <a:lnTo>
                    <a:pt x="136" y="768"/>
                  </a:lnTo>
                  <a:lnTo>
                    <a:pt x="226" y="723"/>
                  </a:lnTo>
                  <a:lnTo>
                    <a:pt x="226" y="72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a:off x="4012027" y="1695067"/>
              <a:ext cx="97671" cy="190813"/>
            </a:xfrm>
            <a:custGeom>
              <a:avLst/>
              <a:gdLst/>
              <a:ahLst/>
              <a:cxnLst/>
              <a:rect l="l" t="t" r="r" b="b"/>
              <a:pathLst>
                <a:path w="3882" h="7584" extrusionOk="0">
                  <a:moveTo>
                    <a:pt x="3115" y="136"/>
                  </a:moveTo>
                  <a:lnTo>
                    <a:pt x="3656" y="1"/>
                  </a:lnTo>
                  <a:lnTo>
                    <a:pt x="3656" y="1"/>
                  </a:lnTo>
                  <a:lnTo>
                    <a:pt x="3746" y="1"/>
                  </a:lnTo>
                  <a:lnTo>
                    <a:pt x="3837" y="46"/>
                  </a:lnTo>
                  <a:lnTo>
                    <a:pt x="3882" y="91"/>
                  </a:lnTo>
                  <a:lnTo>
                    <a:pt x="3882" y="226"/>
                  </a:lnTo>
                  <a:lnTo>
                    <a:pt x="3882" y="7583"/>
                  </a:lnTo>
                  <a:lnTo>
                    <a:pt x="0" y="7583"/>
                  </a:lnTo>
                  <a:lnTo>
                    <a:pt x="0" y="6861"/>
                  </a:lnTo>
                  <a:lnTo>
                    <a:pt x="2528" y="6861"/>
                  </a:lnTo>
                  <a:lnTo>
                    <a:pt x="2528" y="6861"/>
                  </a:lnTo>
                  <a:lnTo>
                    <a:pt x="2753" y="6771"/>
                  </a:lnTo>
                  <a:lnTo>
                    <a:pt x="2979" y="6681"/>
                  </a:lnTo>
                  <a:lnTo>
                    <a:pt x="3069" y="6455"/>
                  </a:lnTo>
                  <a:lnTo>
                    <a:pt x="3115" y="6229"/>
                  </a:lnTo>
                  <a:lnTo>
                    <a:pt x="3115"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4"/>
            <p:cNvSpPr/>
            <p:nvPr/>
          </p:nvSpPr>
          <p:spPr>
            <a:xfrm>
              <a:off x="4182357" y="1620117"/>
              <a:ext cx="42042" cy="48861"/>
            </a:xfrm>
            <a:custGeom>
              <a:avLst/>
              <a:gdLst/>
              <a:ahLst/>
              <a:cxnLst/>
              <a:rect l="l" t="t" r="r" b="b"/>
              <a:pathLst>
                <a:path w="1671" h="1942" extrusionOk="0">
                  <a:moveTo>
                    <a:pt x="226" y="272"/>
                  </a:moveTo>
                  <a:lnTo>
                    <a:pt x="1445" y="46"/>
                  </a:lnTo>
                  <a:lnTo>
                    <a:pt x="1445" y="46"/>
                  </a:lnTo>
                  <a:lnTo>
                    <a:pt x="1535" y="1"/>
                  </a:lnTo>
                  <a:lnTo>
                    <a:pt x="1625" y="46"/>
                  </a:lnTo>
                  <a:lnTo>
                    <a:pt x="1670" y="136"/>
                  </a:lnTo>
                  <a:lnTo>
                    <a:pt x="1670" y="227"/>
                  </a:lnTo>
                  <a:lnTo>
                    <a:pt x="1670" y="1942"/>
                  </a:lnTo>
                  <a:lnTo>
                    <a:pt x="0" y="1581"/>
                  </a:lnTo>
                  <a:lnTo>
                    <a:pt x="0" y="588"/>
                  </a:lnTo>
                  <a:lnTo>
                    <a:pt x="0" y="588"/>
                  </a:lnTo>
                  <a:lnTo>
                    <a:pt x="0" y="497"/>
                  </a:lnTo>
                  <a:lnTo>
                    <a:pt x="46" y="407"/>
                  </a:lnTo>
                  <a:lnTo>
                    <a:pt x="136" y="317"/>
                  </a:lnTo>
                  <a:lnTo>
                    <a:pt x="226" y="272"/>
                  </a:lnTo>
                  <a:lnTo>
                    <a:pt x="226"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a:off x="4155109" y="1650786"/>
              <a:ext cx="96539" cy="238492"/>
            </a:xfrm>
            <a:custGeom>
              <a:avLst/>
              <a:gdLst/>
              <a:ahLst/>
              <a:cxnLst/>
              <a:rect l="l" t="t" r="r" b="b"/>
              <a:pathLst>
                <a:path w="3837" h="9479" extrusionOk="0">
                  <a:moveTo>
                    <a:pt x="3837" y="1039"/>
                  </a:moveTo>
                  <a:lnTo>
                    <a:pt x="3837" y="1039"/>
                  </a:lnTo>
                  <a:lnTo>
                    <a:pt x="3837" y="903"/>
                  </a:lnTo>
                  <a:lnTo>
                    <a:pt x="3792" y="813"/>
                  </a:lnTo>
                  <a:lnTo>
                    <a:pt x="3701" y="768"/>
                  </a:lnTo>
                  <a:lnTo>
                    <a:pt x="3611" y="723"/>
                  </a:lnTo>
                  <a:lnTo>
                    <a:pt x="226" y="1"/>
                  </a:lnTo>
                  <a:lnTo>
                    <a:pt x="226" y="1"/>
                  </a:lnTo>
                  <a:lnTo>
                    <a:pt x="136" y="1"/>
                  </a:lnTo>
                  <a:lnTo>
                    <a:pt x="45" y="46"/>
                  </a:lnTo>
                  <a:lnTo>
                    <a:pt x="0" y="91"/>
                  </a:lnTo>
                  <a:lnTo>
                    <a:pt x="0" y="226"/>
                  </a:lnTo>
                  <a:lnTo>
                    <a:pt x="0" y="9479"/>
                  </a:lnTo>
                  <a:lnTo>
                    <a:pt x="3837" y="9479"/>
                  </a:lnTo>
                  <a:lnTo>
                    <a:pt x="3837" y="1039"/>
                  </a:lnTo>
                  <a:lnTo>
                    <a:pt x="3837" y="10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a:off x="4155109" y="1666687"/>
              <a:ext cx="96539" cy="219194"/>
            </a:xfrm>
            <a:custGeom>
              <a:avLst/>
              <a:gdLst/>
              <a:ahLst/>
              <a:cxnLst/>
              <a:rect l="l" t="t" r="r" b="b"/>
              <a:pathLst>
                <a:path w="3837" h="8712" extrusionOk="0">
                  <a:moveTo>
                    <a:pt x="3837" y="407"/>
                  </a:moveTo>
                  <a:lnTo>
                    <a:pt x="3837" y="407"/>
                  </a:lnTo>
                  <a:lnTo>
                    <a:pt x="3792" y="271"/>
                  </a:lnTo>
                  <a:lnTo>
                    <a:pt x="3746" y="181"/>
                  </a:lnTo>
                  <a:lnTo>
                    <a:pt x="3701" y="136"/>
                  </a:lnTo>
                  <a:lnTo>
                    <a:pt x="3566" y="91"/>
                  </a:lnTo>
                  <a:lnTo>
                    <a:pt x="3069" y="0"/>
                  </a:lnTo>
                  <a:lnTo>
                    <a:pt x="3069" y="7357"/>
                  </a:lnTo>
                  <a:lnTo>
                    <a:pt x="3069" y="7357"/>
                  </a:lnTo>
                  <a:lnTo>
                    <a:pt x="3024" y="7583"/>
                  </a:lnTo>
                  <a:lnTo>
                    <a:pt x="2889" y="7809"/>
                  </a:lnTo>
                  <a:lnTo>
                    <a:pt x="2708" y="7944"/>
                  </a:lnTo>
                  <a:lnTo>
                    <a:pt x="2483" y="7989"/>
                  </a:lnTo>
                  <a:lnTo>
                    <a:pt x="0" y="7989"/>
                  </a:lnTo>
                  <a:lnTo>
                    <a:pt x="0" y="8711"/>
                  </a:lnTo>
                  <a:lnTo>
                    <a:pt x="3837" y="8711"/>
                  </a:lnTo>
                  <a:lnTo>
                    <a:pt x="3837" y="407"/>
                  </a:lnTo>
                  <a:lnTo>
                    <a:pt x="3837" y="40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a:off x="3940474" y="1885852"/>
              <a:ext cx="384998" cy="22745"/>
            </a:xfrm>
            <a:custGeom>
              <a:avLst/>
              <a:gdLst/>
              <a:ahLst/>
              <a:cxnLst/>
              <a:rect l="l" t="t" r="r" b="b"/>
              <a:pathLst>
                <a:path w="15302" h="904" extrusionOk="0">
                  <a:moveTo>
                    <a:pt x="452" y="903"/>
                  </a:moveTo>
                  <a:lnTo>
                    <a:pt x="14850" y="903"/>
                  </a:lnTo>
                  <a:lnTo>
                    <a:pt x="14850" y="903"/>
                  </a:lnTo>
                  <a:lnTo>
                    <a:pt x="15031" y="858"/>
                  </a:lnTo>
                  <a:lnTo>
                    <a:pt x="15166" y="768"/>
                  </a:lnTo>
                  <a:lnTo>
                    <a:pt x="15256" y="677"/>
                  </a:lnTo>
                  <a:lnTo>
                    <a:pt x="15301" y="497"/>
                  </a:lnTo>
                  <a:lnTo>
                    <a:pt x="15301" y="497"/>
                  </a:lnTo>
                  <a:lnTo>
                    <a:pt x="15301" y="316"/>
                  </a:lnTo>
                  <a:lnTo>
                    <a:pt x="15211" y="136"/>
                  </a:lnTo>
                  <a:lnTo>
                    <a:pt x="15031" y="46"/>
                  </a:lnTo>
                  <a:lnTo>
                    <a:pt x="14850" y="0"/>
                  </a:lnTo>
                  <a:lnTo>
                    <a:pt x="452" y="0"/>
                  </a:lnTo>
                  <a:lnTo>
                    <a:pt x="452" y="0"/>
                  </a:lnTo>
                  <a:lnTo>
                    <a:pt x="272" y="46"/>
                  </a:lnTo>
                  <a:lnTo>
                    <a:pt x="136" y="136"/>
                  </a:lnTo>
                  <a:lnTo>
                    <a:pt x="46" y="271"/>
                  </a:lnTo>
                  <a:lnTo>
                    <a:pt x="1" y="407"/>
                  </a:lnTo>
                  <a:lnTo>
                    <a:pt x="1" y="407"/>
                  </a:lnTo>
                  <a:lnTo>
                    <a:pt x="46" y="587"/>
                  </a:lnTo>
                  <a:lnTo>
                    <a:pt x="136" y="768"/>
                  </a:lnTo>
                  <a:lnTo>
                    <a:pt x="272" y="858"/>
                  </a:lnTo>
                  <a:lnTo>
                    <a:pt x="452" y="903"/>
                  </a:lnTo>
                  <a:lnTo>
                    <a:pt x="452"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4102878" y="1808637"/>
              <a:ext cx="60208" cy="49993"/>
            </a:xfrm>
            <a:custGeom>
              <a:avLst/>
              <a:gdLst/>
              <a:ahLst/>
              <a:cxnLst/>
              <a:rect l="l" t="t" r="r" b="b"/>
              <a:pathLst>
                <a:path w="2393" h="1987" extrusionOk="0">
                  <a:moveTo>
                    <a:pt x="1219" y="1986"/>
                  </a:moveTo>
                  <a:lnTo>
                    <a:pt x="1219" y="1986"/>
                  </a:lnTo>
                  <a:lnTo>
                    <a:pt x="1444" y="1941"/>
                  </a:lnTo>
                  <a:lnTo>
                    <a:pt x="1670" y="1896"/>
                  </a:lnTo>
                  <a:lnTo>
                    <a:pt x="1896" y="1806"/>
                  </a:lnTo>
                  <a:lnTo>
                    <a:pt x="2031" y="1670"/>
                  </a:lnTo>
                  <a:lnTo>
                    <a:pt x="2212" y="1535"/>
                  </a:lnTo>
                  <a:lnTo>
                    <a:pt x="2302" y="1354"/>
                  </a:lnTo>
                  <a:lnTo>
                    <a:pt x="2392" y="1174"/>
                  </a:lnTo>
                  <a:lnTo>
                    <a:pt x="2392" y="993"/>
                  </a:lnTo>
                  <a:lnTo>
                    <a:pt x="2392" y="993"/>
                  </a:lnTo>
                  <a:lnTo>
                    <a:pt x="2392" y="813"/>
                  </a:lnTo>
                  <a:lnTo>
                    <a:pt x="2302" y="632"/>
                  </a:lnTo>
                  <a:lnTo>
                    <a:pt x="2212" y="452"/>
                  </a:lnTo>
                  <a:lnTo>
                    <a:pt x="2031" y="316"/>
                  </a:lnTo>
                  <a:lnTo>
                    <a:pt x="1896" y="181"/>
                  </a:lnTo>
                  <a:lnTo>
                    <a:pt x="1670" y="91"/>
                  </a:lnTo>
                  <a:lnTo>
                    <a:pt x="1444" y="45"/>
                  </a:lnTo>
                  <a:lnTo>
                    <a:pt x="1219" y="0"/>
                  </a:lnTo>
                  <a:lnTo>
                    <a:pt x="1219" y="0"/>
                  </a:lnTo>
                  <a:lnTo>
                    <a:pt x="948" y="45"/>
                  </a:lnTo>
                  <a:lnTo>
                    <a:pt x="722" y="91"/>
                  </a:lnTo>
                  <a:lnTo>
                    <a:pt x="542" y="181"/>
                  </a:lnTo>
                  <a:lnTo>
                    <a:pt x="361" y="316"/>
                  </a:lnTo>
                  <a:lnTo>
                    <a:pt x="226" y="452"/>
                  </a:lnTo>
                  <a:lnTo>
                    <a:pt x="90" y="632"/>
                  </a:lnTo>
                  <a:lnTo>
                    <a:pt x="0" y="813"/>
                  </a:lnTo>
                  <a:lnTo>
                    <a:pt x="0" y="993"/>
                  </a:lnTo>
                  <a:lnTo>
                    <a:pt x="0" y="993"/>
                  </a:lnTo>
                  <a:lnTo>
                    <a:pt x="0" y="1174"/>
                  </a:lnTo>
                  <a:lnTo>
                    <a:pt x="90" y="1354"/>
                  </a:lnTo>
                  <a:lnTo>
                    <a:pt x="226" y="1535"/>
                  </a:lnTo>
                  <a:lnTo>
                    <a:pt x="361" y="1670"/>
                  </a:lnTo>
                  <a:lnTo>
                    <a:pt x="542" y="1806"/>
                  </a:lnTo>
                  <a:lnTo>
                    <a:pt x="722" y="1896"/>
                  </a:lnTo>
                  <a:lnTo>
                    <a:pt x="948"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a:off x="3959771" y="1808637"/>
              <a:ext cx="60233" cy="49993"/>
            </a:xfrm>
            <a:custGeom>
              <a:avLst/>
              <a:gdLst/>
              <a:ahLst/>
              <a:cxnLst/>
              <a:rect l="l" t="t" r="r" b="b"/>
              <a:pathLst>
                <a:path w="2394" h="1987" extrusionOk="0">
                  <a:moveTo>
                    <a:pt x="1175" y="1986"/>
                  </a:moveTo>
                  <a:lnTo>
                    <a:pt x="1175" y="1986"/>
                  </a:lnTo>
                  <a:lnTo>
                    <a:pt x="1445" y="1941"/>
                  </a:lnTo>
                  <a:lnTo>
                    <a:pt x="1671" y="1896"/>
                  </a:lnTo>
                  <a:lnTo>
                    <a:pt x="1852" y="1806"/>
                  </a:lnTo>
                  <a:lnTo>
                    <a:pt x="2032" y="1670"/>
                  </a:lnTo>
                  <a:lnTo>
                    <a:pt x="2167" y="1535"/>
                  </a:lnTo>
                  <a:lnTo>
                    <a:pt x="2303" y="1354"/>
                  </a:lnTo>
                  <a:lnTo>
                    <a:pt x="2348" y="1174"/>
                  </a:lnTo>
                  <a:lnTo>
                    <a:pt x="2393" y="993"/>
                  </a:lnTo>
                  <a:lnTo>
                    <a:pt x="2393" y="993"/>
                  </a:lnTo>
                  <a:lnTo>
                    <a:pt x="2348" y="813"/>
                  </a:lnTo>
                  <a:lnTo>
                    <a:pt x="2303" y="632"/>
                  </a:lnTo>
                  <a:lnTo>
                    <a:pt x="2167" y="452"/>
                  </a:lnTo>
                  <a:lnTo>
                    <a:pt x="2032" y="316"/>
                  </a:lnTo>
                  <a:lnTo>
                    <a:pt x="1852" y="181"/>
                  </a:lnTo>
                  <a:lnTo>
                    <a:pt x="1671" y="91"/>
                  </a:lnTo>
                  <a:lnTo>
                    <a:pt x="1445" y="45"/>
                  </a:lnTo>
                  <a:lnTo>
                    <a:pt x="1175" y="0"/>
                  </a:lnTo>
                  <a:lnTo>
                    <a:pt x="1175" y="0"/>
                  </a:lnTo>
                  <a:lnTo>
                    <a:pt x="949" y="45"/>
                  </a:lnTo>
                  <a:lnTo>
                    <a:pt x="723" y="91"/>
                  </a:lnTo>
                  <a:lnTo>
                    <a:pt x="497" y="181"/>
                  </a:lnTo>
                  <a:lnTo>
                    <a:pt x="317" y="316"/>
                  </a:lnTo>
                  <a:lnTo>
                    <a:pt x="182" y="452"/>
                  </a:lnTo>
                  <a:lnTo>
                    <a:pt x="91" y="632"/>
                  </a:lnTo>
                  <a:lnTo>
                    <a:pt x="1" y="813"/>
                  </a:lnTo>
                  <a:lnTo>
                    <a:pt x="1" y="993"/>
                  </a:lnTo>
                  <a:lnTo>
                    <a:pt x="1" y="993"/>
                  </a:lnTo>
                  <a:lnTo>
                    <a:pt x="1" y="1174"/>
                  </a:lnTo>
                  <a:lnTo>
                    <a:pt x="91" y="1354"/>
                  </a:lnTo>
                  <a:lnTo>
                    <a:pt x="182" y="1535"/>
                  </a:lnTo>
                  <a:lnTo>
                    <a:pt x="317" y="1670"/>
                  </a:lnTo>
                  <a:lnTo>
                    <a:pt x="497" y="1806"/>
                  </a:lnTo>
                  <a:lnTo>
                    <a:pt x="723" y="1896"/>
                  </a:lnTo>
                  <a:lnTo>
                    <a:pt x="949" y="1941"/>
                  </a:lnTo>
                  <a:lnTo>
                    <a:pt x="1175" y="1986"/>
                  </a:lnTo>
                  <a:lnTo>
                    <a:pt x="1175"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4243671" y="1808637"/>
              <a:ext cx="61365" cy="49993"/>
            </a:xfrm>
            <a:custGeom>
              <a:avLst/>
              <a:gdLst/>
              <a:ahLst/>
              <a:cxnLst/>
              <a:rect l="l" t="t" r="r" b="b"/>
              <a:pathLst>
                <a:path w="2439" h="1987" extrusionOk="0">
                  <a:moveTo>
                    <a:pt x="1219" y="1986"/>
                  </a:moveTo>
                  <a:lnTo>
                    <a:pt x="1219" y="1986"/>
                  </a:lnTo>
                  <a:lnTo>
                    <a:pt x="1445" y="1941"/>
                  </a:lnTo>
                  <a:lnTo>
                    <a:pt x="1671" y="1896"/>
                  </a:lnTo>
                  <a:lnTo>
                    <a:pt x="1896" y="1806"/>
                  </a:lnTo>
                  <a:lnTo>
                    <a:pt x="2077" y="1670"/>
                  </a:lnTo>
                  <a:lnTo>
                    <a:pt x="2212" y="1535"/>
                  </a:lnTo>
                  <a:lnTo>
                    <a:pt x="2348" y="1354"/>
                  </a:lnTo>
                  <a:lnTo>
                    <a:pt x="2393" y="1174"/>
                  </a:lnTo>
                  <a:lnTo>
                    <a:pt x="2438" y="993"/>
                  </a:lnTo>
                  <a:lnTo>
                    <a:pt x="2438" y="993"/>
                  </a:lnTo>
                  <a:lnTo>
                    <a:pt x="2393" y="813"/>
                  </a:lnTo>
                  <a:lnTo>
                    <a:pt x="2348" y="632"/>
                  </a:lnTo>
                  <a:lnTo>
                    <a:pt x="2212" y="452"/>
                  </a:lnTo>
                  <a:lnTo>
                    <a:pt x="2077" y="316"/>
                  </a:lnTo>
                  <a:lnTo>
                    <a:pt x="1896" y="181"/>
                  </a:lnTo>
                  <a:lnTo>
                    <a:pt x="1671" y="91"/>
                  </a:lnTo>
                  <a:lnTo>
                    <a:pt x="1445" y="45"/>
                  </a:lnTo>
                  <a:lnTo>
                    <a:pt x="1219" y="0"/>
                  </a:lnTo>
                  <a:lnTo>
                    <a:pt x="1219" y="0"/>
                  </a:lnTo>
                  <a:lnTo>
                    <a:pt x="994" y="45"/>
                  </a:lnTo>
                  <a:lnTo>
                    <a:pt x="768" y="91"/>
                  </a:lnTo>
                  <a:lnTo>
                    <a:pt x="542" y="181"/>
                  </a:lnTo>
                  <a:lnTo>
                    <a:pt x="362" y="316"/>
                  </a:lnTo>
                  <a:lnTo>
                    <a:pt x="226" y="452"/>
                  </a:lnTo>
                  <a:lnTo>
                    <a:pt x="91" y="632"/>
                  </a:lnTo>
                  <a:lnTo>
                    <a:pt x="46" y="813"/>
                  </a:lnTo>
                  <a:lnTo>
                    <a:pt x="1" y="993"/>
                  </a:lnTo>
                  <a:lnTo>
                    <a:pt x="1" y="993"/>
                  </a:lnTo>
                  <a:lnTo>
                    <a:pt x="46" y="1174"/>
                  </a:lnTo>
                  <a:lnTo>
                    <a:pt x="91" y="1354"/>
                  </a:lnTo>
                  <a:lnTo>
                    <a:pt x="226" y="1535"/>
                  </a:lnTo>
                  <a:lnTo>
                    <a:pt x="362" y="1670"/>
                  </a:lnTo>
                  <a:lnTo>
                    <a:pt x="542" y="1806"/>
                  </a:lnTo>
                  <a:lnTo>
                    <a:pt x="768" y="1896"/>
                  </a:lnTo>
                  <a:lnTo>
                    <a:pt x="994"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4244803" y="1810901"/>
              <a:ext cx="60233" cy="47729"/>
            </a:xfrm>
            <a:custGeom>
              <a:avLst/>
              <a:gdLst/>
              <a:ahLst/>
              <a:cxnLst/>
              <a:rect l="l" t="t" r="r" b="b"/>
              <a:pathLst>
                <a:path w="2394" h="1897" extrusionOk="0">
                  <a:moveTo>
                    <a:pt x="1626" y="1"/>
                  </a:moveTo>
                  <a:lnTo>
                    <a:pt x="1626" y="1"/>
                  </a:lnTo>
                  <a:lnTo>
                    <a:pt x="1942" y="136"/>
                  </a:lnTo>
                  <a:lnTo>
                    <a:pt x="2167" y="362"/>
                  </a:lnTo>
                  <a:lnTo>
                    <a:pt x="2303" y="587"/>
                  </a:lnTo>
                  <a:lnTo>
                    <a:pt x="2348" y="768"/>
                  </a:lnTo>
                  <a:lnTo>
                    <a:pt x="2393" y="903"/>
                  </a:lnTo>
                  <a:lnTo>
                    <a:pt x="2393" y="903"/>
                  </a:lnTo>
                  <a:lnTo>
                    <a:pt x="2348" y="1084"/>
                  </a:lnTo>
                  <a:lnTo>
                    <a:pt x="2303" y="1264"/>
                  </a:lnTo>
                  <a:lnTo>
                    <a:pt x="2167" y="1445"/>
                  </a:lnTo>
                  <a:lnTo>
                    <a:pt x="2032" y="1580"/>
                  </a:lnTo>
                  <a:lnTo>
                    <a:pt x="1851" y="1716"/>
                  </a:lnTo>
                  <a:lnTo>
                    <a:pt x="1626" y="1806"/>
                  </a:lnTo>
                  <a:lnTo>
                    <a:pt x="1400" y="1851"/>
                  </a:lnTo>
                  <a:lnTo>
                    <a:pt x="1174" y="1896"/>
                  </a:lnTo>
                  <a:lnTo>
                    <a:pt x="1174" y="1896"/>
                  </a:lnTo>
                  <a:lnTo>
                    <a:pt x="949" y="1851"/>
                  </a:lnTo>
                  <a:lnTo>
                    <a:pt x="768" y="1806"/>
                  </a:lnTo>
                  <a:lnTo>
                    <a:pt x="543" y="1716"/>
                  </a:lnTo>
                  <a:lnTo>
                    <a:pt x="407" y="1625"/>
                  </a:lnTo>
                  <a:lnTo>
                    <a:pt x="227" y="1535"/>
                  </a:lnTo>
                  <a:lnTo>
                    <a:pt x="136" y="1400"/>
                  </a:lnTo>
                  <a:lnTo>
                    <a:pt x="46" y="1219"/>
                  </a:lnTo>
                  <a:lnTo>
                    <a:pt x="1" y="1039"/>
                  </a:lnTo>
                  <a:lnTo>
                    <a:pt x="1" y="1039"/>
                  </a:lnTo>
                  <a:lnTo>
                    <a:pt x="181" y="1129"/>
                  </a:lnTo>
                  <a:lnTo>
                    <a:pt x="407" y="1129"/>
                  </a:lnTo>
                  <a:lnTo>
                    <a:pt x="407" y="1129"/>
                  </a:lnTo>
                  <a:lnTo>
                    <a:pt x="678" y="1084"/>
                  </a:lnTo>
                  <a:lnTo>
                    <a:pt x="904" y="1039"/>
                  </a:lnTo>
                  <a:lnTo>
                    <a:pt x="1084" y="948"/>
                  </a:lnTo>
                  <a:lnTo>
                    <a:pt x="1265" y="858"/>
                  </a:lnTo>
                  <a:lnTo>
                    <a:pt x="1400" y="678"/>
                  </a:lnTo>
                  <a:lnTo>
                    <a:pt x="1535" y="542"/>
                  </a:lnTo>
                  <a:lnTo>
                    <a:pt x="1581"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4102878" y="1810901"/>
              <a:ext cx="60208" cy="47729"/>
            </a:xfrm>
            <a:custGeom>
              <a:avLst/>
              <a:gdLst/>
              <a:ahLst/>
              <a:cxnLst/>
              <a:rect l="l" t="t" r="r" b="b"/>
              <a:pathLst>
                <a:path w="2393" h="1897" extrusionOk="0">
                  <a:moveTo>
                    <a:pt x="1625" y="1"/>
                  </a:moveTo>
                  <a:lnTo>
                    <a:pt x="1625" y="1"/>
                  </a:lnTo>
                  <a:lnTo>
                    <a:pt x="1941" y="136"/>
                  </a:lnTo>
                  <a:lnTo>
                    <a:pt x="2212" y="362"/>
                  </a:lnTo>
                  <a:lnTo>
                    <a:pt x="2347" y="587"/>
                  </a:lnTo>
                  <a:lnTo>
                    <a:pt x="2392" y="768"/>
                  </a:lnTo>
                  <a:lnTo>
                    <a:pt x="2392" y="903"/>
                  </a:lnTo>
                  <a:lnTo>
                    <a:pt x="2392" y="903"/>
                  </a:lnTo>
                  <a:lnTo>
                    <a:pt x="2392" y="1084"/>
                  </a:lnTo>
                  <a:lnTo>
                    <a:pt x="2302" y="1264"/>
                  </a:lnTo>
                  <a:lnTo>
                    <a:pt x="2212" y="1445"/>
                  </a:lnTo>
                  <a:lnTo>
                    <a:pt x="2031" y="1580"/>
                  </a:lnTo>
                  <a:lnTo>
                    <a:pt x="1896" y="1716"/>
                  </a:lnTo>
                  <a:lnTo>
                    <a:pt x="1670" y="1806"/>
                  </a:lnTo>
                  <a:lnTo>
                    <a:pt x="1444" y="1851"/>
                  </a:lnTo>
                  <a:lnTo>
                    <a:pt x="1219" y="1896"/>
                  </a:lnTo>
                  <a:lnTo>
                    <a:pt x="1219" y="1896"/>
                  </a:lnTo>
                  <a:lnTo>
                    <a:pt x="993" y="1851"/>
                  </a:lnTo>
                  <a:lnTo>
                    <a:pt x="767" y="1806"/>
                  </a:lnTo>
                  <a:lnTo>
                    <a:pt x="587" y="1716"/>
                  </a:lnTo>
                  <a:lnTo>
                    <a:pt x="406" y="1625"/>
                  </a:lnTo>
                  <a:lnTo>
                    <a:pt x="271" y="1535"/>
                  </a:lnTo>
                  <a:lnTo>
                    <a:pt x="135" y="1400"/>
                  </a:lnTo>
                  <a:lnTo>
                    <a:pt x="45" y="1219"/>
                  </a:lnTo>
                  <a:lnTo>
                    <a:pt x="0" y="1039"/>
                  </a:lnTo>
                  <a:lnTo>
                    <a:pt x="0" y="1039"/>
                  </a:lnTo>
                  <a:lnTo>
                    <a:pt x="226" y="1129"/>
                  </a:lnTo>
                  <a:lnTo>
                    <a:pt x="451" y="1129"/>
                  </a:lnTo>
                  <a:lnTo>
                    <a:pt x="451" y="1129"/>
                  </a:lnTo>
                  <a:lnTo>
                    <a:pt x="677" y="1084"/>
                  </a:lnTo>
                  <a:lnTo>
                    <a:pt x="903" y="1039"/>
                  </a:lnTo>
                  <a:lnTo>
                    <a:pt x="1128" y="948"/>
                  </a:lnTo>
                  <a:lnTo>
                    <a:pt x="1309" y="858"/>
                  </a:lnTo>
                  <a:lnTo>
                    <a:pt x="1444" y="678"/>
                  </a:lnTo>
                  <a:lnTo>
                    <a:pt x="1580" y="542"/>
                  </a:lnTo>
                  <a:lnTo>
                    <a:pt x="1625" y="362"/>
                  </a:lnTo>
                  <a:lnTo>
                    <a:pt x="1670" y="136"/>
                  </a:lnTo>
                  <a:lnTo>
                    <a:pt x="1670" y="136"/>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3959771" y="1810901"/>
              <a:ext cx="60233" cy="47729"/>
            </a:xfrm>
            <a:custGeom>
              <a:avLst/>
              <a:gdLst/>
              <a:ahLst/>
              <a:cxnLst/>
              <a:rect l="l" t="t" r="r" b="b"/>
              <a:pathLst>
                <a:path w="2394" h="1897" extrusionOk="0">
                  <a:moveTo>
                    <a:pt x="1626" y="1"/>
                  </a:moveTo>
                  <a:lnTo>
                    <a:pt x="1626" y="1"/>
                  </a:lnTo>
                  <a:lnTo>
                    <a:pt x="1942" y="136"/>
                  </a:lnTo>
                  <a:lnTo>
                    <a:pt x="2167" y="362"/>
                  </a:lnTo>
                  <a:lnTo>
                    <a:pt x="2348" y="587"/>
                  </a:lnTo>
                  <a:lnTo>
                    <a:pt x="2393" y="768"/>
                  </a:lnTo>
                  <a:lnTo>
                    <a:pt x="2393" y="903"/>
                  </a:lnTo>
                  <a:lnTo>
                    <a:pt x="2393" y="903"/>
                  </a:lnTo>
                  <a:lnTo>
                    <a:pt x="2348" y="1084"/>
                  </a:lnTo>
                  <a:lnTo>
                    <a:pt x="2303" y="1264"/>
                  </a:lnTo>
                  <a:lnTo>
                    <a:pt x="2167" y="1445"/>
                  </a:lnTo>
                  <a:lnTo>
                    <a:pt x="2032" y="1580"/>
                  </a:lnTo>
                  <a:lnTo>
                    <a:pt x="1852" y="1716"/>
                  </a:lnTo>
                  <a:lnTo>
                    <a:pt x="1671" y="1806"/>
                  </a:lnTo>
                  <a:lnTo>
                    <a:pt x="1445" y="1851"/>
                  </a:lnTo>
                  <a:lnTo>
                    <a:pt x="1175" y="1896"/>
                  </a:lnTo>
                  <a:lnTo>
                    <a:pt x="1175" y="1896"/>
                  </a:lnTo>
                  <a:lnTo>
                    <a:pt x="949" y="1851"/>
                  </a:lnTo>
                  <a:lnTo>
                    <a:pt x="768" y="1806"/>
                  </a:lnTo>
                  <a:lnTo>
                    <a:pt x="588" y="1716"/>
                  </a:lnTo>
                  <a:lnTo>
                    <a:pt x="407" y="1625"/>
                  </a:lnTo>
                  <a:lnTo>
                    <a:pt x="272" y="1535"/>
                  </a:lnTo>
                  <a:lnTo>
                    <a:pt x="136" y="1400"/>
                  </a:lnTo>
                  <a:lnTo>
                    <a:pt x="46" y="1219"/>
                  </a:lnTo>
                  <a:lnTo>
                    <a:pt x="1" y="1039"/>
                  </a:lnTo>
                  <a:lnTo>
                    <a:pt x="1" y="1039"/>
                  </a:lnTo>
                  <a:lnTo>
                    <a:pt x="227" y="1129"/>
                  </a:lnTo>
                  <a:lnTo>
                    <a:pt x="452" y="1129"/>
                  </a:lnTo>
                  <a:lnTo>
                    <a:pt x="452" y="1129"/>
                  </a:lnTo>
                  <a:lnTo>
                    <a:pt x="678" y="1084"/>
                  </a:lnTo>
                  <a:lnTo>
                    <a:pt x="904" y="1039"/>
                  </a:lnTo>
                  <a:lnTo>
                    <a:pt x="1129" y="948"/>
                  </a:lnTo>
                  <a:lnTo>
                    <a:pt x="1310" y="858"/>
                  </a:lnTo>
                  <a:lnTo>
                    <a:pt x="1445" y="678"/>
                  </a:lnTo>
                  <a:lnTo>
                    <a:pt x="1536" y="542"/>
                  </a:lnTo>
                  <a:lnTo>
                    <a:pt x="1626"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a:off x="3933655" y="1566754"/>
              <a:ext cx="398635" cy="347510"/>
            </a:xfrm>
            <a:custGeom>
              <a:avLst/>
              <a:gdLst/>
              <a:ahLst/>
              <a:cxnLst/>
              <a:rect l="l" t="t" r="r" b="b"/>
              <a:pathLst>
                <a:path w="15844" h="13812" extrusionOk="0">
                  <a:moveTo>
                    <a:pt x="11330" y="2393"/>
                  </a:moveTo>
                  <a:lnTo>
                    <a:pt x="11330" y="3611"/>
                  </a:lnTo>
                  <a:lnTo>
                    <a:pt x="10472" y="3431"/>
                  </a:lnTo>
                  <a:lnTo>
                    <a:pt x="10066" y="3341"/>
                  </a:lnTo>
                  <a:lnTo>
                    <a:pt x="10066" y="2664"/>
                  </a:lnTo>
                  <a:lnTo>
                    <a:pt x="11330" y="2393"/>
                  </a:lnTo>
                  <a:close/>
                  <a:moveTo>
                    <a:pt x="9795" y="4830"/>
                  </a:moveTo>
                  <a:lnTo>
                    <a:pt x="9705" y="4920"/>
                  </a:lnTo>
                  <a:lnTo>
                    <a:pt x="9660" y="5011"/>
                  </a:lnTo>
                  <a:lnTo>
                    <a:pt x="9660" y="5101"/>
                  </a:lnTo>
                  <a:lnTo>
                    <a:pt x="9660" y="5191"/>
                  </a:lnTo>
                  <a:lnTo>
                    <a:pt x="9705" y="5236"/>
                  </a:lnTo>
                  <a:lnTo>
                    <a:pt x="9795" y="5281"/>
                  </a:lnTo>
                  <a:lnTo>
                    <a:pt x="11555" y="5281"/>
                  </a:lnTo>
                  <a:lnTo>
                    <a:pt x="11691" y="5236"/>
                  </a:lnTo>
                  <a:lnTo>
                    <a:pt x="11736" y="5191"/>
                  </a:lnTo>
                  <a:lnTo>
                    <a:pt x="11781" y="5101"/>
                  </a:lnTo>
                  <a:lnTo>
                    <a:pt x="11781" y="5011"/>
                  </a:lnTo>
                  <a:lnTo>
                    <a:pt x="11736" y="4920"/>
                  </a:lnTo>
                  <a:lnTo>
                    <a:pt x="11646" y="4830"/>
                  </a:lnTo>
                  <a:close/>
                  <a:moveTo>
                    <a:pt x="4424" y="4153"/>
                  </a:moveTo>
                  <a:lnTo>
                    <a:pt x="5643" y="4379"/>
                  </a:lnTo>
                  <a:lnTo>
                    <a:pt x="5643" y="5101"/>
                  </a:lnTo>
                  <a:lnTo>
                    <a:pt x="4424" y="5372"/>
                  </a:lnTo>
                  <a:lnTo>
                    <a:pt x="4424" y="4153"/>
                  </a:lnTo>
                  <a:close/>
                  <a:moveTo>
                    <a:pt x="9795" y="5958"/>
                  </a:moveTo>
                  <a:lnTo>
                    <a:pt x="9705" y="6003"/>
                  </a:lnTo>
                  <a:lnTo>
                    <a:pt x="9660" y="6094"/>
                  </a:lnTo>
                  <a:lnTo>
                    <a:pt x="9660" y="6184"/>
                  </a:lnTo>
                  <a:lnTo>
                    <a:pt x="9660" y="6274"/>
                  </a:lnTo>
                  <a:lnTo>
                    <a:pt x="9705" y="6365"/>
                  </a:lnTo>
                  <a:lnTo>
                    <a:pt x="9795" y="6410"/>
                  </a:lnTo>
                  <a:lnTo>
                    <a:pt x="11555" y="6410"/>
                  </a:lnTo>
                  <a:lnTo>
                    <a:pt x="11691" y="6365"/>
                  </a:lnTo>
                  <a:lnTo>
                    <a:pt x="11736" y="6319"/>
                  </a:lnTo>
                  <a:lnTo>
                    <a:pt x="11781" y="6229"/>
                  </a:lnTo>
                  <a:lnTo>
                    <a:pt x="11781" y="6094"/>
                  </a:lnTo>
                  <a:lnTo>
                    <a:pt x="11736" y="6003"/>
                  </a:lnTo>
                  <a:lnTo>
                    <a:pt x="11646" y="5958"/>
                  </a:lnTo>
                  <a:close/>
                  <a:moveTo>
                    <a:pt x="4153" y="6545"/>
                  </a:moveTo>
                  <a:lnTo>
                    <a:pt x="4063" y="6590"/>
                  </a:lnTo>
                  <a:lnTo>
                    <a:pt x="4018" y="6681"/>
                  </a:lnTo>
                  <a:lnTo>
                    <a:pt x="3973" y="6771"/>
                  </a:lnTo>
                  <a:lnTo>
                    <a:pt x="3973" y="7042"/>
                  </a:lnTo>
                  <a:lnTo>
                    <a:pt x="4018" y="7132"/>
                  </a:lnTo>
                  <a:lnTo>
                    <a:pt x="4063" y="7222"/>
                  </a:lnTo>
                  <a:lnTo>
                    <a:pt x="4153" y="7267"/>
                  </a:lnTo>
                  <a:lnTo>
                    <a:pt x="4289" y="7267"/>
                  </a:lnTo>
                  <a:lnTo>
                    <a:pt x="4334" y="7222"/>
                  </a:lnTo>
                  <a:lnTo>
                    <a:pt x="4424" y="7177"/>
                  </a:lnTo>
                  <a:lnTo>
                    <a:pt x="4469" y="7042"/>
                  </a:lnTo>
                  <a:lnTo>
                    <a:pt x="4469" y="6771"/>
                  </a:lnTo>
                  <a:lnTo>
                    <a:pt x="4424" y="6681"/>
                  </a:lnTo>
                  <a:lnTo>
                    <a:pt x="4379" y="6635"/>
                  </a:lnTo>
                  <a:lnTo>
                    <a:pt x="4334" y="6545"/>
                  </a:lnTo>
                  <a:close/>
                  <a:moveTo>
                    <a:pt x="5011" y="6545"/>
                  </a:moveTo>
                  <a:lnTo>
                    <a:pt x="4921" y="6590"/>
                  </a:lnTo>
                  <a:lnTo>
                    <a:pt x="4830" y="6681"/>
                  </a:lnTo>
                  <a:lnTo>
                    <a:pt x="4830" y="6771"/>
                  </a:lnTo>
                  <a:lnTo>
                    <a:pt x="4830" y="7042"/>
                  </a:lnTo>
                  <a:lnTo>
                    <a:pt x="4830" y="7132"/>
                  </a:lnTo>
                  <a:lnTo>
                    <a:pt x="4921" y="7222"/>
                  </a:lnTo>
                  <a:lnTo>
                    <a:pt x="5011" y="7267"/>
                  </a:lnTo>
                  <a:lnTo>
                    <a:pt x="5101" y="7267"/>
                  </a:lnTo>
                  <a:lnTo>
                    <a:pt x="5191" y="7222"/>
                  </a:lnTo>
                  <a:lnTo>
                    <a:pt x="5237" y="7177"/>
                  </a:lnTo>
                  <a:lnTo>
                    <a:pt x="5282" y="7042"/>
                  </a:lnTo>
                  <a:lnTo>
                    <a:pt x="5282" y="6771"/>
                  </a:lnTo>
                  <a:lnTo>
                    <a:pt x="5282" y="6681"/>
                  </a:lnTo>
                  <a:lnTo>
                    <a:pt x="5237" y="6635"/>
                  </a:lnTo>
                  <a:lnTo>
                    <a:pt x="5191" y="6545"/>
                  </a:lnTo>
                  <a:close/>
                  <a:moveTo>
                    <a:pt x="5823" y="6545"/>
                  </a:moveTo>
                  <a:lnTo>
                    <a:pt x="5733" y="6590"/>
                  </a:lnTo>
                  <a:lnTo>
                    <a:pt x="5688" y="6681"/>
                  </a:lnTo>
                  <a:lnTo>
                    <a:pt x="5643" y="6771"/>
                  </a:lnTo>
                  <a:lnTo>
                    <a:pt x="5643" y="7042"/>
                  </a:lnTo>
                  <a:lnTo>
                    <a:pt x="5688" y="7132"/>
                  </a:lnTo>
                  <a:lnTo>
                    <a:pt x="5733" y="7222"/>
                  </a:lnTo>
                  <a:lnTo>
                    <a:pt x="5823" y="7267"/>
                  </a:lnTo>
                  <a:lnTo>
                    <a:pt x="5959" y="7267"/>
                  </a:lnTo>
                  <a:lnTo>
                    <a:pt x="6004" y="7222"/>
                  </a:lnTo>
                  <a:lnTo>
                    <a:pt x="6094" y="7177"/>
                  </a:lnTo>
                  <a:lnTo>
                    <a:pt x="6139" y="7042"/>
                  </a:lnTo>
                  <a:lnTo>
                    <a:pt x="6139" y="6771"/>
                  </a:lnTo>
                  <a:lnTo>
                    <a:pt x="6094" y="6681"/>
                  </a:lnTo>
                  <a:lnTo>
                    <a:pt x="6049" y="6635"/>
                  </a:lnTo>
                  <a:lnTo>
                    <a:pt x="6004" y="6545"/>
                  </a:lnTo>
                  <a:close/>
                  <a:moveTo>
                    <a:pt x="9885" y="7042"/>
                  </a:moveTo>
                  <a:lnTo>
                    <a:pt x="9795" y="7087"/>
                  </a:lnTo>
                  <a:lnTo>
                    <a:pt x="9705" y="7132"/>
                  </a:lnTo>
                  <a:lnTo>
                    <a:pt x="9660" y="7222"/>
                  </a:lnTo>
                  <a:lnTo>
                    <a:pt x="9660" y="7312"/>
                  </a:lnTo>
                  <a:lnTo>
                    <a:pt x="9660" y="7403"/>
                  </a:lnTo>
                  <a:lnTo>
                    <a:pt x="9705" y="7448"/>
                  </a:lnTo>
                  <a:lnTo>
                    <a:pt x="9795" y="7493"/>
                  </a:lnTo>
                  <a:lnTo>
                    <a:pt x="9885" y="7538"/>
                  </a:lnTo>
                  <a:lnTo>
                    <a:pt x="11555" y="7538"/>
                  </a:lnTo>
                  <a:lnTo>
                    <a:pt x="11691" y="7448"/>
                  </a:lnTo>
                  <a:lnTo>
                    <a:pt x="11736" y="7403"/>
                  </a:lnTo>
                  <a:lnTo>
                    <a:pt x="11781" y="7358"/>
                  </a:lnTo>
                  <a:lnTo>
                    <a:pt x="11781" y="7222"/>
                  </a:lnTo>
                  <a:lnTo>
                    <a:pt x="11736" y="7132"/>
                  </a:lnTo>
                  <a:lnTo>
                    <a:pt x="11646" y="7087"/>
                  </a:lnTo>
                  <a:lnTo>
                    <a:pt x="11555" y="7042"/>
                  </a:lnTo>
                  <a:close/>
                  <a:moveTo>
                    <a:pt x="4153" y="7719"/>
                  </a:moveTo>
                  <a:lnTo>
                    <a:pt x="4063" y="7764"/>
                  </a:lnTo>
                  <a:lnTo>
                    <a:pt x="4018" y="7854"/>
                  </a:lnTo>
                  <a:lnTo>
                    <a:pt x="3973" y="7944"/>
                  </a:lnTo>
                  <a:lnTo>
                    <a:pt x="3973" y="8215"/>
                  </a:lnTo>
                  <a:lnTo>
                    <a:pt x="4018" y="8305"/>
                  </a:lnTo>
                  <a:lnTo>
                    <a:pt x="4063" y="8396"/>
                  </a:lnTo>
                  <a:lnTo>
                    <a:pt x="4153" y="8441"/>
                  </a:lnTo>
                  <a:lnTo>
                    <a:pt x="4289" y="8441"/>
                  </a:lnTo>
                  <a:lnTo>
                    <a:pt x="4334" y="8396"/>
                  </a:lnTo>
                  <a:lnTo>
                    <a:pt x="4424" y="8351"/>
                  </a:lnTo>
                  <a:lnTo>
                    <a:pt x="4469" y="8215"/>
                  </a:lnTo>
                  <a:lnTo>
                    <a:pt x="4469" y="7944"/>
                  </a:lnTo>
                  <a:lnTo>
                    <a:pt x="4424" y="7854"/>
                  </a:lnTo>
                  <a:lnTo>
                    <a:pt x="4379" y="7809"/>
                  </a:lnTo>
                  <a:lnTo>
                    <a:pt x="4334" y="7719"/>
                  </a:lnTo>
                  <a:close/>
                  <a:moveTo>
                    <a:pt x="5011" y="7719"/>
                  </a:moveTo>
                  <a:lnTo>
                    <a:pt x="4921" y="7764"/>
                  </a:lnTo>
                  <a:lnTo>
                    <a:pt x="4830" y="7854"/>
                  </a:lnTo>
                  <a:lnTo>
                    <a:pt x="4830" y="7944"/>
                  </a:lnTo>
                  <a:lnTo>
                    <a:pt x="4830" y="8215"/>
                  </a:lnTo>
                  <a:lnTo>
                    <a:pt x="4830" y="8305"/>
                  </a:lnTo>
                  <a:lnTo>
                    <a:pt x="4921" y="8396"/>
                  </a:lnTo>
                  <a:lnTo>
                    <a:pt x="5011" y="8441"/>
                  </a:lnTo>
                  <a:lnTo>
                    <a:pt x="5101" y="8441"/>
                  </a:lnTo>
                  <a:lnTo>
                    <a:pt x="5191" y="8396"/>
                  </a:lnTo>
                  <a:lnTo>
                    <a:pt x="5237" y="8351"/>
                  </a:lnTo>
                  <a:lnTo>
                    <a:pt x="5282" y="8215"/>
                  </a:lnTo>
                  <a:lnTo>
                    <a:pt x="5282" y="7944"/>
                  </a:lnTo>
                  <a:lnTo>
                    <a:pt x="5282" y="7854"/>
                  </a:lnTo>
                  <a:lnTo>
                    <a:pt x="5237" y="7809"/>
                  </a:lnTo>
                  <a:lnTo>
                    <a:pt x="5191" y="7719"/>
                  </a:lnTo>
                  <a:close/>
                  <a:moveTo>
                    <a:pt x="5823" y="7719"/>
                  </a:moveTo>
                  <a:lnTo>
                    <a:pt x="5733" y="7764"/>
                  </a:lnTo>
                  <a:lnTo>
                    <a:pt x="5688" y="7854"/>
                  </a:lnTo>
                  <a:lnTo>
                    <a:pt x="5643" y="7944"/>
                  </a:lnTo>
                  <a:lnTo>
                    <a:pt x="5643" y="8215"/>
                  </a:lnTo>
                  <a:lnTo>
                    <a:pt x="5688" y="8305"/>
                  </a:lnTo>
                  <a:lnTo>
                    <a:pt x="5733" y="8396"/>
                  </a:lnTo>
                  <a:lnTo>
                    <a:pt x="5823" y="8441"/>
                  </a:lnTo>
                  <a:lnTo>
                    <a:pt x="5959" y="8441"/>
                  </a:lnTo>
                  <a:lnTo>
                    <a:pt x="6004" y="8396"/>
                  </a:lnTo>
                  <a:lnTo>
                    <a:pt x="6094" y="8351"/>
                  </a:lnTo>
                  <a:lnTo>
                    <a:pt x="6139" y="8215"/>
                  </a:lnTo>
                  <a:lnTo>
                    <a:pt x="6139" y="7944"/>
                  </a:lnTo>
                  <a:lnTo>
                    <a:pt x="6094" y="7854"/>
                  </a:lnTo>
                  <a:lnTo>
                    <a:pt x="6049" y="7809"/>
                  </a:lnTo>
                  <a:lnTo>
                    <a:pt x="6004" y="7719"/>
                  </a:lnTo>
                  <a:close/>
                  <a:moveTo>
                    <a:pt x="9885" y="8125"/>
                  </a:moveTo>
                  <a:lnTo>
                    <a:pt x="9795" y="8170"/>
                  </a:lnTo>
                  <a:lnTo>
                    <a:pt x="9705" y="8215"/>
                  </a:lnTo>
                  <a:lnTo>
                    <a:pt x="9660" y="8305"/>
                  </a:lnTo>
                  <a:lnTo>
                    <a:pt x="9660" y="8396"/>
                  </a:lnTo>
                  <a:lnTo>
                    <a:pt x="9660" y="8486"/>
                  </a:lnTo>
                  <a:lnTo>
                    <a:pt x="9705" y="8531"/>
                  </a:lnTo>
                  <a:lnTo>
                    <a:pt x="9795" y="8576"/>
                  </a:lnTo>
                  <a:lnTo>
                    <a:pt x="9885" y="8621"/>
                  </a:lnTo>
                  <a:lnTo>
                    <a:pt x="11555" y="8621"/>
                  </a:lnTo>
                  <a:lnTo>
                    <a:pt x="11691" y="8531"/>
                  </a:lnTo>
                  <a:lnTo>
                    <a:pt x="11736" y="8486"/>
                  </a:lnTo>
                  <a:lnTo>
                    <a:pt x="11781" y="8441"/>
                  </a:lnTo>
                  <a:lnTo>
                    <a:pt x="11781" y="8305"/>
                  </a:lnTo>
                  <a:lnTo>
                    <a:pt x="11736" y="8215"/>
                  </a:lnTo>
                  <a:lnTo>
                    <a:pt x="11646" y="8170"/>
                  </a:lnTo>
                  <a:lnTo>
                    <a:pt x="11555" y="8125"/>
                  </a:lnTo>
                  <a:close/>
                  <a:moveTo>
                    <a:pt x="4153" y="8892"/>
                  </a:moveTo>
                  <a:lnTo>
                    <a:pt x="4063" y="8937"/>
                  </a:lnTo>
                  <a:lnTo>
                    <a:pt x="4018" y="9028"/>
                  </a:lnTo>
                  <a:lnTo>
                    <a:pt x="3973" y="9118"/>
                  </a:lnTo>
                  <a:lnTo>
                    <a:pt x="3973" y="9389"/>
                  </a:lnTo>
                  <a:lnTo>
                    <a:pt x="4018" y="9479"/>
                  </a:lnTo>
                  <a:lnTo>
                    <a:pt x="4063" y="9569"/>
                  </a:lnTo>
                  <a:lnTo>
                    <a:pt x="4153" y="9614"/>
                  </a:lnTo>
                  <a:lnTo>
                    <a:pt x="4289" y="9614"/>
                  </a:lnTo>
                  <a:lnTo>
                    <a:pt x="4334" y="9569"/>
                  </a:lnTo>
                  <a:lnTo>
                    <a:pt x="4424" y="9524"/>
                  </a:lnTo>
                  <a:lnTo>
                    <a:pt x="4469" y="9389"/>
                  </a:lnTo>
                  <a:lnTo>
                    <a:pt x="4469" y="9118"/>
                  </a:lnTo>
                  <a:lnTo>
                    <a:pt x="4424" y="9028"/>
                  </a:lnTo>
                  <a:lnTo>
                    <a:pt x="4379" y="8937"/>
                  </a:lnTo>
                  <a:lnTo>
                    <a:pt x="4334" y="8892"/>
                  </a:lnTo>
                  <a:close/>
                  <a:moveTo>
                    <a:pt x="5011" y="8892"/>
                  </a:moveTo>
                  <a:lnTo>
                    <a:pt x="4921" y="8937"/>
                  </a:lnTo>
                  <a:lnTo>
                    <a:pt x="4830" y="9028"/>
                  </a:lnTo>
                  <a:lnTo>
                    <a:pt x="4830" y="9118"/>
                  </a:lnTo>
                  <a:lnTo>
                    <a:pt x="4830" y="9389"/>
                  </a:lnTo>
                  <a:lnTo>
                    <a:pt x="4830" y="9479"/>
                  </a:lnTo>
                  <a:lnTo>
                    <a:pt x="4921" y="9569"/>
                  </a:lnTo>
                  <a:lnTo>
                    <a:pt x="5011" y="9614"/>
                  </a:lnTo>
                  <a:lnTo>
                    <a:pt x="5101" y="9614"/>
                  </a:lnTo>
                  <a:lnTo>
                    <a:pt x="5191" y="9569"/>
                  </a:lnTo>
                  <a:lnTo>
                    <a:pt x="5237" y="9524"/>
                  </a:lnTo>
                  <a:lnTo>
                    <a:pt x="5282" y="9389"/>
                  </a:lnTo>
                  <a:lnTo>
                    <a:pt x="5282" y="9118"/>
                  </a:lnTo>
                  <a:lnTo>
                    <a:pt x="5282" y="9028"/>
                  </a:lnTo>
                  <a:lnTo>
                    <a:pt x="5237" y="8937"/>
                  </a:lnTo>
                  <a:lnTo>
                    <a:pt x="5191" y="8892"/>
                  </a:lnTo>
                  <a:close/>
                  <a:moveTo>
                    <a:pt x="5823" y="8892"/>
                  </a:moveTo>
                  <a:lnTo>
                    <a:pt x="5733" y="8937"/>
                  </a:lnTo>
                  <a:lnTo>
                    <a:pt x="5688" y="9028"/>
                  </a:lnTo>
                  <a:lnTo>
                    <a:pt x="5643" y="9118"/>
                  </a:lnTo>
                  <a:lnTo>
                    <a:pt x="5643" y="9389"/>
                  </a:lnTo>
                  <a:lnTo>
                    <a:pt x="5688" y="9479"/>
                  </a:lnTo>
                  <a:lnTo>
                    <a:pt x="5733" y="9569"/>
                  </a:lnTo>
                  <a:lnTo>
                    <a:pt x="5823" y="9614"/>
                  </a:lnTo>
                  <a:lnTo>
                    <a:pt x="5959" y="9614"/>
                  </a:lnTo>
                  <a:lnTo>
                    <a:pt x="6004" y="9569"/>
                  </a:lnTo>
                  <a:lnTo>
                    <a:pt x="6094" y="9524"/>
                  </a:lnTo>
                  <a:lnTo>
                    <a:pt x="6139" y="9389"/>
                  </a:lnTo>
                  <a:lnTo>
                    <a:pt x="6139" y="9118"/>
                  </a:lnTo>
                  <a:lnTo>
                    <a:pt x="6094" y="9028"/>
                  </a:lnTo>
                  <a:lnTo>
                    <a:pt x="6049" y="8937"/>
                  </a:lnTo>
                  <a:lnTo>
                    <a:pt x="6004" y="8892"/>
                  </a:lnTo>
                  <a:close/>
                  <a:moveTo>
                    <a:pt x="9795" y="9253"/>
                  </a:moveTo>
                  <a:lnTo>
                    <a:pt x="9705" y="9343"/>
                  </a:lnTo>
                  <a:lnTo>
                    <a:pt x="9660" y="9434"/>
                  </a:lnTo>
                  <a:lnTo>
                    <a:pt x="9660" y="9524"/>
                  </a:lnTo>
                  <a:lnTo>
                    <a:pt x="9660" y="9614"/>
                  </a:lnTo>
                  <a:lnTo>
                    <a:pt x="9705" y="9659"/>
                  </a:lnTo>
                  <a:lnTo>
                    <a:pt x="9795" y="9705"/>
                  </a:lnTo>
                  <a:lnTo>
                    <a:pt x="11555" y="9705"/>
                  </a:lnTo>
                  <a:lnTo>
                    <a:pt x="11691" y="9659"/>
                  </a:lnTo>
                  <a:lnTo>
                    <a:pt x="11736" y="9614"/>
                  </a:lnTo>
                  <a:lnTo>
                    <a:pt x="11781" y="9524"/>
                  </a:lnTo>
                  <a:lnTo>
                    <a:pt x="11781" y="9434"/>
                  </a:lnTo>
                  <a:lnTo>
                    <a:pt x="11736" y="9343"/>
                  </a:lnTo>
                  <a:lnTo>
                    <a:pt x="11646" y="9253"/>
                  </a:lnTo>
                  <a:close/>
                  <a:moveTo>
                    <a:pt x="4153" y="10066"/>
                  </a:moveTo>
                  <a:lnTo>
                    <a:pt x="4063" y="10111"/>
                  </a:lnTo>
                  <a:lnTo>
                    <a:pt x="4018" y="10201"/>
                  </a:lnTo>
                  <a:lnTo>
                    <a:pt x="3973" y="10291"/>
                  </a:lnTo>
                  <a:lnTo>
                    <a:pt x="3973" y="10562"/>
                  </a:lnTo>
                  <a:lnTo>
                    <a:pt x="4018" y="10652"/>
                  </a:lnTo>
                  <a:lnTo>
                    <a:pt x="4063" y="10743"/>
                  </a:lnTo>
                  <a:lnTo>
                    <a:pt x="4153" y="10788"/>
                  </a:lnTo>
                  <a:lnTo>
                    <a:pt x="4289" y="10788"/>
                  </a:lnTo>
                  <a:lnTo>
                    <a:pt x="4334" y="10743"/>
                  </a:lnTo>
                  <a:lnTo>
                    <a:pt x="4424" y="10698"/>
                  </a:lnTo>
                  <a:lnTo>
                    <a:pt x="4469" y="10562"/>
                  </a:lnTo>
                  <a:lnTo>
                    <a:pt x="4469" y="10291"/>
                  </a:lnTo>
                  <a:lnTo>
                    <a:pt x="4424" y="10201"/>
                  </a:lnTo>
                  <a:lnTo>
                    <a:pt x="4379" y="10111"/>
                  </a:lnTo>
                  <a:lnTo>
                    <a:pt x="4334" y="10066"/>
                  </a:lnTo>
                  <a:close/>
                  <a:moveTo>
                    <a:pt x="4966" y="10066"/>
                  </a:moveTo>
                  <a:lnTo>
                    <a:pt x="4875" y="10111"/>
                  </a:lnTo>
                  <a:lnTo>
                    <a:pt x="4830" y="10201"/>
                  </a:lnTo>
                  <a:lnTo>
                    <a:pt x="4830" y="10291"/>
                  </a:lnTo>
                  <a:lnTo>
                    <a:pt x="4830" y="10562"/>
                  </a:lnTo>
                  <a:lnTo>
                    <a:pt x="4830" y="10652"/>
                  </a:lnTo>
                  <a:lnTo>
                    <a:pt x="4921" y="10743"/>
                  </a:lnTo>
                  <a:lnTo>
                    <a:pt x="5011" y="10788"/>
                  </a:lnTo>
                  <a:lnTo>
                    <a:pt x="5101" y="10788"/>
                  </a:lnTo>
                  <a:lnTo>
                    <a:pt x="5191" y="10743"/>
                  </a:lnTo>
                  <a:lnTo>
                    <a:pt x="5237" y="10698"/>
                  </a:lnTo>
                  <a:lnTo>
                    <a:pt x="5282" y="10562"/>
                  </a:lnTo>
                  <a:lnTo>
                    <a:pt x="5282" y="10291"/>
                  </a:lnTo>
                  <a:lnTo>
                    <a:pt x="5282" y="10201"/>
                  </a:lnTo>
                  <a:lnTo>
                    <a:pt x="5237" y="10111"/>
                  </a:lnTo>
                  <a:lnTo>
                    <a:pt x="5146" y="10066"/>
                  </a:lnTo>
                  <a:close/>
                  <a:moveTo>
                    <a:pt x="5823" y="10066"/>
                  </a:moveTo>
                  <a:lnTo>
                    <a:pt x="5733" y="10111"/>
                  </a:lnTo>
                  <a:lnTo>
                    <a:pt x="5688" y="10201"/>
                  </a:lnTo>
                  <a:lnTo>
                    <a:pt x="5643" y="10291"/>
                  </a:lnTo>
                  <a:lnTo>
                    <a:pt x="5643" y="10562"/>
                  </a:lnTo>
                  <a:lnTo>
                    <a:pt x="5688" y="10652"/>
                  </a:lnTo>
                  <a:lnTo>
                    <a:pt x="5733" y="10743"/>
                  </a:lnTo>
                  <a:lnTo>
                    <a:pt x="5823" y="10788"/>
                  </a:lnTo>
                  <a:lnTo>
                    <a:pt x="5959" y="10788"/>
                  </a:lnTo>
                  <a:lnTo>
                    <a:pt x="6004" y="10743"/>
                  </a:lnTo>
                  <a:lnTo>
                    <a:pt x="6094" y="10698"/>
                  </a:lnTo>
                  <a:lnTo>
                    <a:pt x="6139" y="10517"/>
                  </a:lnTo>
                  <a:lnTo>
                    <a:pt x="6139" y="10291"/>
                  </a:lnTo>
                  <a:lnTo>
                    <a:pt x="6094" y="10201"/>
                  </a:lnTo>
                  <a:lnTo>
                    <a:pt x="6049" y="10111"/>
                  </a:lnTo>
                  <a:lnTo>
                    <a:pt x="6004" y="10066"/>
                  </a:lnTo>
                  <a:close/>
                  <a:moveTo>
                    <a:pt x="9795" y="10382"/>
                  </a:moveTo>
                  <a:lnTo>
                    <a:pt x="9705" y="10427"/>
                  </a:lnTo>
                  <a:lnTo>
                    <a:pt x="9660" y="10517"/>
                  </a:lnTo>
                  <a:lnTo>
                    <a:pt x="9660" y="10607"/>
                  </a:lnTo>
                  <a:lnTo>
                    <a:pt x="9660" y="10698"/>
                  </a:lnTo>
                  <a:lnTo>
                    <a:pt x="9705" y="10788"/>
                  </a:lnTo>
                  <a:lnTo>
                    <a:pt x="9795" y="10833"/>
                  </a:lnTo>
                  <a:lnTo>
                    <a:pt x="11555" y="10833"/>
                  </a:lnTo>
                  <a:lnTo>
                    <a:pt x="11691" y="10788"/>
                  </a:lnTo>
                  <a:lnTo>
                    <a:pt x="11736" y="10698"/>
                  </a:lnTo>
                  <a:lnTo>
                    <a:pt x="11781" y="10652"/>
                  </a:lnTo>
                  <a:lnTo>
                    <a:pt x="11781" y="10517"/>
                  </a:lnTo>
                  <a:lnTo>
                    <a:pt x="11736" y="10427"/>
                  </a:lnTo>
                  <a:lnTo>
                    <a:pt x="11646" y="10382"/>
                  </a:lnTo>
                  <a:close/>
                  <a:moveTo>
                    <a:pt x="2213" y="9840"/>
                  </a:moveTo>
                  <a:lnTo>
                    <a:pt x="2574" y="9885"/>
                  </a:lnTo>
                  <a:lnTo>
                    <a:pt x="2890" y="10066"/>
                  </a:lnTo>
                  <a:lnTo>
                    <a:pt x="2980" y="10156"/>
                  </a:lnTo>
                  <a:lnTo>
                    <a:pt x="3115" y="10291"/>
                  </a:lnTo>
                  <a:lnTo>
                    <a:pt x="3160" y="10427"/>
                  </a:lnTo>
                  <a:lnTo>
                    <a:pt x="3205" y="10607"/>
                  </a:lnTo>
                  <a:lnTo>
                    <a:pt x="3160" y="10788"/>
                  </a:lnTo>
                  <a:lnTo>
                    <a:pt x="3115" y="10923"/>
                  </a:lnTo>
                  <a:lnTo>
                    <a:pt x="2980" y="11059"/>
                  </a:lnTo>
                  <a:lnTo>
                    <a:pt x="2890" y="11149"/>
                  </a:lnTo>
                  <a:lnTo>
                    <a:pt x="2574" y="11284"/>
                  </a:lnTo>
                  <a:lnTo>
                    <a:pt x="2213" y="11329"/>
                  </a:lnTo>
                  <a:lnTo>
                    <a:pt x="2032" y="11329"/>
                  </a:lnTo>
                  <a:lnTo>
                    <a:pt x="1851" y="11284"/>
                  </a:lnTo>
                  <a:lnTo>
                    <a:pt x="1671" y="11194"/>
                  </a:lnTo>
                  <a:lnTo>
                    <a:pt x="1535" y="11104"/>
                  </a:lnTo>
                  <a:lnTo>
                    <a:pt x="1400" y="11013"/>
                  </a:lnTo>
                  <a:lnTo>
                    <a:pt x="1310" y="10878"/>
                  </a:lnTo>
                  <a:lnTo>
                    <a:pt x="1265" y="10743"/>
                  </a:lnTo>
                  <a:lnTo>
                    <a:pt x="1265" y="10607"/>
                  </a:lnTo>
                  <a:lnTo>
                    <a:pt x="1265" y="10472"/>
                  </a:lnTo>
                  <a:lnTo>
                    <a:pt x="1310" y="10336"/>
                  </a:lnTo>
                  <a:lnTo>
                    <a:pt x="1400" y="10201"/>
                  </a:lnTo>
                  <a:lnTo>
                    <a:pt x="1535" y="10111"/>
                  </a:lnTo>
                  <a:lnTo>
                    <a:pt x="1671" y="9975"/>
                  </a:lnTo>
                  <a:lnTo>
                    <a:pt x="1851" y="9930"/>
                  </a:lnTo>
                  <a:lnTo>
                    <a:pt x="2032" y="9885"/>
                  </a:lnTo>
                  <a:lnTo>
                    <a:pt x="2213" y="9840"/>
                  </a:lnTo>
                  <a:close/>
                  <a:moveTo>
                    <a:pt x="7945" y="9840"/>
                  </a:moveTo>
                  <a:lnTo>
                    <a:pt x="8261" y="9885"/>
                  </a:lnTo>
                  <a:lnTo>
                    <a:pt x="8577" y="10066"/>
                  </a:lnTo>
                  <a:lnTo>
                    <a:pt x="8712" y="10156"/>
                  </a:lnTo>
                  <a:lnTo>
                    <a:pt x="8802" y="10291"/>
                  </a:lnTo>
                  <a:lnTo>
                    <a:pt x="8892" y="10427"/>
                  </a:lnTo>
                  <a:lnTo>
                    <a:pt x="8892" y="10607"/>
                  </a:lnTo>
                  <a:lnTo>
                    <a:pt x="8892" y="10788"/>
                  </a:lnTo>
                  <a:lnTo>
                    <a:pt x="8802" y="10923"/>
                  </a:lnTo>
                  <a:lnTo>
                    <a:pt x="8712" y="11059"/>
                  </a:lnTo>
                  <a:lnTo>
                    <a:pt x="8577" y="11149"/>
                  </a:lnTo>
                  <a:lnTo>
                    <a:pt x="8261" y="11284"/>
                  </a:lnTo>
                  <a:lnTo>
                    <a:pt x="7945" y="11329"/>
                  </a:lnTo>
                  <a:lnTo>
                    <a:pt x="7719" y="11329"/>
                  </a:lnTo>
                  <a:lnTo>
                    <a:pt x="7538" y="11284"/>
                  </a:lnTo>
                  <a:lnTo>
                    <a:pt x="7358" y="11194"/>
                  </a:lnTo>
                  <a:lnTo>
                    <a:pt x="7222" y="11104"/>
                  </a:lnTo>
                  <a:lnTo>
                    <a:pt x="7132" y="11013"/>
                  </a:lnTo>
                  <a:lnTo>
                    <a:pt x="7042" y="10878"/>
                  </a:lnTo>
                  <a:lnTo>
                    <a:pt x="6997" y="10743"/>
                  </a:lnTo>
                  <a:lnTo>
                    <a:pt x="6952" y="10607"/>
                  </a:lnTo>
                  <a:lnTo>
                    <a:pt x="6997" y="10472"/>
                  </a:lnTo>
                  <a:lnTo>
                    <a:pt x="7042" y="10336"/>
                  </a:lnTo>
                  <a:lnTo>
                    <a:pt x="7132" y="10201"/>
                  </a:lnTo>
                  <a:lnTo>
                    <a:pt x="7222" y="10111"/>
                  </a:lnTo>
                  <a:lnTo>
                    <a:pt x="7358" y="9975"/>
                  </a:lnTo>
                  <a:lnTo>
                    <a:pt x="7538" y="9930"/>
                  </a:lnTo>
                  <a:lnTo>
                    <a:pt x="7719" y="9885"/>
                  </a:lnTo>
                  <a:lnTo>
                    <a:pt x="7945" y="9840"/>
                  </a:lnTo>
                  <a:close/>
                  <a:moveTo>
                    <a:pt x="13541" y="9840"/>
                  </a:moveTo>
                  <a:lnTo>
                    <a:pt x="13857" y="9885"/>
                  </a:lnTo>
                  <a:lnTo>
                    <a:pt x="14173" y="10066"/>
                  </a:lnTo>
                  <a:lnTo>
                    <a:pt x="14309" y="10156"/>
                  </a:lnTo>
                  <a:lnTo>
                    <a:pt x="14399" y="10291"/>
                  </a:lnTo>
                  <a:lnTo>
                    <a:pt x="14489" y="10427"/>
                  </a:lnTo>
                  <a:lnTo>
                    <a:pt x="14534" y="10607"/>
                  </a:lnTo>
                  <a:lnTo>
                    <a:pt x="14489" y="10743"/>
                  </a:lnTo>
                  <a:lnTo>
                    <a:pt x="14444" y="10878"/>
                  </a:lnTo>
                  <a:lnTo>
                    <a:pt x="14354" y="11013"/>
                  </a:lnTo>
                  <a:lnTo>
                    <a:pt x="14264" y="11104"/>
                  </a:lnTo>
                  <a:lnTo>
                    <a:pt x="14083" y="11194"/>
                  </a:lnTo>
                  <a:lnTo>
                    <a:pt x="13948" y="11284"/>
                  </a:lnTo>
                  <a:lnTo>
                    <a:pt x="13722" y="11329"/>
                  </a:lnTo>
                  <a:lnTo>
                    <a:pt x="13541" y="11329"/>
                  </a:lnTo>
                  <a:lnTo>
                    <a:pt x="13225" y="11284"/>
                  </a:lnTo>
                  <a:lnTo>
                    <a:pt x="12910" y="11149"/>
                  </a:lnTo>
                  <a:lnTo>
                    <a:pt x="12774" y="11059"/>
                  </a:lnTo>
                  <a:lnTo>
                    <a:pt x="12684" y="10923"/>
                  </a:lnTo>
                  <a:lnTo>
                    <a:pt x="12594" y="10788"/>
                  </a:lnTo>
                  <a:lnTo>
                    <a:pt x="12548" y="10607"/>
                  </a:lnTo>
                  <a:lnTo>
                    <a:pt x="12594" y="10427"/>
                  </a:lnTo>
                  <a:lnTo>
                    <a:pt x="12684" y="10291"/>
                  </a:lnTo>
                  <a:lnTo>
                    <a:pt x="12774" y="10156"/>
                  </a:lnTo>
                  <a:lnTo>
                    <a:pt x="12910" y="10066"/>
                  </a:lnTo>
                  <a:lnTo>
                    <a:pt x="13225" y="9885"/>
                  </a:lnTo>
                  <a:lnTo>
                    <a:pt x="13541" y="9840"/>
                  </a:lnTo>
                  <a:close/>
                  <a:moveTo>
                    <a:pt x="4153" y="11239"/>
                  </a:moveTo>
                  <a:lnTo>
                    <a:pt x="4063" y="11284"/>
                  </a:lnTo>
                  <a:lnTo>
                    <a:pt x="4018" y="11329"/>
                  </a:lnTo>
                  <a:lnTo>
                    <a:pt x="3973" y="11465"/>
                  </a:lnTo>
                  <a:lnTo>
                    <a:pt x="3973" y="11736"/>
                  </a:lnTo>
                  <a:lnTo>
                    <a:pt x="4018" y="11826"/>
                  </a:lnTo>
                  <a:lnTo>
                    <a:pt x="4063" y="11871"/>
                  </a:lnTo>
                  <a:lnTo>
                    <a:pt x="4153" y="11916"/>
                  </a:lnTo>
                  <a:lnTo>
                    <a:pt x="4244" y="11961"/>
                  </a:lnTo>
                  <a:lnTo>
                    <a:pt x="4334" y="11916"/>
                  </a:lnTo>
                  <a:lnTo>
                    <a:pt x="4379" y="11871"/>
                  </a:lnTo>
                  <a:lnTo>
                    <a:pt x="4424" y="11826"/>
                  </a:lnTo>
                  <a:lnTo>
                    <a:pt x="4469" y="11736"/>
                  </a:lnTo>
                  <a:lnTo>
                    <a:pt x="4469" y="11465"/>
                  </a:lnTo>
                  <a:lnTo>
                    <a:pt x="4424" y="11284"/>
                  </a:lnTo>
                  <a:lnTo>
                    <a:pt x="4334" y="11239"/>
                  </a:lnTo>
                  <a:close/>
                  <a:moveTo>
                    <a:pt x="5011" y="11239"/>
                  </a:moveTo>
                  <a:lnTo>
                    <a:pt x="4921" y="11284"/>
                  </a:lnTo>
                  <a:lnTo>
                    <a:pt x="4830" y="11329"/>
                  </a:lnTo>
                  <a:lnTo>
                    <a:pt x="4830" y="11465"/>
                  </a:lnTo>
                  <a:lnTo>
                    <a:pt x="4830" y="11736"/>
                  </a:lnTo>
                  <a:lnTo>
                    <a:pt x="4830" y="11826"/>
                  </a:lnTo>
                  <a:lnTo>
                    <a:pt x="4875" y="11871"/>
                  </a:lnTo>
                  <a:lnTo>
                    <a:pt x="4966" y="11916"/>
                  </a:lnTo>
                  <a:lnTo>
                    <a:pt x="5056" y="11961"/>
                  </a:lnTo>
                  <a:lnTo>
                    <a:pt x="5146" y="11916"/>
                  </a:lnTo>
                  <a:lnTo>
                    <a:pt x="5237" y="11871"/>
                  </a:lnTo>
                  <a:lnTo>
                    <a:pt x="5282" y="11826"/>
                  </a:lnTo>
                  <a:lnTo>
                    <a:pt x="5282" y="11736"/>
                  </a:lnTo>
                  <a:lnTo>
                    <a:pt x="5282" y="11465"/>
                  </a:lnTo>
                  <a:lnTo>
                    <a:pt x="5237" y="11284"/>
                  </a:lnTo>
                  <a:lnTo>
                    <a:pt x="5191" y="11239"/>
                  </a:lnTo>
                  <a:close/>
                  <a:moveTo>
                    <a:pt x="5823" y="11239"/>
                  </a:moveTo>
                  <a:lnTo>
                    <a:pt x="5733" y="11284"/>
                  </a:lnTo>
                  <a:lnTo>
                    <a:pt x="5688" y="11329"/>
                  </a:lnTo>
                  <a:lnTo>
                    <a:pt x="5643" y="11465"/>
                  </a:lnTo>
                  <a:lnTo>
                    <a:pt x="5643" y="11736"/>
                  </a:lnTo>
                  <a:lnTo>
                    <a:pt x="5688" y="11826"/>
                  </a:lnTo>
                  <a:lnTo>
                    <a:pt x="5733" y="11871"/>
                  </a:lnTo>
                  <a:lnTo>
                    <a:pt x="5823" y="11916"/>
                  </a:lnTo>
                  <a:lnTo>
                    <a:pt x="5914" y="11961"/>
                  </a:lnTo>
                  <a:lnTo>
                    <a:pt x="6004" y="11916"/>
                  </a:lnTo>
                  <a:lnTo>
                    <a:pt x="6049" y="11871"/>
                  </a:lnTo>
                  <a:lnTo>
                    <a:pt x="6094" y="11826"/>
                  </a:lnTo>
                  <a:lnTo>
                    <a:pt x="6139" y="11736"/>
                  </a:lnTo>
                  <a:lnTo>
                    <a:pt x="6139" y="11465"/>
                  </a:lnTo>
                  <a:lnTo>
                    <a:pt x="6094" y="11284"/>
                  </a:lnTo>
                  <a:lnTo>
                    <a:pt x="6004" y="11239"/>
                  </a:lnTo>
                  <a:close/>
                  <a:moveTo>
                    <a:pt x="9885" y="11465"/>
                  </a:moveTo>
                  <a:lnTo>
                    <a:pt x="9795" y="11510"/>
                  </a:lnTo>
                  <a:lnTo>
                    <a:pt x="9705" y="11555"/>
                  </a:lnTo>
                  <a:lnTo>
                    <a:pt x="9660" y="11600"/>
                  </a:lnTo>
                  <a:lnTo>
                    <a:pt x="9660" y="11690"/>
                  </a:lnTo>
                  <a:lnTo>
                    <a:pt x="9660" y="11781"/>
                  </a:lnTo>
                  <a:lnTo>
                    <a:pt x="9705" y="11871"/>
                  </a:lnTo>
                  <a:lnTo>
                    <a:pt x="9795" y="11916"/>
                  </a:lnTo>
                  <a:lnTo>
                    <a:pt x="9885" y="11961"/>
                  </a:lnTo>
                  <a:lnTo>
                    <a:pt x="11555" y="11961"/>
                  </a:lnTo>
                  <a:lnTo>
                    <a:pt x="11646" y="11916"/>
                  </a:lnTo>
                  <a:lnTo>
                    <a:pt x="11736" y="11871"/>
                  </a:lnTo>
                  <a:lnTo>
                    <a:pt x="11781" y="11781"/>
                  </a:lnTo>
                  <a:lnTo>
                    <a:pt x="11781" y="11690"/>
                  </a:lnTo>
                  <a:lnTo>
                    <a:pt x="11736" y="11600"/>
                  </a:lnTo>
                  <a:lnTo>
                    <a:pt x="11691" y="11555"/>
                  </a:lnTo>
                  <a:lnTo>
                    <a:pt x="11646" y="11510"/>
                  </a:lnTo>
                  <a:lnTo>
                    <a:pt x="11555" y="11465"/>
                  </a:lnTo>
                  <a:close/>
                  <a:moveTo>
                    <a:pt x="2890" y="11645"/>
                  </a:moveTo>
                  <a:lnTo>
                    <a:pt x="2890" y="12458"/>
                  </a:lnTo>
                  <a:lnTo>
                    <a:pt x="2438" y="12458"/>
                  </a:lnTo>
                  <a:lnTo>
                    <a:pt x="2438" y="11781"/>
                  </a:lnTo>
                  <a:lnTo>
                    <a:pt x="2664" y="11736"/>
                  </a:lnTo>
                  <a:lnTo>
                    <a:pt x="2890" y="11645"/>
                  </a:lnTo>
                  <a:close/>
                  <a:moveTo>
                    <a:pt x="7222" y="11645"/>
                  </a:moveTo>
                  <a:lnTo>
                    <a:pt x="7448" y="11736"/>
                  </a:lnTo>
                  <a:lnTo>
                    <a:pt x="7719" y="11781"/>
                  </a:lnTo>
                  <a:lnTo>
                    <a:pt x="7719" y="12458"/>
                  </a:lnTo>
                  <a:lnTo>
                    <a:pt x="7222" y="12458"/>
                  </a:lnTo>
                  <a:lnTo>
                    <a:pt x="7222" y="11645"/>
                  </a:lnTo>
                  <a:close/>
                  <a:moveTo>
                    <a:pt x="8577" y="11690"/>
                  </a:moveTo>
                  <a:lnTo>
                    <a:pt x="8577" y="12458"/>
                  </a:lnTo>
                  <a:lnTo>
                    <a:pt x="8170" y="12458"/>
                  </a:lnTo>
                  <a:lnTo>
                    <a:pt x="8170" y="11781"/>
                  </a:lnTo>
                  <a:lnTo>
                    <a:pt x="8577" y="11690"/>
                  </a:lnTo>
                  <a:close/>
                  <a:moveTo>
                    <a:pt x="12864" y="11645"/>
                  </a:moveTo>
                  <a:lnTo>
                    <a:pt x="13090" y="11736"/>
                  </a:lnTo>
                  <a:lnTo>
                    <a:pt x="13316" y="11781"/>
                  </a:lnTo>
                  <a:lnTo>
                    <a:pt x="13316" y="12458"/>
                  </a:lnTo>
                  <a:lnTo>
                    <a:pt x="12864" y="12458"/>
                  </a:lnTo>
                  <a:lnTo>
                    <a:pt x="12864" y="11645"/>
                  </a:lnTo>
                  <a:close/>
                  <a:moveTo>
                    <a:pt x="15257" y="12909"/>
                  </a:moveTo>
                  <a:lnTo>
                    <a:pt x="15302" y="12954"/>
                  </a:lnTo>
                  <a:lnTo>
                    <a:pt x="15347" y="13045"/>
                  </a:lnTo>
                  <a:lnTo>
                    <a:pt x="15392" y="13135"/>
                  </a:lnTo>
                  <a:lnTo>
                    <a:pt x="15347" y="13180"/>
                  </a:lnTo>
                  <a:lnTo>
                    <a:pt x="15302" y="13270"/>
                  </a:lnTo>
                  <a:lnTo>
                    <a:pt x="15257" y="13315"/>
                  </a:lnTo>
                  <a:lnTo>
                    <a:pt x="588" y="13315"/>
                  </a:lnTo>
                  <a:lnTo>
                    <a:pt x="543" y="13270"/>
                  </a:lnTo>
                  <a:lnTo>
                    <a:pt x="497" y="13180"/>
                  </a:lnTo>
                  <a:lnTo>
                    <a:pt x="452" y="13135"/>
                  </a:lnTo>
                  <a:lnTo>
                    <a:pt x="497" y="13045"/>
                  </a:lnTo>
                  <a:lnTo>
                    <a:pt x="543" y="12954"/>
                  </a:lnTo>
                  <a:lnTo>
                    <a:pt x="588" y="12909"/>
                  </a:lnTo>
                  <a:close/>
                  <a:moveTo>
                    <a:pt x="10743" y="1"/>
                  </a:moveTo>
                  <a:lnTo>
                    <a:pt x="10653" y="46"/>
                  </a:lnTo>
                  <a:lnTo>
                    <a:pt x="10562" y="91"/>
                  </a:lnTo>
                  <a:lnTo>
                    <a:pt x="10517" y="136"/>
                  </a:lnTo>
                  <a:lnTo>
                    <a:pt x="10472" y="271"/>
                  </a:lnTo>
                  <a:lnTo>
                    <a:pt x="10472" y="2122"/>
                  </a:lnTo>
                  <a:lnTo>
                    <a:pt x="9840" y="2257"/>
                  </a:lnTo>
                  <a:lnTo>
                    <a:pt x="9750" y="2257"/>
                  </a:lnTo>
                  <a:lnTo>
                    <a:pt x="9660" y="2302"/>
                  </a:lnTo>
                  <a:lnTo>
                    <a:pt x="9615" y="2393"/>
                  </a:lnTo>
                  <a:lnTo>
                    <a:pt x="9615" y="2483"/>
                  </a:lnTo>
                  <a:lnTo>
                    <a:pt x="9615" y="3250"/>
                  </a:lnTo>
                  <a:lnTo>
                    <a:pt x="8802" y="3070"/>
                  </a:lnTo>
                  <a:lnTo>
                    <a:pt x="8712" y="3070"/>
                  </a:lnTo>
                  <a:lnTo>
                    <a:pt x="8622" y="3115"/>
                  </a:lnTo>
                  <a:lnTo>
                    <a:pt x="8577" y="3205"/>
                  </a:lnTo>
                  <a:lnTo>
                    <a:pt x="8531" y="3295"/>
                  </a:lnTo>
                  <a:lnTo>
                    <a:pt x="8531" y="4198"/>
                  </a:lnTo>
                  <a:lnTo>
                    <a:pt x="8577" y="4288"/>
                  </a:lnTo>
                  <a:lnTo>
                    <a:pt x="8622" y="4379"/>
                  </a:lnTo>
                  <a:lnTo>
                    <a:pt x="8712" y="4424"/>
                  </a:lnTo>
                  <a:lnTo>
                    <a:pt x="8892" y="4424"/>
                  </a:lnTo>
                  <a:lnTo>
                    <a:pt x="8938" y="4333"/>
                  </a:lnTo>
                  <a:lnTo>
                    <a:pt x="8983" y="4288"/>
                  </a:lnTo>
                  <a:lnTo>
                    <a:pt x="8983" y="4198"/>
                  </a:lnTo>
                  <a:lnTo>
                    <a:pt x="8983" y="3566"/>
                  </a:lnTo>
                  <a:lnTo>
                    <a:pt x="12413" y="4288"/>
                  </a:lnTo>
                  <a:lnTo>
                    <a:pt x="12413" y="9840"/>
                  </a:lnTo>
                  <a:lnTo>
                    <a:pt x="12278" y="10020"/>
                  </a:lnTo>
                  <a:lnTo>
                    <a:pt x="12187" y="10201"/>
                  </a:lnTo>
                  <a:lnTo>
                    <a:pt x="12142" y="10382"/>
                  </a:lnTo>
                  <a:lnTo>
                    <a:pt x="12097" y="10607"/>
                  </a:lnTo>
                  <a:lnTo>
                    <a:pt x="12142" y="10788"/>
                  </a:lnTo>
                  <a:lnTo>
                    <a:pt x="12187" y="11013"/>
                  </a:lnTo>
                  <a:lnTo>
                    <a:pt x="12278" y="11194"/>
                  </a:lnTo>
                  <a:lnTo>
                    <a:pt x="12413" y="11329"/>
                  </a:lnTo>
                  <a:lnTo>
                    <a:pt x="12413" y="12458"/>
                  </a:lnTo>
                  <a:lnTo>
                    <a:pt x="8983" y="12458"/>
                  </a:lnTo>
                  <a:lnTo>
                    <a:pt x="8983" y="11375"/>
                  </a:lnTo>
                  <a:lnTo>
                    <a:pt x="9163" y="11194"/>
                  </a:lnTo>
                  <a:lnTo>
                    <a:pt x="9254" y="11013"/>
                  </a:lnTo>
                  <a:lnTo>
                    <a:pt x="9344" y="10833"/>
                  </a:lnTo>
                  <a:lnTo>
                    <a:pt x="9344" y="10607"/>
                  </a:lnTo>
                  <a:lnTo>
                    <a:pt x="9344" y="10382"/>
                  </a:lnTo>
                  <a:lnTo>
                    <a:pt x="9254" y="10156"/>
                  </a:lnTo>
                  <a:lnTo>
                    <a:pt x="9163" y="9975"/>
                  </a:lnTo>
                  <a:lnTo>
                    <a:pt x="8983" y="9795"/>
                  </a:lnTo>
                  <a:lnTo>
                    <a:pt x="8983" y="5236"/>
                  </a:lnTo>
                  <a:lnTo>
                    <a:pt x="8983" y="5146"/>
                  </a:lnTo>
                  <a:lnTo>
                    <a:pt x="8938" y="5056"/>
                  </a:lnTo>
                  <a:lnTo>
                    <a:pt x="8847" y="5011"/>
                  </a:lnTo>
                  <a:lnTo>
                    <a:pt x="8757" y="5011"/>
                  </a:lnTo>
                  <a:lnTo>
                    <a:pt x="8667" y="5056"/>
                  </a:lnTo>
                  <a:lnTo>
                    <a:pt x="8577" y="5101"/>
                  </a:lnTo>
                  <a:lnTo>
                    <a:pt x="8577" y="5191"/>
                  </a:lnTo>
                  <a:lnTo>
                    <a:pt x="8531" y="5236"/>
                  </a:lnTo>
                  <a:lnTo>
                    <a:pt x="8531" y="9524"/>
                  </a:lnTo>
                  <a:lnTo>
                    <a:pt x="8261" y="9434"/>
                  </a:lnTo>
                  <a:lnTo>
                    <a:pt x="7900" y="9389"/>
                  </a:lnTo>
                  <a:lnTo>
                    <a:pt x="7538" y="9434"/>
                  </a:lnTo>
                  <a:lnTo>
                    <a:pt x="7222" y="9569"/>
                  </a:lnTo>
                  <a:lnTo>
                    <a:pt x="7222" y="5056"/>
                  </a:lnTo>
                  <a:lnTo>
                    <a:pt x="7177" y="4965"/>
                  </a:lnTo>
                  <a:lnTo>
                    <a:pt x="7132" y="4875"/>
                  </a:lnTo>
                  <a:lnTo>
                    <a:pt x="7042" y="4830"/>
                  </a:lnTo>
                  <a:lnTo>
                    <a:pt x="6952" y="4830"/>
                  </a:lnTo>
                  <a:lnTo>
                    <a:pt x="6139" y="5011"/>
                  </a:lnTo>
                  <a:lnTo>
                    <a:pt x="6139" y="4198"/>
                  </a:lnTo>
                  <a:lnTo>
                    <a:pt x="6094" y="4153"/>
                  </a:lnTo>
                  <a:lnTo>
                    <a:pt x="6049" y="4063"/>
                  </a:lnTo>
                  <a:lnTo>
                    <a:pt x="6004" y="4018"/>
                  </a:lnTo>
                  <a:lnTo>
                    <a:pt x="5914" y="3972"/>
                  </a:lnTo>
                  <a:lnTo>
                    <a:pt x="5282" y="3837"/>
                  </a:lnTo>
                  <a:lnTo>
                    <a:pt x="5282" y="1986"/>
                  </a:lnTo>
                  <a:lnTo>
                    <a:pt x="5282" y="1896"/>
                  </a:lnTo>
                  <a:lnTo>
                    <a:pt x="5237" y="1806"/>
                  </a:lnTo>
                  <a:lnTo>
                    <a:pt x="5146" y="1761"/>
                  </a:lnTo>
                  <a:lnTo>
                    <a:pt x="5011" y="1761"/>
                  </a:lnTo>
                  <a:lnTo>
                    <a:pt x="4966" y="1806"/>
                  </a:lnTo>
                  <a:lnTo>
                    <a:pt x="4875" y="1851"/>
                  </a:lnTo>
                  <a:lnTo>
                    <a:pt x="4830" y="1896"/>
                  </a:lnTo>
                  <a:lnTo>
                    <a:pt x="4830" y="1986"/>
                  </a:lnTo>
                  <a:lnTo>
                    <a:pt x="4830" y="3747"/>
                  </a:lnTo>
                  <a:lnTo>
                    <a:pt x="4289" y="3611"/>
                  </a:lnTo>
                  <a:lnTo>
                    <a:pt x="4153" y="3656"/>
                  </a:lnTo>
                  <a:lnTo>
                    <a:pt x="4063" y="3702"/>
                  </a:lnTo>
                  <a:lnTo>
                    <a:pt x="4018" y="3747"/>
                  </a:lnTo>
                  <a:lnTo>
                    <a:pt x="3973" y="3837"/>
                  </a:lnTo>
                  <a:lnTo>
                    <a:pt x="3973" y="5462"/>
                  </a:lnTo>
                  <a:lnTo>
                    <a:pt x="3115" y="5642"/>
                  </a:lnTo>
                  <a:lnTo>
                    <a:pt x="3025" y="5688"/>
                  </a:lnTo>
                  <a:lnTo>
                    <a:pt x="2980" y="5733"/>
                  </a:lnTo>
                  <a:lnTo>
                    <a:pt x="2935" y="5778"/>
                  </a:lnTo>
                  <a:lnTo>
                    <a:pt x="2890" y="5868"/>
                  </a:lnTo>
                  <a:lnTo>
                    <a:pt x="2890" y="6771"/>
                  </a:lnTo>
                  <a:lnTo>
                    <a:pt x="2935" y="6861"/>
                  </a:lnTo>
                  <a:lnTo>
                    <a:pt x="2980" y="6906"/>
                  </a:lnTo>
                  <a:lnTo>
                    <a:pt x="3025" y="6996"/>
                  </a:lnTo>
                  <a:lnTo>
                    <a:pt x="3205" y="6996"/>
                  </a:lnTo>
                  <a:lnTo>
                    <a:pt x="3296" y="6951"/>
                  </a:lnTo>
                  <a:lnTo>
                    <a:pt x="3341" y="6861"/>
                  </a:lnTo>
                  <a:lnTo>
                    <a:pt x="3341" y="6771"/>
                  </a:lnTo>
                  <a:lnTo>
                    <a:pt x="3341" y="6049"/>
                  </a:lnTo>
                  <a:lnTo>
                    <a:pt x="6726" y="5326"/>
                  </a:lnTo>
                  <a:lnTo>
                    <a:pt x="6726" y="9885"/>
                  </a:lnTo>
                  <a:lnTo>
                    <a:pt x="6636" y="10066"/>
                  </a:lnTo>
                  <a:lnTo>
                    <a:pt x="6545" y="10201"/>
                  </a:lnTo>
                  <a:lnTo>
                    <a:pt x="6500" y="10382"/>
                  </a:lnTo>
                  <a:lnTo>
                    <a:pt x="6500" y="10607"/>
                  </a:lnTo>
                  <a:lnTo>
                    <a:pt x="6500" y="10788"/>
                  </a:lnTo>
                  <a:lnTo>
                    <a:pt x="6545" y="10968"/>
                  </a:lnTo>
                  <a:lnTo>
                    <a:pt x="6636" y="11149"/>
                  </a:lnTo>
                  <a:lnTo>
                    <a:pt x="6726" y="11284"/>
                  </a:lnTo>
                  <a:lnTo>
                    <a:pt x="6726" y="12458"/>
                  </a:lnTo>
                  <a:lnTo>
                    <a:pt x="3341" y="12458"/>
                  </a:lnTo>
                  <a:lnTo>
                    <a:pt x="3341" y="11329"/>
                  </a:lnTo>
                  <a:lnTo>
                    <a:pt x="3476" y="11194"/>
                  </a:lnTo>
                  <a:lnTo>
                    <a:pt x="3567" y="11013"/>
                  </a:lnTo>
                  <a:lnTo>
                    <a:pt x="3612" y="10788"/>
                  </a:lnTo>
                  <a:lnTo>
                    <a:pt x="3657" y="10607"/>
                  </a:lnTo>
                  <a:lnTo>
                    <a:pt x="3612" y="10382"/>
                  </a:lnTo>
                  <a:lnTo>
                    <a:pt x="3567" y="10201"/>
                  </a:lnTo>
                  <a:lnTo>
                    <a:pt x="3476" y="10020"/>
                  </a:lnTo>
                  <a:lnTo>
                    <a:pt x="3341" y="9840"/>
                  </a:lnTo>
                  <a:lnTo>
                    <a:pt x="3341" y="7809"/>
                  </a:lnTo>
                  <a:lnTo>
                    <a:pt x="3341" y="7719"/>
                  </a:lnTo>
                  <a:lnTo>
                    <a:pt x="3251" y="7628"/>
                  </a:lnTo>
                  <a:lnTo>
                    <a:pt x="3205" y="7583"/>
                  </a:lnTo>
                  <a:lnTo>
                    <a:pt x="3070" y="7583"/>
                  </a:lnTo>
                  <a:lnTo>
                    <a:pt x="2980" y="7628"/>
                  </a:lnTo>
                  <a:lnTo>
                    <a:pt x="2935" y="7673"/>
                  </a:lnTo>
                  <a:lnTo>
                    <a:pt x="2890" y="7764"/>
                  </a:lnTo>
                  <a:lnTo>
                    <a:pt x="2890" y="7809"/>
                  </a:lnTo>
                  <a:lnTo>
                    <a:pt x="2890" y="9524"/>
                  </a:lnTo>
                  <a:lnTo>
                    <a:pt x="2574" y="9434"/>
                  </a:lnTo>
                  <a:lnTo>
                    <a:pt x="2213" y="9389"/>
                  </a:lnTo>
                  <a:lnTo>
                    <a:pt x="1942" y="9434"/>
                  </a:lnTo>
                  <a:lnTo>
                    <a:pt x="1671" y="9479"/>
                  </a:lnTo>
                  <a:lnTo>
                    <a:pt x="1445" y="9569"/>
                  </a:lnTo>
                  <a:lnTo>
                    <a:pt x="1220" y="9750"/>
                  </a:lnTo>
                  <a:lnTo>
                    <a:pt x="1039" y="9930"/>
                  </a:lnTo>
                  <a:lnTo>
                    <a:pt x="904" y="10111"/>
                  </a:lnTo>
                  <a:lnTo>
                    <a:pt x="813" y="10336"/>
                  </a:lnTo>
                  <a:lnTo>
                    <a:pt x="768" y="10607"/>
                  </a:lnTo>
                  <a:lnTo>
                    <a:pt x="813" y="10833"/>
                  </a:lnTo>
                  <a:lnTo>
                    <a:pt x="904" y="11059"/>
                  </a:lnTo>
                  <a:lnTo>
                    <a:pt x="1039" y="11284"/>
                  </a:lnTo>
                  <a:lnTo>
                    <a:pt x="1220" y="11465"/>
                  </a:lnTo>
                  <a:lnTo>
                    <a:pt x="1400" y="11600"/>
                  </a:lnTo>
                  <a:lnTo>
                    <a:pt x="1581" y="11690"/>
                  </a:lnTo>
                  <a:lnTo>
                    <a:pt x="1761" y="11736"/>
                  </a:lnTo>
                  <a:lnTo>
                    <a:pt x="1987" y="11781"/>
                  </a:lnTo>
                  <a:lnTo>
                    <a:pt x="1987" y="12458"/>
                  </a:lnTo>
                  <a:lnTo>
                    <a:pt x="543" y="12458"/>
                  </a:lnTo>
                  <a:lnTo>
                    <a:pt x="407" y="12503"/>
                  </a:lnTo>
                  <a:lnTo>
                    <a:pt x="227" y="12638"/>
                  </a:lnTo>
                  <a:lnTo>
                    <a:pt x="46" y="12864"/>
                  </a:lnTo>
                  <a:lnTo>
                    <a:pt x="1" y="12999"/>
                  </a:lnTo>
                  <a:lnTo>
                    <a:pt x="1" y="13135"/>
                  </a:lnTo>
                  <a:lnTo>
                    <a:pt x="1" y="13270"/>
                  </a:lnTo>
                  <a:lnTo>
                    <a:pt x="46" y="13360"/>
                  </a:lnTo>
                  <a:lnTo>
                    <a:pt x="227" y="13586"/>
                  </a:lnTo>
                  <a:lnTo>
                    <a:pt x="407" y="13722"/>
                  </a:lnTo>
                  <a:lnTo>
                    <a:pt x="543" y="13767"/>
                  </a:lnTo>
                  <a:lnTo>
                    <a:pt x="678" y="13812"/>
                  </a:lnTo>
                  <a:lnTo>
                    <a:pt x="15166" y="13812"/>
                  </a:lnTo>
                  <a:lnTo>
                    <a:pt x="15302" y="13767"/>
                  </a:lnTo>
                  <a:lnTo>
                    <a:pt x="15392" y="13722"/>
                  </a:lnTo>
                  <a:lnTo>
                    <a:pt x="15618" y="13586"/>
                  </a:lnTo>
                  <a:lnTo>
                    <a:pt x="15798" y="13360"/>
                  </a:lnTo>
                  <a:lnTo>
                    <a:pt x="15798" y="13270"/>
                  </a:lnTo>
                  <a:lnTo>
                    <a:pt x="15843" y="13135"/>
                  </a:lnTo>
                  <a:lnTo>
                    <a:pt x="15798" y="12999"/>
                  </a:lnTo>
                  <a:lnTo>
                    <a:pt x="15798" y="12864"/>
                  </a:lnTo>
                  <a:lnTo>
                    <a:pt x="15618" y="12638"/>
                  </a:lnTo>
                  <a:lnTo>
                    <a:pt x="15392" y="12503"/>
                  </a:lnTo>
                  <a:lnTo>
                    <a:pt x="15302" y="12458"/>
                  </a:lnTo>
                  <a:lnTo>
                    <a:pt x="13767" y="12458"/>
                  </a:lnTo>
                  <a:lnTo>
                    <a:pt x="13767" y="11781"/>
                  </a:lnTo>
                  <a:lnTo>
                    <a:pt x="13993" y="11736"/>
                  </a:lnTo>
                  <a:lnTo>
                    <a:pt x="14173" y="11690"/>
                  </a:lnTo>
                  <a:lnTo>
                    <a:pt x="14354" y="11600"/>
                  </a:lnTo>
                  <a:lnTo>
                    <a:pt x="14534" y="11465"/>
                  </a:lnTo>
                  <a:lnTo>
                    <a:pt x="14715" y="11284"/>
                  </a:lnTo>
                  <a:lnTo>
                    <a:pt x="14850" y="11059"/>
                  </a:lnTo>
                  <a:lnTo>
                    <a:pt x="14941" y="10833"/>
                  </a:lnTo>
                  <a:lnTo>
                    <a:pt x="14986" y="10607"/>
                  </a:lnTo>
                  <a:lnTo>
                    <a:pt x="14941" y="10336"/>
                  </a:lnTo>
                  <a:lnTo>
                    <a:pt x="14850" y="10111"/>
                  </a:lnTo>
                  <a:lnTo>
                    <a:pt x="14715" y="9930"/>
                  </a:lnTo>
                  <a:lnTo>
                    <a:pt x="14534" y="9750"/>
                  </a:lnTo>
                  <a:lnTo>
                    <a:pt x="14309" y="9569"/>
                  </a:lnTo>
                  <a:lnTo>
                    <a:pt x="14083" y="9479"/>
                  </a:lnTo>
                  <a:lnTo>
                    <a:pt x="13812" y="9434"/>
                  </a:lnTo>
                  <a:lnTo>
                    <a:pt x="13541" y="9389"/>
                  </a:lnTo>
                  <a:lnTo>
                    <a:pt x="13180" y="9434"/>
                  </a:lnTo>
                  <a:lnTo>
                    <a:pt x="12864" y="9524"/>
                  </a:lnTo>
                  <a:lnTo>
                    <a:pt x="12864" y="4108"/>
                  </a:lnTo>
                  <a:lnTo>
                    <a:pt x="12864" y="4018"/>
                  </a:lnTo>
                  <a:lnTo>
                    <a:pt x="12819" y="3972"/>
                  </a:lnTo>
                  <a:lnTo>
                    <a:pt x="12729" y="3927"/>
                  </a:lnTo>
                  <a:lnTo>
                    <a:pt x="12684" y="3882"/>
                  </a:lnTo>
                  <a:lnTo>
                    <a:pt x="11781" y="3702"/>
                  </a:lnTo>
                  <a:lnTo>
                    <a:pt x="11781" y="2122"/>
                  </a:lnTo>
                  <a:lnTo>
                    <a:pt x="11781" y="2032"/>
                  </a:lnTo>
                  <a:lnTo>
                    <a:pt x="11691" y="1941"/>
                  </a:lnTo>
                  <a:lnTo>
                    <a:pt x="11601" y="1896"/>
                  </a:lnTo>
                  <a:lnTo>
                    <a:pt x="11510" y="1896"/>
                  </a:lnTo>
                  <a:lnTo>
                    <a:pt x="10969" y="2032"/>
                  </a:lnTo>
                  <a:lnTo>
                    <a:pt x="10969" y="271"/>
                  </a:lnTo>
                  <a:lnTo>
                    <a:pt x="10924" y="181"/>
                  </a:lnTo>
                  <a:lnTo>
                    <a:pt x="10878" y="91"/>
                  </a:lnTo>
                  <a:lnTo>
                    <a:pt x="10833" y="46"/>
                  </a:lnTo>
                  <a:lnTo>
                    <a:pt x="10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 name="Google Shape;24;p5"/>
          <p:cNvSpPr txBox="1">
            <a:spLocks noGrp="1"/>
          </p:cNvSpPr>
          <p:nvPr>
            <p:ph type="subTitle" idx="1"/>
          </p:nvPr>
        </p:nvSpPr>
        <p:spPr>
          <a:xfrm>
            <a:off x="4699674" y="2806900"/>
            <a:ext cx="3654900" cy="106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 name="Google Shape;25;p5"/>
          <p:cNvSpPr txBox="1">
            <a:spLocks noGrp="1"/>
          </p:cNvSpPr>
          <p:nvPr>
            <p:ph type="subTitle" idx="2"/>
          </p:nvPr>
        </p:nvSpPr>
        <p:spPr>
          <a:xfrm>
            <a:off x="789420" y="2806900"/>
            <a:ext cx="3654900" cy="106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subTitle" idx="3"/>
          </p:nvPr>
        </p:nvSpPr>
        <p:spPr>
          <a:xfrm>
            <a:off x="789420" y="2346400"/>
            <a:ext cx="3654900" cy="460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 name="Google Shape;27;p5"/>
          <p:cNvSpPr txBox="1">
            <a:spLocks noGrp="1"/>
          </p:cNvSpPr>
          <p:nvPr>
            <p:ph type="subTitle" idx="4"/>
          </p:nvPr>
        </p:nvSpPr>
        <p:spPr>
          <a:xfrm>
            <a:off x="4699680" y="2346400"/>
            <a:ext cx="3654900" cy="460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 name="Google Shape;28;p5"/>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713225" y="1201175"/>
            <a:ext cx="42948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7"/>
          <p:cNvSpPr txBox="1">
            <a:spLocks noGrp="1"/>
          </p:cNvSpPr>
          <p:nvPr>
            <p:ph type="subTitle" idx="1"/>
          </p:nvPr>
        </p:nvSpPr>
        <p:spPr>
          <a:xfrm>
            <a:off x="713225" y="1812325"/>
            <a:ext cx="4294800" cy="21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36" name="Google Shape;36;p7"/>
          <p:cNvSpPr>
            <a:spLocks noGrp="1"/>
          </p:cNvSpPr>
          <p:nvPr>
            <p:ph type="pic" idx="2"/>
          </p:nvPr>
        </p:nvSpPr>
        <p:spPr>
          <a:xfrm>
            <a:off x="5601544" y="-11375"/>
            <a:ext cx="3542400" cy="51663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8"/>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8"/>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rot="-5400000">
            <a:off x="3886208" y="553278"/>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9"/>
          <p:cNvSpPr/>
          <p:nvPr/>
        </p:nvSpPr>
        <p:spPr>
          <a:xfrm rot="5400000">
            <a:off x="3886208" y="-4562097"/>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5" name="Google Shape;4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8" name="Google Shape;48;p10"/>
          <p:cNvSpPr/>
          <p:nvPr/>
        </p:nvSpPr>
        <p:spPr>
          <a:xfrm rot="-5400000">
            <a:off x="3886208" y="553278"/>
            <a:ext cx="1371584" cy="9152311"/>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1688925" y="1767275"/>
            <a:ext cx="5766300" cy="1111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688925" y="3096600"/>
            <a:ext cx="57663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2" name="Google Shape;52;p11"/>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13"/>
          <p:cNvSpPr txBox="1">
            <a:spLocks noGrp="1"/>
          </p:cNvSpPr>
          <p:nvPr>
            <p:ph type="title" idx="2" hasCustomPrompt="1"/>
          </p:nvPr>
        </p:nvSpPr>
        <p:spPr>
          <a:xfrm>
            <a:off x="1505400" y="14667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3" hasCustomPrompt="1"/>
          </p:nvPr>
        </p:nvSpPr>
        <p:spPr>
          <a:xfrm>
            <a:off x="1505400" y="32598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4" hasCustomPrompt="1"/>
          </p:nvPr>
        </p:nvSpPr>
        <p:spPr>
          <a:xfrm>
            <a:off x="4204675" y="14667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5" hasCustomPrompt="1"/>
          </p:nvPr>
        </p:nvSpPr>
        <p:spPr>
          <a:xfrm>
            <a:off x="4204675" y="32598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6" hasCustomPrompt="1"/>
          </p:nvPr>
        </p:nvSpPr>
        <p:spPr>
          <a:xfrm>
            <a:off x="6903950" y="14667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title" idx="7" hasCustomPrompt="1"/>
          </p:nvPr>
        </p:nvSpPr>
        <p:spPr>
          <a:xfrm>
            <a:off x="6903950" y="32598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
          </p:nvPr>
        </p:nvSpPr>
        <p:spPr>
          <a:xfrm>
            <a:off x="720000" y="216838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txBox="1">
            <a:spLocks noGrp="1"/>
          </p:cNvSpPr>
          <p:nvPr>
            <p:ph type="subTitle" idx="8"/>
          </p:nvPr>
        </p:nvSpPr>
        <p:spPr>
          <a:xfrm>
            <a:off x="3419275" y="216838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5" name="Google Shape;65;p13"/>
          <p:cNvSpPr txBox="1">
            <a:spLocks noGrp="1"/>
          </p:cNvSpPr>
          <p:nvPr>
            <p:ph type="subTitle" idx="9"/>
          </p:nvPr>
        </p:nvSpPr>
        <p:spPr>
          <a:xfrm>
            <a:off x="6118550" y="216838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6" name="Google Shape;66;p13"/>
          <p:cNvSpPr txBox="1">
            <a:spLocks noGrp="1"/>
          </p:cNvSpPr>
          <p:nvPr>
            <p:ph type="subTitle" idx="13"/>
          </p:nvPr>
        </p:nvSpPr>
        <p:spPr>
          <a:xfrm>
            <a:off x="720000" y="39615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 name="Google Shape;67;p13"/>
          <p:cNvSpPr txBox="1">
            <a:spLocks noGrp="1"/>
          </p:cNvSpPr>
          <p:nvPr>
            <p:ph type="subTitle" idx="14"/>
          </p:nvPr>
        </p:nvSpPr>
        <p:spPr>
          <a:xfrm>
            <a:off x="3419275" y="39615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8" name="Google Shape;68;p13"/>
          <p:cNvSpPr txBox="1">
            <a:spLocks noGrp="1"/>
          </p:cNvSpPr>
          <p:nvPr>
            <p:ph type="subTitle" idx="15"/>
          </p:nvPr>
        </p:nvSpPr>
        <p:spPr>
          <a:xfrm>
            <a:off x="6118550" y="39615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IBM Plex Sans"/>
                <a:ea typeface="IBM Plex Sans"/>
                <a:cs typeface="IBM Plex Sans"/>
                <a:sym typeface="IBM Plex Sa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9" name="Google Shape;69;p13"/>
          <p:cNvSpPr/>
          <p:nvPr/>
        </p:nvSpPr>
        <p:spPr>
          <a:xfrm>
            <a:off x="-6"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flipH="1">
            <a:off x="8390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IBM Plex Sans Medium"/>
              <a:buNone/>
              <a:defRPr sz="3000">
                <a:solidFill>
                  <a:schemeClr val="dk1"/>
                </a:solidFill>
                <a:latin typeface="IBM Plex Sans Medium"/>
                <a:ea typeface="IBM Plex Sans Medium"/>
                <a:cs typeface="IBM Plex Sans Medium"/>
                <a:sym typeface="IBM Plex Sans Medium"/>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1pPr>
            <a:lvl2pPr marL="914400" lvl="1"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2pPr>
            <a:lvl3pPr marL="1371600" lvl="2"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3pPr>
            <a:lvl4pPr marL="1828800" lvl="3"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4pPr>
            <a:lvl5pPr marL="2286000" lvl="4"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5pPr>
            <a:lvl6pPr marL="2743200" lvl="5"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6pPr>
            <a:lvl7pPr marL="3200400" lvl="6"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7pPr>
            <a:lvl8pPr marL="3657600" lvl="7"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8pPr>
            <a:lvl9pPr marL="4114800" lvl="8" indent="-304800">
              <a:lnSpc>
                <a:spcPct val="100000"/>
              </a:lnSpc>
              <a:spcBef>
                <a:spcPts val="0"/>
              </a:spcBef>
              <a:spcAft>
                <a:spcPts val="0"/>
              </a:spcAft>
              <a:buClr>
                <a:schemeClr val="dk1"/>
              </a:buClr>
              <a:buSzPts val="1200"/>
              <a:buFont typeface="Public Sans"/>
              <a:buChar char="■"/>
              <a:defRPr sz="1200">
                <a:solidFill>
                  <a:schemeClr val="dk1"/>
                </a:solidFill>
                <a:latin typeface="Public Sans"/>
                <a:ea typeface="Public Sans"/>
                <a:cs typeface="Public Sans"/>
                <a:sym typeface="Public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4" r:id="rId12"/>
    <p:sldLayoutId id="2147483665" r:id="rId13"/>
    <p:sldLayoutId id="2147483666" r:id="rId14"/>
    <p:sldLayoutId id="2147483668" r:id="rId15"/>
    <p:sldLayoutId id="2147483669" r:id="rId16"/>
    <p:sldLayoutId id="2147483670"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24.png"/><Relationship Id="rId4" Type="http://schemas.openxmlformats.org/officeDocument/2006/relationships/image" Target="../media/image23.sv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23.svg"/><Relationship Id="rId5" Type="http://schemas.openxmlformats.org/officeDocument/2006/relationships/image" Target="../media/image22.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27.sv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9.sv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hyperlink" Target="https://azure.devops.com/golden3sure" TargetMode="Externa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jpe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customXml" Target="../ink/ink1.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0.png"/><Relationship Id="rId7" Type="http://schemas.openxmlformats.org/officeDocument/2006/relationships/diagramQuickStyle" Target="../diagrams/quickStyle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1.sv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ctrTitle"/>
          </p:nvPr>
        </p:nvSpPr>
        <p:spPr>
          <a:xfrm>
            <a:off x="1803400" y="583483"/>
            <a:ext cx="6441000" cy="20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IBM Plex Sans"/>
                <a:ea typeface="IBM Plex Sans"/>
                <a:cs typeface="IBM Plex Sans"/>
                <a:sym typeface="IBM Plex Sans"/>
              </a:rPr>
              <a:t>GOLDEN 3 SURE</a:t>
            </a:r>
            <a:endParaRPr/>
          </a:p>
        </p:txBody>
      </p:sp>
      <p:sp>
        <p:nvSpPr>
          <p:cNvPr id="210" name="Google Shape;210;p28"/>
          <p:cNvSpPr txBox="1">
            <a:spLocks noGrp="1"/>
          </p:cNvSpPr>
          <p:nvPr>
            <p:ph type="subTitle" idx="1"/>
          </p:nvPr>
        </p:nvSpPr>
        <p:spPr>
          <a:xfrm>
            <a:off x="1803392" y="3167275"/>
            <a:ext cx="45288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a:t>Angie Natalia Mojica</a:t>
            </a:r>
          </a:p>
          <a:p>
            <a:pPr marL="0" lvl="0" indent="0" algn="l" rtl="0">
              <a:spcBef>
                <a:spcPts val="0"/>
              </a:spcBef>
              <a:spcAft>
                <a:spcPts val="0"/>
              </a:spcAft>
              <a:buNone/>
            </a:pPr>
            <a:r>
              <a:rPr lang="es-CO"/>
              <a:t>Daniel Antonio Santanilla</a:t>
            </a:r>
          </a:p>
          <a:p>
            <a:pPr marL="0" lvl="0" indent="0" algn="l" rtl="0">
              <a:spcBef>
                <a:spcPts val="0"/>
              </a:spcBef>
              <a:spcAft>
                <a:spcPts val="0"/>
              </a:spcAft>
              <a:buNone/>
            </a:pPr>
            <a:r>
              <a:rPr lang="es-CO" err="1"/>
              <a:t>Jefer</a:t>
            </a:r>
            <a:r>
              <a:rPr lang="es-CO"/>
              <a:t> Alexis González</a:t>
            </a:r>
            <a:endParaRPr/>
          </a:p>
        </p:txBody>
      </p:sp>
      <p:cxnSp>
        <p:nvCxnSpPr>
          <p:cNvPr id="211" name="Google Shape;211;p28"/>
          <p:cNvCxnSpPr/>
          <p:nvPr/>
        </p:nvCxnSpPr>
        <p:spPr>
          <a:xfrm rot="10800000" flipH="1">
            <a:off x="1921742" y="2910266"/>
            <a:ext cx="5361600" cy="300"/>
          </a:xfrm>
          <a:prstGeom prst="straightConnector1">
            <a:avLst/>
          </a:prstGeom>
          <a:noFill/>
          <a:ln w="28575" cap="flat" cmpd="sng">
            <a:solidFill>
              <a:schemeClr val="dk1"/>
            </a:solidFill>
            <a:prstDash val="solid"/>
            <a:round/>
            <a:headEnd type="none" w="med" len="med"/>
            <a:tailEnd type="none" w="med" len="med"/>
          </a:ln>
        </p:spPr>
      </p:cxnSp>
      <p:pic>
        <p:nvPicPr>
          <p:cNvPr id="3" name="Picture 2" descr="A gold number on a black background&#10;&#10;Description automatically generated">
            <a:extLst>
              <a:ext uri="{FF2B5EF4-FFF2-40B4-BE49-F238E27FC236}">
                <a16:creationId xmlns:a16="http://schemas.microsoft.com/office/drawing/2014/main" id="{772FA624-F18B-C1E8-2F7E-57FE81B27789}"/>
              </a:ext>
            </a:extLst>
          </p:cNvPr>
          <p:cNvPicPr>
            <a:picLocks noChangeAspect="1"/>
          </p:cNvPicPr>
          <p:nvPr/>
        </p:nvPicPr>
        <p:blipFill>
          <a:blip r:embed="rId3"/>
          <a:stretch>
            <a:fillRect/>
          </a:stretch>
        </p:blipFill>
        <p:spPr>
          <a:xfrm>
            <a:off x="7023263" y="3133237"/>
            <a:ext cx="1019676" cy="1019676"/>
          </a:xfrm>
          <a:prstGeom prst="roundRect">
            <a:avLst>
              <a:gd name="adj" fmla="val 50000"/>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36"/>
          <p:cNvSpPr txBox="1">
            <a:spLocks noGrp="1"/>
          </p:cNvSpPr>
          <p:nvPr>
            <p:ph type="title"/>
          </p:nvPr>
        </p:nvSpPr>
        <p:spPr>
          <a:xfrm>
            <a:off x="720000" y="3965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Mock Up</a:t>
            </a:r>
            <a:endParaRPr/>
          </a:p>
        </p:txBody>
      </p:sp>
      <p:sp>
        <p:nvSpPr>
          <p:cNvPr id="28" name="Google Shape;607;p36">
            <a:extLst>
              <a:ext uri="{FF2B5EF4-FFF2-40B4-BE49-F238E27FC236}">
                <a16:creationId xmlns:a16="http://schemas.microsoft.com/office/drawing/2014/main" id="{5C85E81E-DCC3-63A1-AAE0-103E46E706FE}"/>
              </a:ext>
            </a:extLst>
          </p:cNvPr>
          <p:cNvSpPr txBox="1">
            <a:spLocks noGrp="1"/>
          </p:cNvSpPr>
          <p:nvPr>
            <p:ph type="subTitle" idx="1"/>
          </p:nvPr>
        </p:nvSpPr>
        <p:spPr>
          <a:xfrm>
            <a:off x="609108" y="927918"/>
            <a:ext cx="1844980" cy="3697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sz="1600" b="1"/>
              <a:t>Inicio de Juego</a:t>
            </a:r>
          </a:p>
        </p:txBody>
      </p:sp>
      <p:cxnSp>
        <p:nvCxnSpPr>
          <p:cNvPr id="2" name="Google Shape;776;p38">
            <a:extLst>
              <a:ext uri="{FF2B5EF4-FFF2-40B4-BE49-F238E27FC236}">
                <a16:creationId xmlns:a16="http://schemas.microsoft.com/office/drawing/2014/main" id="{8FE0B9D6-E2DF-20DC-33F3-9508F7E824C6}"/>
              </a:ext>
            </a:extLst>
          </p:cNvPr>
          <p:cNvCxnSpPr/>
          <p:nvPr/>
        </p:nvCxnSpPr>
        <p:spPr>
          <a:xfrm>
            <a:off x="1873302" y="765871"/>
            <a:ext cx="5169000" cy="0"/>
          </a:xfrm>
          <a:prstGeom prst="straightConnector1">
            <a:avLst/>
          </a:prstGeom>
          <a:noFill/>
          <a:ln w="19050" cap="flat" cmpd="sng">
            <a:solidFill>
              <a:schemeClr val="dk1"/>
            </a:solidFill>
            <a:prstDash val="solid"/>
            <a:round/>
            <a:headEnd type="none" w="med" len="med"/>
            <a:tailEnd type="none" w="med" len="med"/>
          </a:ln>
        </p:spPr>
      </p:cxnSp>
      <p:pic>
        <p:nvPicPr>
          <p:cNvPr id="4" name="Graphic 3" descr="Easel with solid fill">
            <a:extLst>
              <a:ext uri="{FF2B5EF4-FFF2-40B4-BE49-F238E27FC236}">
                <a16:creationId xmlns:a16="http://schemas.microsoft.com/office/drawing/2014/main" id="{C8C4A728-D37C-3C31-DAB5-FAA5C6CAE7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24462" y="96557"/>
            <a:ext cx="544429" cy="544429"/>
          </a:xfrm>
          <a:prstGeom prst="rect">
            <a:avLst/>
          </a:prstGeom>
        </p:spPr>
      </p:pic>
      <p:pic>
        <p:nvPicPr>
          <p:cNvPr id="5" name="Picture 4">
            <a:extLst>
              <a:ext uri="{FF2B5EF4-FFF2-40B4-BE49-F238E27FC236}">
                <a16:creationId xmlns:a16="http://schemas.microsoft.com/office/drawing/2014/main" id="{4EEFB433-A08F-5940-C00F-874265841958}"/>
              </a:ext>
            </a:extLst>
          </p:cNvPr>
          <p:cNvPicPr>
            <a:picLocks noChangeAspect="1"/>
          </p:cNvPicPr>
          <p:nvPr/>
        </p:nvPicPr>
        <p:blipFill>
          <a:blip r:embed="rId5"/>
          <a:stretch>
            <a:fillRect/>
          </a:stretch>
        </p:blipFill>
        <p:spPr>
          <a:xfrm>
            <a:off x="1987500" y="1381865"/>
            <a:ext cx="5169000" cy="3136180"/>
          </a:xfrm>
          <a:prstGeom prst="roundRect">
            <a:avLst>
              <a:gd name="adj" fmla="val 3040"/>
            </a:avLst>
          </a:prstGeom>
          <a:solidFill>
            <a:srgbClr val="FFFFFF">
              <a:shade val="85000"/>
            </a:srgbClr>
          </a:solid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95143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36"/>
          <p:cNvSpPr txBox="1">
            <a:spLocks noGrp="1"/>
          </p:cNvSpPr>
          <p:nvPr>
            <p:ph type="title"/>
          </p:nvPr>
        </p:nvSpPr>
        <p:spPr>
          <a:xfrm>
            <a:off x="720000" y="3965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Mock Up</a:t>
            </a:r>
            <a:endParaRPr/>
          </a:p>
        </p:txBody>
      </p:sp>
      <p:pic>
        <p:nvPicPr>
          <p:cNvPr id="27" name="Picture 26" descr="A screenshot of a game&#10;&#10;Description automatically generated">
            <a:extLst>
              <a:ext uri="{FF2B5EF4-FFF2-40B4-BE49-F238E27FC236}">
                <a16:creationId xmlns:a16="http://schemas.microsoft.com/office/drawing/2014/main" id="{C64975E2-2EF1-FDA4-8890-5FEFA21D20B4}"/>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200000"/>
                    </a14:imgEffect>
                  </a14:imgLayer>
                </a14:imgProps>
              </a:ext>
            </a:extLst>
          </a:blip>
          <a:srcRect t="7656" b="3312"/>
          <a:stretch/>
        </p:blipFill>
        <p:spPr>
          <a:xfrm>
            <a:off x="1790314" y="1512794"/>
            <a:ext cx="5832314" cy="3247464"/>
          </a:xfrm>
          <a:prstGeom prst="rect">
            <a:avLst/>
          </a:prstGeom>
        </p:spPr>
      </p:pic>
      <p:sp>
        <p:nvSpPr>
          <p:cNvPr id="28" name="Google Shape;607;p36">
            <a:extLst>
              <a:ext uri="{FF2B5EF4-FFF2-40B4-BE49-F238E27FC236}">
                <a16:creationId xmlns:a16="http://schemas.microsoft.com/office/drawing/2014/main" id="{5C85E81E-DCC3-63A1-AAE0-103E46E706FE}"/>
              </a:ext>
            </a:extLst>
          </p:cNvPr>
          <p:cNvSpPr txBox="1">
            <a:spLocks noGrp="1"/>
          </p:cNvSpPr>
          <p:nvPr>
            <p:ph type="subTitle" idx="1"/>
          </p:nvPr>
        </p:nvSpPr>
        <p:spPr>
          <a:xfrm>
            <a:off x="609108" y="927918"/>
            <a:ext cx="1844980" cy="3697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Tablero de Juego</a:t>
            </a:r>
            <a:endParaRPr lang="es-CO" sz="1600" b="1"/>
          </a:p>
        </p:txBody>
      </p:sp>
      <p:cxnSp>
        <p:nvCxnSpPr>
          <p:cNvPr id="2" name="Google Shape;776;p38">
            <a:extLst>
              <a:ext uri="{FF2B5EF4-FFF2-40B4-BE49-F238E27FC236}">
                <a16:creationId xmlns:a16="http://schemas.microsoft.com/office/drawing/2014/main" id="{DFA31802-0F0E-CFCC-83F4-5E0C8D2A4F07}"/>
              </a:ext>
            </a:extLst>
          </p:cNvPr>
          <p:cNvCxnSpPr/>
          <p:nvPr/>
        </p:nvCxnSpPr>
        <p:spPr>
          <a:xfrm>
            <a:off x="1873302" y="765871"/>
            <a:ext cx="5169000" cy="0"/>
          </a:xfrm>
          <a:prstGeom prst="straightConnector1">
            <a:avLst/>
          </a:prstGeom>
          <a:noFill/>
          <a:ln w="19050" cap="flat" cmpd="sng">
            <a:solidFill>
              <a:schemeClr val="dk1"/>
            </a:solidFill>
            <a:prstDash val="solid"/>
            <a:round/>
            <a:headEnd type="none" w="med" len="med"/>
            <a:tailEnd type="none" w="med" len="med"/>
          </a:ln>
        </p:spPr>
      </p:cxnSp>
      <p:pic>
        <p:nvPicPr>
          <p:cNvPr id="3" name="Graphic 2" descr="Easel with solid fill">
            <a:extLst>
              <a:ext uri="{FF2B5EF4-FFF2-40B4-BE49-F238E27FC236}">
                <a16:creationId xmlns:a16="http://schemas.microsoft.com/office/drawing/2014/main" id="{41208D72-0696-B27F-C05C-8D5EA545A0C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224462" y="96557"/>
            <a:ext cx="544429" cy="544429"/>
          </a:xfrm>
          <a:prstGeom prst="rect">
            <a:avLst/>
          </a:prstGeom>
        </p:spPr>
      </p:pic>
    </p:spTree>
    <p:extLst>
      <p:ext uri="{BB962C8B-B14F-4D97-AF65-F5344CB8AC3E}">
        <p14:creationId xmlns:p14="http://schemas.microsoft.com/office/powerpoint/2010/main" val="2802914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Definition of Ready</a:t>
            </a:r>
            <a:endParaRPr/>
          </a:p>
        </p:txBody>
      </p:sp>
      <p:grpSp>
        <p:nvGrpSpPr>
          <p:cNvPr id="1037" name="Google Shape;1037;p43"/>
          <p:cNvGrpSpPr/>
          <p:nvPr/>
        </p:nvGrpSpPr>
        <p:grpSpPr>
          <a:xfrm>
            <a:off x="7710604" y="1214956"/>
            <a:ext cx="929632" cy="929597"/>
            <a:chOff x="7720221" y="3144179"/>
            <a:chExt cx="1072611" cy="1072571"/>
          </a:xfrm>
        </p:grpSpPr>
        <p:sp>
          <p:nvSpPr>
            <p:cNvPr id="1038" name="Google Shape;1038;p43"/>
            <p:cNvSpPr/>
            <p:nvPr/>
          </p:nvSpPr>
          <p:spPr>
            <a:xfrm>
              <a:off x="7906628" y="3388638"/>
              <a:ext cx="58123" cy="30608"/>
            </a:xfrm>
            <a:custGeom>
              <a:avLst/>
              <a:gdLst/>
              <a:ahLst/>
              <a:cxnLst/>
              <a:rect l="l" t="t" r="r" b="b"/>
              <a:pathLst>
                <a:path w="864" h="455" extrusionOk="0">
                  <a:moveTo>
                    <a:pt x="228" y="0"/>
                  </a:moveTo>
                  <a:lnTo>
                    <a:pt x="137" y="46"/>
                  </a:lnTo>
                  <a:lnTo>
                    <a:pt x="46" y="91"/>
                  </a:lnTo>
                  <a:lnTo>
                    <a:pt x="1" y="182"/>
                  </a:lnTo>
                  <a:lnTo>
                    <a:pt x="1" y="273"/>
                  </a:lnTo>
                  <a:lnTo>
                    <a:pt x="46" y="364"/>
                  </a:lnTo>
                  <a:lnTo>
                    <a:pt x="92" y="409"/>
                  </a:lnTo>
                  <a:lnTo>
                    <a:pt x="228" y="455"/>
                  </a:lnTo>
                  <a:lnTo>
                    <a:pt x="591" y="455"/>
                  </a:lnTo>
                  <a:lnTo>
                    <a:pt x="773" y="409"/>
                  </a:lnTo>
                  <a:lnTo>
                    <a:pt x="819" y="364"/>
                  </a:lnTo>
                  <a:lnTo>
                    <a:pt x="864" y="273"/>
                  </a:lnTo>
                  <a:lnTo>
                    <a:pt x="819" y="182"/>
                  </a:lnTo>
                  <a:lnTo>
                    <a:pt x="773" y="91"/>
                  </a:lnTo>
                  <a:lnTo>
                    <a:pt x="728" y="46"/>
                  </a:lnTo>
                  <a:lnTo>
                    <a:pt x="59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3"/>
            <p:cNvSpPr/>
            <p:nvPr/>
          </p:nvSpPr>
          <p:spPr>
            <a:xfrm>
              <a:off x="7821062" y="3388638"/>
              <a:ext cx="55096" cy="58121"/>
            </a:xfrm>
            <a:custGeom>
              <a:avLst/>
              <a:gdLst/>
              <a:ahLst/>
              <a:cxnLst/>
              <a:rect l="l" t="t" r="r" b="b"/>
              <a:pathLst>
                <a:path w="819" h="864" extrusionOk="0">
                  <a:moveTo>
                    <a:pt x="91" y="0"/>
                  </a:moveTo>
                  <a:lnTo>
                    <a:pt x="46" y="46"/>
                  </a:lnTo>
                  <a:lnTo>
                    <a:pt x="1" y="137"/>
                  </a:lnTo>
                  <a:lnTo>
                    <a:pt x="1" y="182"/>
                  </a:lnTo>
                  <a:lnTo>
                    <a:pt x="1" y="636"/>
                  </a:lnTo>
                  <a:lnTo>
                    <a:pt x="1" y="773"/>
                  </a:lnTo>
                  <a:lnTo>
                    <a:pt x="91" y="818"/>
                  </a:lnTo>
                  <a:lnTo>
                    <a:pt x="228" y="863"/>
                  </a:lnTo>
                  <a:lnTo>
                    <a:pt x="364" y="818"/>
                  </a:lnTo>
                  <a:lnTo>
                    <a:pt x="409" y="727"/>
                  </a:lnTo>
                  <a:lnTo>
                    <a:pt x="455" y="682"/>
                  </a:lnTo>
                  <a:lnTo>
                    <a:pt x="455" y="455"/>
                  </a:lnTo>
                  <a:lnTo>
                    <a:pt x="727" y="455"/>
                  </a:lnTo>
                  <a:lnTo>
                    <a:pt x="773" y="409"/>
                  </a:lnTo>
                  <a:lnTo>
                    <a:pt x="818" y="273"/>
                  </a:lnTo>
                  <a:lnTo>
                    <a:pt x="818" y="137"/>
                  </a:lnTo>
                  <a:lnTo>
                    <a:pt x="727" y="46"/>
                  </a:lnTo>
                  <a:lnTo>
                    <a:pt x="591" y="0"/>
                  </a:lnTo>
                  <a:close/>
                </a:path>
              </a:pathLst>
            </a:cu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3"/>
            <p:cNvSpPr/>
            <p:nvPr/>
          </p:nvSpPr>
          <p:spPr>
            <a:xfrm>
              <a:off x="7821062" y="3578070"/>
              <a:ext cx="30609" cy="58121"/>
            </a:xfrm>
            <a:custGeom>
              <a:avLst/>
              <a:gdLst/>
              <a:ahLst/>
              <a:cxnLst/>
              <a:rect l="l" t="t" r="r" b="b"/>
              <a:pathLst>
                <a:path w="455" h="864" extrusionOk="0">
                  <a:moveTo>
                    <a:pt x="137" y="1"/>
                  </a:moveTo>
                  <a:lnTo>
                    <a:pt x="46" y="46"/>
                  </a:lnTo>
                  <a:lnTo>
                    <a:pt x="1" y="137"/>
                  </a:lnTo>
                  <a:lnTo>
                    <a:pt x="1" y="228"/>
                  </a:lnTo>
                  <a:lnTo>
                    <a:pt x="1" y="636"/>
                  </a:lnTo>
                  <a:lnTo>
                    <a:pt x="1" y="727"/>
                  </a:lnTo>
                  <a:lnTo>
                    <a:pt x="46" y="818"/>
                  </a:lnTo>
                  <a:lnTo>
                    <a:pt x="137" y="864"/>
                  </a:lnTo>
                  <a:lnTo>
                    <a:pt x="228" y="864"/>
                  </a:lnTo>
                  <a:lnTo>
                    <a:pt x="318" y="818"/>
                  </a:lnTo>
                  <a:lnTo>
                    <a:pt x="409" y="773"/>
                  </a:lnTo>
                  <a:lnTo>
                    <a:pt x="455" y="727"/>
                  </a:lnTo>
                  <a:lnTo>
                    <a:pt x="455" y="636"/>
                  </a:lnTo>
                  <a:lnTo>
                    <a:pt x="455" y="228"/>
                  </a:lnTo>
                  <a:lnTo>
                    <a:pt x="409" y="91"/>
                  </a:lnTo>
                  <a:lnTo>
                    <a:pt x="318" y="46"/>
                  </a:lnTo>
                  <a:lnTo>
                    <a:pt x="273"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3"/>
            <p:cNvSpPr/>
            <p:nvPr/>
          </p:nvSpPr>
          <p:spPr>
            <a:xfrm>
              <a:off x="8548278" y="3388638"/>
              <a:ext cx="58123" cy="30608"/>
            </a:xfrm>
            <a:custGeom>
              <a:avLst/>
              <a:gdLst/>
              <a:ahLst/>
              <a:cxnLst/>
              <a:rect l="l" t="t" r="r" b="b"/>
              <a:pathLst>
                <a:path w="864" h="455" extrusionOk="0">
                  <a:moveTo>
                    <a:pt x="228" y="0"/>
                  </a:moveTo>
                  <a:lnTo>
                    <a:pt x="137" y="46"/>
                  </a:lnTo>
                  <a:lnTo>
                    <a:pt x="46" y="91"/>
                  </a:lnTo>
                  <a:lnTo>
                    <a:pt x="1" y="182"/>
                  </a:lnTo>
                  <a:lnTo>
                    <a:pt x="1" y="273"/>
                  </a:lnTo>
                  <a:lnTo>
                    <a:pt x="46" y="364"/>
                  </a:lnTo>
                  <a:lnTo>
                    <a:pt x="92" y="409"/>
                  </a:lnTo>
                  <a:lnTo>
                    <a:pt x="228" y="455"/>
                  </a:lnTo>
                  <a:lnTo>
                    <a:pt x="591" y="455"/>
                  </a:lnTo>
                  <a:lnTo>
                    <a:pt x="773" y="409"/>
                  </a:lnTo>
                  <a:lnTo>
                    <a:pt x="819" y="364"/>
                  </a:lnTo>
                  <a:lnTo>
                    <a:pt x="864" y="273"/>
                  </a:lnTo>
                  <a:lnTo>
                    <a:pt x="819" y="182"/>
                  </a:lnTo>
                  <a:lnTo>
                    <a:pt x="773" y="91"/>
                  </a:lnTo>
                  <a:lnTo>
                    <a:pt x="728" y="46"/>
                  </a:lnTo>
                  <a:lnTo>
                    <a:pt x="59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3"/>
            <p:cNvSpPr/>
            <p:nvPr/>
          </p:nvSpPr>
          <p:spPr>
            <a:xfrm>
              <a:off x="7821062" y="3483354"/>
              <a:ext cx="30609" cy="58121"/>
            </a:xfrm>
            <a:custGeom>
              <a:avLst/>
              <a:gdLst/>
              <a:ahLst/>
              <a:cxnLst/>
              <a:rect l="l" t="t" r="r" b="b"/>
              <a:pathLst>
                <a:path w="455" h="864" extrusionOk="0">
                  <a:moveTo>
                    <a:pt x="137" y="0"/>
                  </a:moveTo>
                  <a:lnTo>
                    <a:pt x="46" y="46"/>
                  </a:lnTo>
                  <a:lnTo>
                    <a:pt x="1" y="137"/>
                  </a:lnTo>
                  <a:lnTo>
                    <a:pt x="1" y="228"/>
                  </a:lnTo>
                  <a:lnTo>
                    <a:pt x="1" y="636"/>
                  </a:lnTo>
                  <a:lnTo>
                    <a:pt x="1" y="727"/>
                  </a:lnTo>
                  <a:lnTo>
                    <a:pt x="46" y="818"/>
                  </a:lnTo>
                  <a:lnTo>
                    <a:pt x="137" y="863"/>
                  </a:lnTo>
                  <a:lnTo>
                    <a:pt x="228" y="863"/>
                  </a:lnTo>
                  <a:lnTo>
                    <a:pt x="318" y="818"/>
                  </a:lnTo>
                  <a:lnTo>
                    <a:pt x="409" y="773"/>
                  </a:lnTo>
                  <a:lnTo>
                    <a:pt x="455" y="727"/>
                  </a:lnTo>
                  <a:lnTo>
                    <a:pt x="455" y="636"/>
                  </a:lnTo>
                  <a:lnTo>
                    <a:pt x="455" y="228"/>
                  </a:lnTo>
                  <a:lnTo>
                    <a:pt x="409" y="91"/>
                  </a:lnTo>
                  <a:lnTo>
                    <a:pt x="318" y="46"/>
                  </a:lnTo>
                  <a:lnTo>
                    <a:pt x="273" y="0"/>
                  </a:lnTo>
                  <a:close/>
                </a:path>
              </a:pathLst>
            </a:cu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3"/>
            <p:cNvSpPr/>
            <p:nvPr/>
          </p:nvSpPr>
          <p:spPr>
            <a:xfrm>
              <a:off x="7995231" y="3144179"/>
              <a:ext cx="519546" cy="519526"/>
            </a:xfrm>
            <a:custGeom>
              <a:avLst/>
              <a:gdLst/>
              <a:ahLst/>
              <a:cxnLst/>
              <a:rect l="l" t="t" r="r" b="b"/>
              <a:pathLst>
                <a:path w="7723" h="7723" extrusionOk="0">
                  <a:moveTo>
                    <a:pt x="3861" y="1"/>
                  </a:moveTo>
                  <a:lnTo>
                    <a:pt x="3498" y="46"/>
                  </a:lnTo>
                  <a:lnTo>
                    <a:pt x="3089" y="91"/>
                  </a:lnTo>
                  <a:lnTo>
                    <a:pt x="2726" y="182"/>
                  </a:lnTo>
                  <a:lnTo>
                    <a:pt x="2363" y="319"/>
                  </a:lnTo>
                  <a:lnTo>
                    <a:pt x="2045" y="500"/>
                  </a:lnTo>
                  <a:lnTo>
                    <a:pt x="1727" y="682"/>
                  </a:lnTo>
                  <a:lnTo>
                    <a:pt x="1409" y="909"/>
                  </a:lnTo>
                  <a:lnTo>
                    <a:pt x="1136" y="1136"/>
                  </a:lnTo>
                  <a:lnTo>
                    <a:pt x="909" y="1409"/>
                  </a:lnTo>
                  <a:lnTo>
                    <a:pt x="682" y="1727"/>
                  </a:lnTo>
                  <a:lnTo>
                    <a:pt x="455" y="2045"/>
                  </a:lnTo>
                  <a:lnTo>
                    <a:pt x="319" y="2408"/>
                  </a:lnTo>
                  <a:lnTo>
                    <a:pt x="182" y="2771"/>
                  </a:lnTo>
                  <a:lnTo>
                    <a:pt x="91" y="3135"/>
                  </a:lnTo>
                  <a:lnTo>
                    <a:pt x="46" y="3498"/>
                  </a:lnTo>
                  <a:lnTo>
                    <a:pt x="1" y="3861"/>
                  </a:lnTo>
                  <a:lnTo>
                    <a:pt x="46" y="4270"/>
                  </a:lnTo>
                  <a:lnTo>
                    <a:pt x="91" y="4634"/>
                  </a:lnTo>
                  <a:lnTo>
                    <a:pt x="182" y="4997"/>
                  </a:lnTo>
                  <a:lnTo>
                    <a:pt x="319" y="5360"/>
                  </a:lnTo>
                  <a:lnTo>
                    <a:pt x="455" y="5678"/>
                  </a:lnTo>
                  <a:lnTo>
                    <a:pt x="682" y="5996"/>
                  </a:lnTo>
                  <a:lnTo>
                    <a:pt x="909" y="6314"/>
                  </a:lnTo>
                  <a:lnTo>
                    <a:pt x="1136" y="6587"/>
                  </a:lnTo>
                  <a:lnTo>
                    <a:pt x="1409" y="6859"/>
                  </a:lnTo>
                  <a:lnTo>
                    <a:pt x="1727" y="7086"/>
                  </a:lnTo>
                  <a:lnTo>
                    <a:pt x="2045" y="7268"/>
                  </a:lnTo>
                  <a:lnTo>
                    <a:pt x="2363" y="7450"/>
                  </a:lnTo>
                  <a:lnTo>
                    <a:pt x="2726" y="7541"/>
                  </a:lnTo>
                  <a:lnTo>
                    <a:pt x="3089" y="7632"/>
                  </a:lnTo>
                  <a:lnTo>
                    <a:pt x="3498" y="7722"/>
                  </a:lnTo>
                  <a:lnTo>
                    <a:pt x="4270" y="7722"/>
                  </a:lnTo>
                  <a:lnTo>
                    <a:pt x="4679" y="7632"/>
                  </a:lnTo>
                  <a:lnTo>
                    <a:pt x="5042" y="7541"/>
                  </a:lnTo>
                  <a:lnTo>
                    <a:pt x="5406" y="7450"/>
                  </a:lnTo>
                  <a:lnTo>
                    <a:pt x="5724" y="7268"/>
                  </a:lnTo>
                  <a:lnTo>
                    <a:pt x="6042" y="7086"/>
                  </a:lnTo>
                  <a:lnTo>
                    <a:pt x="6314" y="6859"/>
                  </a:lnTo>
                  <a:lnTo>
                    <a:pt x="6632" y="6587"/>
                  </a:lnTo>
                  <a:lnTo>
                    <a:pt x="6859" y="6314"/>
                  </a:lnTo>
                  <a:lnTo>
                    <a:pt x="7086" y="5996"/>
                  </a:lnTo>
                  <a:lnTo>
                    <a:pt x="7268" y="5678"/>
                  </a:lnTo>
                  <a:lnTo>
                    <a:pt x="7450" y="5360"/>
                  </a:lnTo>
                  <a:lnTo>
                    <a:pt x="7586" y="4997"/>
                  </a:lnTo>
                  <a:lnTo>
                    <a:pt x="7677" y="4634"/>
                  </a:lnTo>
                  <a:lnTo>
                    <a:pt x="7722" y="4270"/>
                  </a:lnTo>
                  <a:lnTo>
                    <a:pt x="7722" y="3861"/>
                  </a:lnTo>
                  <a:lnTo>
                    <a:pt x="7722" y="3453"/>
                  </a:lnTo>
                  <a:lnTo>
                    <a:pt x="7631" y="2998"/>
                  </a:lnTo>
                  <a:lnTo>
                    <a:pt x="7541" y="2590"/>
                  </a:lnTo>
                  <a:lnTo>
                    <a:pt x="7359" y="2181"/>
                  </a:lnTo>
                  <a:lnTo>
                    <a:pt x="7314" y="2135"/>
                  </a:lnTo>
                  <a:lnTo>
                    <a:pt x="7223" y="2090"/>
                  </a:lnTo>
                  <a:lnTo>
                    <a:pt x="7132" y="2045"/>
                  </a:lnTo>
                  <a:lnTo>
                    <a:pt x="7041" y="2090"/>
                  </a:lnTo>
                  <a:lnTo>
                    <a:pt x="6905" y="1863"/>
                  </a:lnTo>
                  <a:lnTo>
                    <a:pt x="6678" y="1590"/>
                  </a:lnTo>
                  <a:lnTo>
                    <a:pt x="6723" y="1590"/>
                  </a:lnTo>
                  <a:lnTo>
                    <a:pt x="6768" y="1500"/>
                  </a:lnTo>
                  <a:lnTo>
                    <a:pt x="6768" y="1409"/>
                  </a:lnTo>
                  <a:lnTo>
                    <a:pt x="6768" y="1363"/>
                  </a:lnTo>
                  <a:lnTo>
                    <a:pt x="6723" y="1272"/>
                  </a:lnTo>
                  <a:lnTo>
                    <a:pt x="6450" y="1000"/>
                  </a:lnTo>
                  <a:lnTo>
                    <a:pt x="6133" y="727"/>
                  </a:lnTo>
                  <a:lnTo>
                    <a:pt x="5769" y="500"/>
                  </a:lnTo>
                  <a:lnTo>
                    <a:pt x="5451" y="319"/>
                  </a:lnTo>
                  <a:lnTo>
                    <a:pt x="5088" y="182"/>
                  </a:lnTo>
                  <a:lnTo>
                    <a:pt x="4679" y="91"/>
                  </a:lnTo>
                  <a:lnTo>
                    <a:pt x="4270" y="46"/>
                  </a:lnTo>
                  <a:lnTo>
                    <a:pt x="3861" y="1"/>
                  </a:lnTo>
                  <a:close/>
                </a:path>
              </a:pathLst>
            </a:cu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3"/>
            <p:cNvSpPr/>
            <p:nvPr/>
          </p:nvSpPr>
          <p:spPr>
            <a:xfrm>
              <a:off x="8661363" y="3483354"/>
              <a:ext cx="30609" cy="58121"/>
            </a:xfrm>
            <a:custGeom>
              <a:avLst/>
              <a:gdLst/>
              <a:ahLst/>
              <a:cxnLst/>
              <a:rect l="l" t="t" r="r" b="b"/>
              <a:pathLst>
                <a:path w="455" h="864" extrusionOk="0">
                  <a:moveTo>
                    <a:pt x="182" y="0"/>
                  </a:moveTo>
                  <a:lnTo>
                    <a:pt x="91" y="46"/>
                  </a:lnTo>
                  <a:lnTo>
                    <a:pt x="46" y="137"/>
                  </a:lnTo>
                  <a:lnTo>
                    <a:pt x="1" y="228"/>
                  </a:lnTo>
                  <a:lnTo>
                    <a:pt x="1" y="636"/>
                  </a:lnTo>
                  <a:lnTo>
                    <a:pt x="1" y="727"/>
                  </a:lnTo>
                  <a:lnTo>
                    <a:pt x="91" y="818"/>
                  </a:lnTo>
                  <a:lnTo>
                    <a:pt x="182" y="863"/>
                  </a:lnTo>
                  <a:lnTo>
                    <a:pt x="273" y="863"/>
                  </a:lnTo>
                  <a:lnTo>
                    <a:pt x="364" y="818"/>
                  </a:lnTo>
                  <a:lnTo>
                    <a:pt x="409" y="773"/>
                  </a:lnTo>
                  <a:lnTo>
                    <a:pt x="455" y="727"/>
                  </a:lnTo>
                  <a:lnTo>
                    <a:pt x="455" y="636"/>
                  </a:lnTo>
                  <a:lnTo>
                    <a:pt x="455" y="228"/>
                  </a:lnTo>
                  <a:lnTo>
                    <a:pt x="409" y="91"/>
                  </a:lnTo>
                  <a:lnTo>
                    <a:pt x="364" y="46"/>
                  </a:lnTo>
                  <a:lnTo>
                    <a:pt x="273" y="0"/>
                  </a:lnTo>
                  <a:close/>
                </a:path>
              </a:pathLst>
            </a:cu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3"/>
            <p:cNvSpPr/>
            <p:nvPr/>
          </p:nvSpPr>
          <p:spPr>
            <a:xfrm>
              <a:off x="8661363" y="3578070"/>
              <a:ext cx="30609" cy="58121"/>
            </a:xfrm>
            <a:custGeom>
              <a:avLst/>
              <a:gdLst/>
              <a:ahLst/>
              <a:cxnLst/>
              <a:rect l="l" t="t" r="r" b="b"/>
              <a:pathLst>
                <a:path w="455" h="864" extrusionOk="0">
                  <a:moveTo>
                    <a:pt x="182" y="1"/>
                  </a:moveTo>
                  <a:lnTo>
                    <a:pt x="91" y="46"/>
                  </a:lnTo>
                  <a:lnTo>
                    <a:pt x="46" y="137"/>
                  </a:lnTo>
                  <a:lnTo>
                    <a:pt x="1" y="228"/>
                  </a:lnTo>
                  <a:lnTo>
                    <a:pt x="1" y="636"/>
                  </a:lnTo>
                  <a:lnTo>
                    <a:pt x="1" y="727"/>
                  </a:lnTo>
                  <a:lnTo>
                    <a:pt x="91" y="818"/>
                  </a:lnTo>
                  <a:lnTo>
                    <a:pt x="182" y="864"/>
                  </a:lnTo>
                  <a:lnTo>
                    <a:pt x="273" y="864"/>
                  </a:lnTo>
                  <a:lnTo>
                    <a:pt x="364" y="818"/>
                  </a:lnTo>
                  <a:lnTo>
                    <a:pt x="409" y="773"/>
                  </a:lnTo>
                  <a:lnTo>
                    <a:pt x="455" y="727"/>
                  </a:lnTo>
                  <a:lnTo>
                    <a:pt x="455" y="636"/>
                  </a:lnTo>
                  <a:lnTo>
                    <a:pt x="455" y="273"/>
                  </a:lnTo>
                  <a:lnTo>
                    <a:pt x="409" y="91"/>
                  </a:lnTo>
                  <a:lnTo>
                    <a:pt x="364" y="46"/>
                  </a:lnTo>
                  <a:lnTo>
                    <a:pt x="273"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3"/>
            <p:cNvSpPr/>
            <p:nvPr/>
          </p:nvSpPr>
          <p:spPr>
            <a:xfrm>
              <a:off x="7720221" y="3666665"/>
              <a:ext cx="1072593" cy="550067"/>
            </a:xfrm>
            <a:custGeom>
              <a:avLst/>
              <a:gdLst/>
              <a:ahLst/>
              <a:cxnLst/>
              <a:rect l="l" t="t" r="r" b="b"/>
              <a:pathLst>
                <a:path w="15944" h="8177" extrusionOk="0">
                  <a:moveTo>
                    <a:pt x="1454" y="1"/>
                  </a:moveTo>
                  <a:lnTo>
                    <a:pt x="1136" y="92"/>
                  </a:lnTo>
                  <a:lnTo>
                    <a:pt x="864" y="182"/>
                  </a:lnTo>
                  <a:lnTo>
                    <a:pt x="636" y="273"/>
                  </a:lnTo>
                  <a:lnTo>
                    <a:pt x="455" y="410"/>
                  </a:lnTo>
                  <a:lnTo>
                    <a:pt x="319" y="546"/>
                  </a:lnTo>
                  <a:lnTo>
                    <a:pt x="228" y="728"/>
                  </a:lnTo>
                  <a:lnTo>
                    <a:pt x="91" y="1091"/>
                  </a:lnTo>
                  <a:lnTo>
                    <a:pt x="91" y="1182"/>
                  </a:lnTo>
                  <a:lnTo>
                    <a:pt x="137" y="1273"/>
                  </a:lnTo>
                  <a:lnTo>
                    <a:pt x="182" y="1363"/>
                  </a:lnTo>
                  <a:lnTo>
                    <a:pt x="273" y="1363"/>
                  </a:lnTo>
                  <a:lnTo>
                    <a:pt x="228" y="1954"/>
                  </a:lnTo>
                  <a:lnTo>
                    <a:pt x="137" y="1999"/>
                  </a:lnTo>
                  <a:lnTo>
                    <a:pt x="91" y="2045"/>
                  </a:lnTo>
                  <a:lnTo>
                    <a:pt x="1" y="2136"/>
                  </a:lnTo>
                  <a:lnTo>
                    <a:pt x="1" y="2226"/>
                  </a:lnTo>
                  <a:lnTo>
                    <a:pt x="46" y="2681"/>
                  </a:lnTo>
                  <a:lnTo>
                    <a:pt x="137" y="3135"/>
                  </a:lnTo>
                  <a:lnTo>
                    <a:pt x="273" y="3589"/>
                  </a:lnTo>
                  <a:lnTo>
                    <a:pt x="455" y="4089"/>
                  </a:lnTo>
                  <a:lnTo>
                    <a:pt x="636" y="4498"/>
                  </a:lnTo>
                  <a:lnTo>
                    <a:pt x="864" y="4861"/>
                  </a:lnTo>
                  <a:lnTo>
                    <a:pt x="1136" y="5270"/>
                  </a:lnTo>
                  <a:lnTo>
                    <a:pt x="1454" y="5588"/>
                  </a:lnTo>
                  <a:lnTo>
                    <a:pt x="1727" y="5860"/>
                  </a:lnTo>
                  <a:lnTo>
                    <a:pt x="2045" y="6087"/>
                  </a:lnTo>
                  <a:lnTo>
                    <a:pt x="2363" y="6314"/>
                  </a:lnTo>
                  <a:lnTo>
                    <a:pt x="2680" y="6496"/>
                  </a:lnTo>
                  <a:lnTo>
                    <a:pt x="3362" y="6769"/>
                  </a:lnTo>
                  <a:lnTo>
                    <a:pt x="3998" y="6950"/>
                  </a:lnTo>
                  <a:lnTo>
                    <a:pt x="4361" y="6996"/>
                  </a:lnTo>
                  <a:lnTo>
                    <a:pt x="4724" y="7041"/>
                  </a:lnTo>
                  <a:lnTo>
                    <a:pt x="5406" y="7041"/>
                  </a:lnTo>
                  <a:lnTo>
                    <a:pt x="5996" y="6950"/>
                  </a:lnTo>
                  <a:lnTo>
                    <a:pt x="6269" y="6859"/>
                  </a:lnTo>
                  <a:lnTo>
                    <a:pt x="6451" y="6769"/>
                  </a:lnTo>
                  <a:lnTo>
                    <a:pt x="7813" y="8131"/>
                  </a:lnTo>
                  <a:lnTo>
                    <a:pt x="7904" y="8177"/>
                  </a:lnTo>
                  <a:lnTo>
                    <a:pt x="8040" y="8177"/>
                  </a:lnTo>
                  <a:lnTo>
                    <a:pt x="8131" y="8131"/>
                  </a:lnTo>
                  <a:lnTo>
                    <a:pt x="9494" y="6769"/>
                  </a:lnTo>
                  <a:lnTo>
                    <a:pt x="9857" y="6905"/>
                  </a:lnTo>
                  <a:lnTo>
                    <a:pt x="10357" y="7041"/>
                  </a:lnTo>
                  <a:lnTo>
                    <a:pt x="10902" y="7041"/>
                  </a:lnTo>
                  <a:lnTo>
                    <a:pt x="11538" y="6996"/>
                  </a:lnTo>
                  <a:lnTo>
                    <a:pt x="11901" y="6950"/>
                  </a:lnTo>
                  <a:lnTo>
                    <a:pt x="12310" y="6859"/>
                  </a:lnTo>
                  <a:lnTo>
                    <a:pt x="12673" y="6723"/>
                  </a:lnTo>
                  <a:lnTo>
                    <a:pt x="13082" y="6587"/>
                  </a:lnTo>
                  <a:lnTo>
                    <a:pt x="13446" y="6405"/>
                  </a:lnTo>
                  <a:lnTo>
                    <a:pt x="13809" y="6178"/>
                  </a:lnTo>
                  <a:lnTo>
                    <a:pt x="14172" y="5906"/>
                  </a:lnTo>
                  <a:lnTo>
                    <a:pt x="14490" y="5588"/>
                  </a:lnTo>
                  <a:lnTo>
                    <a:pt x="14808" y="5270"/>
                  </a:lnTo>
                  <a:lnTo>
                    <a:pt x="15081" y="4861"/>
                  </a:lnTo>
                  <a:lnTo>
                    <a:pt x="15308" y="4452"/>
                  </a:lnTo>
                  <a:lnTo>
                    <a:pt x="15535" y="4043"/>
                  </a:lnTo>
                  <a:lnTo>
                    <a:pt x="15671" y="3589"/>
                  </a:lnTo>
                  <a:lnTo>
                    <a:pt x="15807" y="3089"/>
                  </a:lnTo>
                  <a:lnTo>
                    <a:pt x="15898" y="2590"/>
                  </a:lnTo>
                  <a:lnTo>
                    <a:pt x="15944" y="2136"/>
                  </a:lnTo>
                  <a:lnTo>
                    <a:pt x="15898" y="2045"/>
                  </a:lnTo>
                  <a:lnTo>
                    <a:pt x="15853" y="1999"/>
                  </a:lnTo>
                  <a:lnTo>
                    <a:pt x="15807" y="1954"/>
                  </a:lnTo>
                  <a:lnTo>
                    <a:pt x="15717" y="1909"/>
                  </a:lnTo>
                  <a:lnTo>
                    <a:pt x="15671" y="1363"/>
                  </a:lnTo>
                  <a:lnTo>
                    <a:pt x="15671" y="1318"/>
                  </a:lnTo>
                  <a:lnTo>
                    <a:pt x="15762" y="1273"/>
                  </a:lnTo>
                  <a:lnTo>
                    <a:pt x="15807" y="1227"/>
                  </a:lnTo>
                  <a:lnTo>
                    <a:pt x="15807" y="1136"/>
                  </a:lnTo>
                  <a:lnTo>
                    <a:pt x="15807" y="1045"/>
                  </a:lnTo>
                  <a:lnTo>
                    <a:pt x="15671" y="682"/>
                  </a:lnTo>
                  <a:lnTo>
                    <a:pt x="15490" y="410"/>
                  </a:lnTo>
                  <a:lnTo>
                    <a:pt x="15353" y="319"/>
                  </a:lnTo>
                  <a:lnTo>
                    <a:pt x="15126" y="182"/>
                  </a:lnTo>
                  <a:lnTo>
                    <a:pt x="14899" y="92"/>
                  </a:lnTo>
                  <a:lnTo>
                    <a:pt x="14626" y="46"/>
                  </a:lnTo>
                  <a:lnTo>
                    <a:pt x="13991" y="1"/>
                  </a:lnTo>
                  <a:lnTo>
                    <a:pt x="13627" y="1"/>
                  </a:lnTo>
                  <a:lnTo>
                    <a:pt x="13264" y="46"/>
                  </a:lnTo>
                  <a:lnTo>
                    <a:pt x="12900" y="92"/>
                  </a:lnTo>
                  <a:lnTo>
                    <a:pt x="12492" y="182"/>
                  </a:lnTo>
                  <a:lnTo>
                    <a:pt x="12128" y="319"/>
                  </a:lnTo>
                  <a:lnTo>
                    <a:pt x="11719" y="455"/>
                  </a:lnTo>
                  <a:lnTo>
                    <a:pt x="11356" y="637"/>
                  </a:lnTo>
                  <a:lnTo>
                    <a:pt x="10993" y="864"/>
                  </a:lnTo>
                  <a:lnTo>
                    <a:pt x="10629" y="1136"/>
                  </a:lnTo>
                  <a:lnTo>
                    <a:pt x="10311" y="1454"/>
                  </a:lnTo>
                  <a:lnTo>
                    <a:pt x="10039" y="1727"/>
                  </a:lnTo>
                  <a:lnTo>
                    <a:pt x="9812" y="1999"/>
                  </a:lnTo>
                  <a:lnTo>
                    <a:pt x="9630" y="2317"/>
                  </a:lnTo>
                  <a:lnTo>
                    <a:pt x="9448" y="2635"/>
                  </a:lnTo>
                  <a:lnTo>
                    <a:pt x="9176" y="3317"/>
                  </a:lnTo>
                  <a:lnTo>
                    <a:pt x="8994" y="3998"/>
                  </a:lnTo>
                  <a:lnTo>
                    <a:pt x="8903" y="4361"/>
                  </a:lnTo>
                  <a:lnTo>
                    <a:pt x="8858" y="4725"/>
                  </a:lnTo>
                  <a:lnTo>
                    <a:pt x="8858" y="5406"/>
                  </a:lnTo>
                  <a:lnTo>
                    <a:pt x="8994" y="5996"/>
                  </a:lnTo>
                  <a:lnTo>
                    <a:pt x="9040" y="6224"/>
                  </a:lnTo>
                  <a:lnTo>
                    <a:pt x="9176" y="6451"/>
                  </a:lnTo>
                  <a:lnTo>
                    <a:pt x="7949" y="7632"/>
                  </a:lnTo>
                  <a:lnTo>
                    <a:pt x="6768" y="6451"/>
                  </a:lnTo>
                  <a:lnTo>
                    <a:pt x="6859" y="6224"/>
                  </a:lnTo>
                  <a:lnTo>
                    <a:pt x="6950" y="5996"/>
                  </a:lnTo>
                  <a:lnTo>
                    <a:pt x="7041" y="5406"/>
                  </a:lnTo>
                  <a:lnTo>
                    <a:pt x="7086" y="4725"/>
                  </a:lnTo>
                  <a:lnTo>
                    <a:pt x="7041" y="4361"/>
                  </a:lnTo>
                  <a:lnTo>
                    <a:pt x="6950" y="3998"/>
                  </a:lnTo>
                  <a:lnTo>
                    <a:pt x="6768" y="3317"/>
                  </a:lnTo>
                  <a:lnTo>
                    <a:pt x="6496" y="2635"/>
                  </a:lnTo>
                  <a:lnTo>
                    <a:pt x="6314" y="2317"/>
                  </a:lnTo>
                  <a:lnTo>
                    <a:pt x="6133" y="1999"/>
                  </a:lnTo>
                  <a:lnTo>
                    <a:pt x="5905" y="1727"/>
                  </a:lnTo>
                  <a:lnTo>
                    <a:pt x="5633" y="1454"/>
                  </a:lnTo>
                  <a:lnTo>
                    <a:pt x="5360" y="1182"/>
                  </a:lnTo>
                  <a:lnTo>
                    <a:pt x="5042" y="955"/>
                  </a:lnTo>
                  <a:lnTo>
                    <a:pt x="4724" y="728"/>
                  </a:lnTo>
                  <a:lnTo>
                    <a:pt x="4407" y="546"/>
                  </a:lnTo>
                  <a:lnTo>
                    <a:pt x="3725" y="273"/>
                  </a:lnTo>
                  <a:lnTo>
                    <a:pt x="3089" y="92"/>
                  </a:lnTo>
                  <a:lnTo>
                    <a:pt x="2635"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3"/>
            <p:cNvSpPr/>
            <p:nvPr/>
          </p:nvSpPr>
          <p:spPr>
            <a:xfrm>
              <a:off x="8633848" y="3388638"/>
              <a:ext cx="58123" cy="58121"/>
            </a:xfrm>
            <a:custGeom>
              <a:avLst/>
              <a:gdLst/>
              <a:ahLst/>
              <a:cxnLst/>
              <a:rect l="l" t="t" r="r" b="b"/>
              <a:pathLst>
                <a:path w="864" h="864" extrusionOk="0">
                  <a:moveTo>
                    <a:pt x="182" y="0"/>
                  </a:moveTo>
                  <a:lnTo>
                    <a:pt x="92" y="46"/>
                  </a:lnTo>
                  <a:lnTo>
                    <a:pt x="46" y="137"/>
                  </a:lnTo>
                  <a:lnTo>
                    <a:pt x="1" y="227"/>
                  </a:lnTo>
                  <a:lnTo>
                    <a:pt x="46" y="318"/>
                  </a:lnTo>
                  <a:lnTo>
                    <a:pt x="92" y="409"/>
                  </a:lnTo>
                  <a:lnTo>
                    <a:pt x="137" y="455"/>
                  </a:lnTo>
                  <a:lnTo>
                    <a:pt x="410" y="455"/>
                  </a:lnTo>
                  <a:lnTo>
                    <a:pt x="410" y="636"/>
                  </a:lnTo>
                  <a:lnTo>
                    <a:pt x="455" y="727"/>
                  </a:lnTo>
                  <a:lnTo>
                    <a:pt x="500" y="818"/>
                  </a:lnTo>
                  <a:lnTo>
                    <a:pt x="591" y="863"/>
                  </a:lnTo>
                  <a:lnTo>
                    <a:pt x="682" y="863"/>
                  </a:lnTo>
                  <a:lnTo>
                    <a:pt x="773" y="818"/>
                  </a:lnTo>
                  <a:lnTo>
                    <a:pt x="818" y="773"/>
                  </a:lnTo>
                  <a:lnTo>
                    <a:pt x="864" y="636"/>
                  </a:lnTo>
                  <a:lnTo>
                    <a:pt x="864" y="227"/>
                  </a:lnTo>
                  <a:lnTo>
                    <a:pt x="864" y="137"/>
                  </a:lnTo>
                  <a:lnTo>
                    <a:pt x="818" y="91"/>
                  </a:lnTo>
                  <a:lnTo>
                    <a:pt x="728" y="46"/>
                  </a:lnTo>
                  <a:lnTo>
                    <a:pt x="637" y="0"/>
                  </a:lnTo>
                  <a:close/>
                </a:path>
              </a:pathLst>
            </a:cu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3"/>
            <p:cNvSpPr/>
            <p:nvPr/>
          </p:nvSpPr>
          <p:spPr>
            <a:xfrm>
              <a:off x="7735454" y="3681981"/>
              <a:ext cx="446227" cy="443097"/>
            </a:xfrm>
            <a:custGeom>
              <a:avLst/>
              <a:gdLst/>
              <a:ahLst/>
              <a:cxnLst/>
              <a:rect l="l" t="t" r="r" b="b"/>
              <a:pathLst>
                <a:path w="6591" h="6545" extrusionOk="0">
                  <a:moveTo>
                    <a:pt x="362" y="361"/>
                  </a:moveTo>
                  <a:lnTo>
                    <a:pt x="362" y="361"/>
                  </a:lnTo>
                  <a:lnTo>
                    <a:pt x="497" y="271"/>
                  </a:lnTo>
                  <a:lnTo>
                    <a:pt x="678" y="181"/>
                  </a:lnTo>
                  <a:lnTo>
                    <a:pt x="1174" y="45"/>
                  </a:lnTo>
                  <a:lnTo>
                    <a:pt x="1761" y="0"/>
                  </a:lnTo>
                  <a:lnTo>
                    <a:pt x="2393" y="45"/>
                  </a:lnTo>
                  <a:lnTo>
                    <a:pt x="3115" y="181"/>
                  </a:lnTo>
                  <a:lnTo>
                    <a:pt x="3476" y="316"/>
                  </a:lnTo>
                  <a:lnTo>
                    <a:pt x="3837" y="451"/>
                  </a:lnTo>
                  <a:lnTo>
                    <a:pt x="4198" y="632"/>
                  </a:lnTo>
                  <a:lnTo>
                    <a:pt x="4560" y="813"/>
                  </a:lnTo>
                  <a:lnTo>
                    <a:pt x="4875" y="1083"/>
                  </a:lnTo>
                  <a:lnTo>
                    <a:pt x="5191" y="1354"/>
                  </a:lnTo>
                  <a:lnTo>
                    <a:pt x="5191" y="1354"/>
                  </a:lnTo>
                  <a:lnTo>
                    <a:pt x="5507" y="1670"/>
                  </a:lnTo>
                  <a:lnTo>
                    <a:pt x="5733" y="1986"/>
                  </a:lnTo>
                  <a:lnTo>
                    <a:pt x="5959" y="2347"/>
                  </a:lnTo>
                  <a:lnTo>
                    <a:pt x="6139" y="2708"/>
                  </a:lnTo>
                  <a:lnTo>
                    <a:pt x="6275" y="3069"/>
                  </a:lnTo>
                  <a:lnTo>
                    <a:pt x="6365" y="3430"/>
                  </a:lnTo>
                  <a:lnTo>
                    <a:pt x="6545" y="4153"/>
                  </a:lnTo>
                  <a:lnTo>
                    <a:pt x="6591" y="4830"/>
                  </a:lnTo>
                  <a:lnTo>
                    <a:pt x="6545" y="5416"/>
                  </a:lnTo>
                  <a:lnTo>
                    <a:pt x="6410" y="5868"/>
                  </a:lnTo>
                  <a:lnTo>
                    <a:pt x="6320" y="6048"/>
                  </a:lnTo>
                  <a:lnTo>
                    <a:pt x="6230" y="6184"/>
                  </a:lnTo>
                  <a:lnTo>
                    <a:pt x="6230" y="6184"/>
                  </a:lnTo>
                  <a:lnTo>
                    <a:pt x="6094" y="6274"/>
                  </a:lnTo>
                  <a:lnTo>
                    <a:pt x="5914" y="6364"/>
                  </a:lnTo>
                  <a:lnTo>
                    <a:pt x="5417" y="6500"/>
                  </a:lnTo>
                  <a:lnTo>
                    <a:pt x="4830" y="6545"/>
                  </a:lnTo>
                  <a:lnTo>
                    <a:pt x="4198" y="6500"/>
                  </a:lnTo>
                  <a:lnTo>
                    <a:pt x="3476" y="6364"/>
                  </a:lnTo>
                  <a:lnTo>
                    <a:pt x="3115" y="6229"/>
                  </a:lnTo>
                  <a:lnTo>
                    <a:pt x="2754" y="6093"/>
                  </a:lnTo>
                  <a:lnTo>
                    <a:pt x="2393" y="5913"/>
                  </a:lnTo>
                  <a:lnTo>
                    <a:pt x="2032" y="5732"/>
                  </a:lnTo>
                  <a:lnTo>
                    <a:pt x="1716" y="5461"/>
                  </a:lnTo>
                  <a:lnTo>
                    <a:pt x="1400" y="5191"/>
                  </a:lnTo>
                  <a:lnTo>
                    <a:pt x="1400" y="5191"/>
                  </a:lnTo>
                  <a:lnTo>
                    <a:pt x="1084" y="4875"/>
                  </a:lnTo>
                  <a:lnTo>
                    <a:pt x="858" y="4514"/>
                  </a:lnTo>
                  <a:lnTo>
                    <a:pt x="633" y="4198"/>
                  </a:lnTo>
                  <a:lnTo>
                    <a:pt x="452" y="3837"/>
                  </a:lnTo>
                  <a:lnTo>
                    <a:pt x="317" y="3475"/>
                  </a:lnTo>
                  <a:lnTo>
                    <a:pt x="181" y="3114"/>
                  </a:lnTo>
                  <a:lnTo>
                    <a:pt x="46" y="2392"/>
                  </a:lnTo>
                  <a:lnTo>
                    <a:pt x="1" y="1715"/>
                  </a:lnTo>
                  <a:lnTo>
                    <a:pt x="46" y="1128"/>
                  </a:lnTo>
                  <a:lnTo>
                    <a:pt x="181" y="677"/>
                  </a:lnTo>
                  <a:lnTo>
                    <a:pt x="272" y="497"/>
                  </a:lnTo>
                  <a:lnTo>
                    <a:pt x="362" y="361"/>
                  </a:lnTo>
                  <a:lnTo>
                    <a:pt x="362" y="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3"/>
            <p:cNvSpPr/>
            <p:nvPr/>
          </p:nvSpPr>
          <p:spPr>
            <a:xfrm>
              <a:off x="7805728" y="3749207"/>
              <a:ext cx="375952" cy="375870"/>
            </a:xfrm>
            <a:custGeom>
              <a:avLst/>
              <a:gdLst/>
              <a:ahLst/>
              <a:cxnLst/>
              <a:rect l="l" t="t" r="r" b="b"/>
              <a:pathLst>
                <a:path w="5553" h="5552" extrusionOk="0">
                  <a:moveTo>
                    <a:pt x="3747" y="0"/>
                  </a:moveTo>
                  <a:lnTo>
                    <a:pt x="3747" y="0"/>
                  </a:lnTo>
                  <a:lnTo>
                    <a:pt x="4153" y="361"/>
                  </a:lnTo>
                  <a:lnTo>
                    <a:pt x="4153" y="361"/>
                  </a:lnTo>
                  <a:lnTo>
                    <a:pt x="4469" y="677"/>
                  </a:lnTo>
                  <a:lnTo>
                    <a:pt x="4695" y="993"/>
                  </a:lnTo>
                  <a:lnTo>
                    <a:pt x="4921" y="1354"/>
                  </a:lnTo>
                  <a:lnTo>
                    <a:pt x="5101" y="1715"/>
                  </a:lnTo>
                  <a:lnTo>
                    <a:pt x="5237" y="2076"/>
                  </a:lnTo>
                  <a:lnTo>
                    <a:pt x="5327" y="2437"/>
                  </a:lnTo>
                  <a:lnTo>
                    <a:pt x="5507" y="3160"/>
                  </a:lnTo>
                  <a:lnTo>
                    <a:pt x="5553" y="3837"/>
                  </a:lnTo>
                  <a:lnTo>
                    <a:pt x="5507" y="4423"/>
                  </a:lnTo>
                  <a:lnTo>
                    <a:pt x="5372" y="4875"/>
                  </a:lnTo>
                  <a:lnTo>
                    <a:pt x="5282" y="5055"/>
                  </a:lnTo>
                  <a:lnTo>
                    <a:pt x="5192" y="5191"/>
                  </a:lnTo>
                  <a:lnTo>
                    <a:pt x="5192" y="5191"/>
                  </a:lnTo>
                  <a:lnTo>
                    <a:pt x="5056" y="5281"/>
                  </a:lnTo>
                  <a:lnTo>
                    <a:pt x="4876" y="5371"/>
                  </a:lnTo>
                  <a:lnTo>
                    <a:pt x="4379" y="5507"/>
                  </a:lnTo>
                  <a:lnTo>
                    <a:pt x="3792" y="5552"/>
                  </a:lnTo>
                  <a:lnTo>
                    <a:pt x="3160" y="5507"/>
                  </a:lnTo>
                  <a:lnTo>
                    <a:pt x="2438" y="5371"/>
                  </a:lnTo>
                  <a:lnTo>
                    <a:pt x="2077" y="5236"/>
                  </a:lnTo>
                  <a:lnTo>
                    <a:pt x="1716" y="5100"/>
                  </a:lnTo>
                  <a:lnTo>
                    <a:pt x="1355" y="4920"/>
                  </a:lnTo>
                  <a:lnTo>
                    <a:pt x="994" y="4739"/>
                  </a:lnTo>
                  <a:lnTo>
                    <a:pt x="678" y="4468"/>
                  </a:lnTo>
                  <a:lnTo>
                    <a:pt x="362" y="4198"/>
                  </a:lnTo>
                  <a:lnTo>
                    <a:pt x="362" y="4198"/>
                  </a:lnTo>
                  <a:lnTo>
                    <a:pt x="1" y="3791"/>
                  </a:lnTo>
                  <a:lnTo>
                    <a:pt x="1" y="3791"/>
                  </a:lnTo>
                  <a:lnTo>
                    <a:pt x="317" y="4017"/>
                  </a:lnTo>
                  <a:lnTo>
                    <a:pt x="633" y="4198"/>
                  </a:lnTo>
                  <a:lnTo>
                    <a:pt x="949" y="4378"/>
                  </a:lnTo>
                  <a:lnTo>
                    <a:pt x="1310" y="4514"/>
                  </a:lnTo>
                  <a:lnTo>
                    <a:pt x="1942" y="4694"/>
                  </a:lnTo>
                  <a:lnTo>
                    <a:pt x="2619" y="4784"/>
                  </a:lnTo>
                  <a:lnTo>
                    <a:pt x="3206" y="4784"/>
                  </a:lnTo>
                  <a:lnTo>
                    <a:pt x="3747" y="4739"/>
                  </a:lnTo>
                  <a:lnTo>
                    <a:pt x="4153" y="4604"/>
                  </a:lnTo>
                  <a:lnTo>
                    <a:pt x="4289" y="4559"/>
                  </a:lnTo>
                  <a:lnTo>
                    <a:pt x="4424" y="4423"/>
                  </a:lnTo>
                  <a:lnTo>
                    <a:pt x="4424" y="4423"/>
                  </a:lnTo>
                  <a:lnTo>
                    <a:pt x="4514" y="4333"/>
                  </a:lnTo>
                  <a:lnTo>
                    <a:pt x="4605" y="4152"/>
                  </a:lnTo>
                  <a:lnTo>
                    <a:pt x="4740" y="3746"/>
                  </a:lnTo>
                  <a:lnTo>
                    <a:pt x="4785" y="3250"/>
                  </a:lnTo>
                  <a:lnTo>
                    <a:pt x="4785" y="2618"/>
                  </a:lnTo>
                  <a:lnTo>
                    <a:pt x="4650" y="1986"/>
                  </a:lnTo>
                  <a:lnTo>
                    <a:pt x="4469" y="1309"/>
                  </a:lnTo>
                  <a:lnTo>
                    <a:pt x="4334" y="993"/>
                  </a:lnTo>
                  <a:lnTo>
                    <a:pt x="4153" y="632"/>
                  </a:lnTo>
                  <a:lnTo>
                    <a:pt x="3973" y="316"/>
                  </a:lnTo>
                  <a:lnTo>
                    <a:pt x="3747" y="0"/>
                  </a:lnTo>
                  <a:lnTo>
                    <a:pt x="3747"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3"/>
            <p:cNvSpPr/>
            <p:nvPr/>
          </p:nvSpPr>
          <p:spPr>
            <a:xfrm>
              <a:off x="8331364" y="3681981"/>
              <a:ext cx="446159" cy="443097"/>
            </a:xfrm>
            <a:custGeom>
              <a:avLst/>
              <a:gdLst/>
              <a:ahLst/>
              <a:cxnLst/>
              <a:rect l="l" t="t" r="r" b="b"/>
              <a:pathLst>
                <a:path w="6590" h="6545" extrusionOk="0">
                  <a:moveTo>
                    <a:pt x="6229" y="361"/>
                  </a:moveTo>
                  <a:lnTo>
                    <a:pt x="6229" y="361"/>
                  </a:lnTo>
                  <a:lnTo>
                    <a:pt x="6093" y="271"/>
                  </a:lnTo>
                  <a:lnTo>
                    <a:pt x="5913" y="181"/>
                  </a:lnTo>
                  <a:lnTo>
                    <a:pt x="5416" y="45"/>
                  </a:lnTo>
                  <a:lnTo>
                    <a:pt x="4830" y="0"/>
                  </a:lnTo>
                  <a:lnTo>
                    <a:pt x="4198" y="45"/>
                  </a:lnTo>
                  <a:lnTo>
                    <a:pt x="3476" y="181"/>
                  </a:lnTo>
                  <a:lnTo>
                    <a:pt x="3115" y="316"/>
                  </a:lnTo>
                  <a:lnTo>
                    <a:pt x="2753" y="451"/>
                  </a:lnTo>
                  <a:lnTo>
                    <a:pt x="2392" y="632"/>
                  </a:lnTo>
                  <a:lnTo>
                    <a:pt x="2031" y="813"/>
                  </a:lnTo>
                  <a:lnTo>
                    <a:pt x="1715" y="1083"/>
                  </a:lnTo>
                  <a:lnTo>
                    <a:pt x="1399" y="1354"/>
                  </a:lnTo>
                  <a:lnTo>
                    <a:pt x="1399" y="1354"/>
                  </a:lnTo>
                  <a:lnTo>
                    <a:pt x="1083" y="1670"/>
                  </a:lnTo>
                  <a:lnTo>
                    <a:pt x="858" y="1986"/>
                  </a:lnTo>
                  <a:lnTo>
                    <a:pt x="632" y="2347"/>
                  </a:lnTo>
                  <a:lnTo>
                    <a:pt x="452" y="2708"/>
                  </a:lnTo>
                  <a:lnTo>
                    <a:pt x="316" y="3069"/>
                  </a:lnTo>
                  <a:lnTo>
                    <a:pt x="181" y="3430"/>
                  </a:lnTo>
                  <a:lnTo>
                    <a:pt x="45" y="4153"/>
                  </a:lnTo>
                  <a:lnTo>
                    <a:pt x="0" y="4830"/>
                  </a:lnTo>
                  <a:lnTo>
                    <a:pt x="45" y="5416"/>
                  </a:lnTo>
                  <a:lnTo>
                    <a:pt x="181" y="5868"/>
                  </a:lnTo>
                  <a:lnTo>
                    <a:pt x="271" y="6048"/>
                  </a:lnTo>
                  <a:lnTo>
                    <a:pt x="361" y="6184"/>
                  </a:lnTo>
                  <a:lnTo>
                    <a:pt x="361" y="6184"/>
                  </a:lnTo>
                  <a:lnTo>
                    <a:pt x="497" y="6274"/>
                  </a:lnTo>
                  <a:lnTo>
                    <a:pt x="677" y="6364"/>
                  </a:lnTo>
                  <a:lnTo>
                    <a:pt x="1174" y="6500"/>
                  </a:lnTo>
                  <a:lnTo>
                    <a:pt x="1760" y="6545"/>
                  </a:lnTo>
                  <a:lnTo>
                    <a:pt x="2392" y="6500"/>
                  </a:lnTo>
                  <a:lnTo>
                    <a:pt x="3115" y="6364"/>
                  </a:lnTo>
                  <a:lnTo>
                    <a:pt x="3476" y="6229"/>
                  </a:lnTo>
                  <a:lnTo>
                    <a:pt x="3837" y="6093"/>
                  </a:lnTo>
                  <a:lnTo>
                    <a:pt x="4198" y="5913"/>
                  </a:lnTo>
                  <a:lnTo>
                    <a:pt x="4559" y="5732"/>
                  </a:lnTo>
                  <a:lnTo>
                    <a:pt x="4875" y="5461"/>
                  </a:lnTo>
                  <a:lnTo>
                    <a:pt x="5191" y="5191"/>
                  </a:lnTo>
                  <a:lnTo>
                    <a:pt x="5191" y="5191"/>
                  </a:lnTo>
                  <a:lnTo>
                    <a:pt x="5507" y="4875"/>
                  </a:lnTo>
                  <a:lnTo>
                    <a:pt x="5732" y="4514"/>
                  </a:lnTo>
                  <a:lnTo>
                    <a:pt x="5958" y="4198"/>
                  </a:lnTo>
                  <a:lnTo>
                    <a:pt x="6139" y="3837"/>
                  </a:lnTo>
                  <a:lnTo>
                    <a:pt x="6274" y="3475"/>
                  </a:lnTo>
                  <a:lnTo>
                    <a:pt x="6364" y="3114"/>
                  </a:lnTo>
                  <a:lnTo>
                    <a:pt x="6545" y="2392"/>
                  </a:lnTo>
                  <a:lnTo>
                    <a:pt x="6590" y="1715"/>
                  </a:lnTo>
                  <a:lnTo>
                    <a:pt x="6545" y="1128"/>
                  </a:lnTo>
                  <a:lnTo>
                    <a:pt x="6409" y="677"/>
                  </a:lnTo>
                  <a:lnTo>
                    <a:pt x="6319" y="497"/>
                  </a:lnTo>
                  <a:lnTo>
                    <a:pt x="6229" y="361"/>
                  </a:lnTo>
                  <a:lnTo>
                    <a:pt x="6229" y="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3"/>
            <p:cNvSpPr/>
            <p:nvPr/>
          </p:nvSpPr>
          <p:spPr>
            <a:xfrm>
              <a:off x="8340504" y="3688074"/>
              <a:ext cx="437020" cy="437003"/>
            </a:xfrm>
            <a:custGeom>
              <a:avLst/>
              <a:gdLst/>
              <a:ahLst/>
              <a:cxnLst/>
              <a:rect l="l" t="t" r="r" b="b"/>
              <a:pathLst>
                <a:path w="6455" h="6455" extrusionOk="0">
                  <a:moveTo>
                    <a:pt x="6094" y="271"/>
                  </a:moveTo>
                  <a:lnTo>
                    <a:pt x="6094" y="271"/>
                  </a:lnTo>
                  <a:lnTo>
                    <a:pt x="5868" y="136"/>
                  </a:lnTo>
                  <a:lnTo>
                    <a:pt x="5597" y="0"/>
                  </a:lnTo>
                  <a:lnTo>
                    <a:pt x="5597" y="0"/>
                  </a:lnTo>
                  <a:lnTo>
                    <a:pt x="5642" y="407"/>
                  </a:lnTo>
                  <a:lnTo>
                    <a:pt x="5688" y="903"/>
                  </a:lnTo>
                  <a:lnTo>
                    <a:pt x="5642" y="1490"/>
                  </a:lnTo>
                  <a:lnTo>
                    <a:pt x="5552" y="2031"/>
                  </a:lnTo>
                  <a:lnTo>
                    <a:pt x="5372" y="2663"/>
                  </a:lnTo>
                  <a:lnTo>
                    <a:pt x="5101" y="3250"/>
                  </a:lnTo>
                  <a:lnTo>
                    <a:pt x="4785" y="3837"/>
                  </a:lnTo>
                  <a:lnTo>
                    <a:pt x="4559" y="4063"/>
                  </a:lnTo>
                  <a:lnTo>
                    <a:pt x="4334" y="4333"/>
                  </a:lnTo>
                  <a:lnTo>
                    <a:pt x="4334" y="4333"/>
                  </a:lnTo>
                  <a:lnTo>
                    <a:pt x="4063" y="4559"/>
                  </a:lnTo>
                  <a:lnTo>
                    <a:pt x="3792" y="4785"/>
                  </a:lnTo>
                  <a:lnTo>
                    <a:pt x="3205" y="5146"/>
                  </a:lnTo>
                  <a:lnTo>
                    <a:pt x="2618" y="5417"/>
                  </a:lnTo>
                  <a:lnTo>
                    <a:pt x="2032" y="5597"/>
                  </a:lnTo>
                  <a:lnTo>
                    <a:pt x="1445" y="5687"/>
                  </a:lnTo>
                  <a:lnTo>
                    <a:pt x="903" y="5733"/>
                  </a:lnTo>
                  <a:lnTo>
                    <a:pt x="407" y="5687"/>
                  </a:lnTo>
                  <a:lnTo>
                    <a:pt x="1" y="5597"/>
                  </a:lnTo>
                  <a:lnTo>
                    <a:pt x="1" y="5597"/>
                  </a:lnTo>
                  <a:lnTo>
                    <a:pt x="91" y="5913"/>
                  </a:lnTo>
                  <a:lnTo>
                    <a:pt x="226" y="6094"/>
                  </a:lnTo>
                  <a:lnTo>
                    <a:pt x="226" y="6094"/>
                  </a:lnTo>
                  <a:lnTo>
                    <a:pt x="362" y="6184"/>
                  </a:lnTo>
                  <a:lnTo>
                    <a:pt x="542" y="6274"/>
                  </a:lnTo>
                  <a:lnTo>
                    <a:pt x="1039" y="6410"/>
                  </a:lnTo>
                  <a:lnTo>
                    <a:pt x="1625" y="6455"/>
                  </a:lnTo>
                  <a:lnTo>
                    <a:pt x="2257" y="6410"/>
                  </a:lnTo>
                  <a:lnTo>
                    <a:pt x="2980" y="6274"/>
                  </a:lnTo>
                  <a:lnTo>
                    <a:pt x="3341" y="6139"/>
                  </a:lnTo>
                  <a:lnTo>
                    <a:pt x="3702" y="6003"/>
                  </a:lnTo>
                  <a:lnTo>
                    <a:pt x="4063" y="5823"/>
                  </a:lnTo>
                  <a:lnTo>
                    <a:pt x="4424" y="5642"/>
                  </a:lnTo>
                  <a:lnTo>
                    <a:pt x="4740" y="5371"/>
                  </a:lnTo>
                  <a:lnTo>
                    <a:pt x="5056" y="5101"/>
                  </a:lnTo>
                  <a:lnTo>
                    <a:pt x="5056" y="5101"/>
                  </a:lnTo>
                  <a:lnTo>
                    <a:pt x="5372" y="4785"/>
                  </a:lnTo>
                  <a:lnTo>
                    <a:pt x="5597" y="4424"/>
                  </a:lnTo>
                  <a:lnTo>
                    <a:pt x="5823" y="4108"/>
                  </a:lnTo>
                  <a:lnTo>
                    <a:pt x="6004" y="3747"/>
                  </a:lnTo>
                  <a:lnTo>
                    <a:pt x="6139" y="3385"/>
                  </a:lnTo>
                  <a:lnTo>
                    <a:pt x="6229" y="3024"/>
                  </a:lnTo>
                  <a:lnTo>
                    <a:pt x="6410" y="2302"/>
                  </a:lnTo>
                  <a:lnTo>
                    <a:pt x="6455" y="1625"/>
                  </a:lnTo>
                  <a:lnTo>
                    <a:pt x="6410" y="1038"/>
                  </a:lnTo>
                  <a:lnTo>
                    <a:pt x="6274" y="587"/>
                  </a:lnTo>
                  <a:lnTo>
                    <a:pt x="6184" y="407"/>
                  </a:lnTo>
                  <a:lnTo>
                    <a:pt x="6094" y="271"/>
                  </a:lnTo>
                  <a:lnTo>
                    <a:pt x="6094" y="27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3"/>
            <p:cNvSpPr/>
            <p:nvPr/>
          </p:nvSpPr>
          <p:spPr>
            <a:xfrm>
              <a:off x="8013572" y="3159479"/>
              <a:ext cx="485901" cy="488929"/>
            </a:xfrm>
            <a:custGeom>
              <a:avLst/>
              <a:gdLst/>
              <a:ahLst/>
              <a:cxnLst/>
              <a:rect l="l" t="t" r="r" b="b"/>
              <a:pathLst>
                <a:path w="7177" h="7222" extrusionOk="0">
                  <a:moveTo>
                    <a:pt x="3566" y="7222"/>
                  </a:moveTo>
                  <a:lnTo>
                    <a:pt x="3566" y="7222"/>
                  </a:lnTo>
                  <a:lnTo>
                    <a:pt x="3972" y="7222"/>
                  </a:lnTo>
                  <a:lnTo>
                    <a:pt x="4288" y="7131"/>
                  </a:lnTo>
                  <a:lnTo>
                    <a:pt x="4649" y="7041"/>
                  </a:lnTo>
                  <a:lnTo>
                    <a:pt x="4965" y="6951"/>
                  </a:lnTo>
                  <a:lnTo>
                    <a:pt x="5281" y="6770"/>
                  </a:lnTo>
                  <a:lnTo>
                    <a:pt x="5597" y="6590"/>
                  </a:lnTo>
                  <a:lnTo>
                    <a:pt x="5868" y="6409"/>
                  </a:lnTo>
                  <a:lnTo>
                    <a:pt x="6139" y="6184"/>
                  </a:lnTo>
                  <a:lnTo>
                    <a:pt x="6364" y="5913"/>
                  </a:lnTo>
                  <a:lnTo>
                    <a:pt x="6590" y="5642"/>
                  </a:lnTo>
                  <a:lnTo>
                    <a:pt x="6770" y="5326"/>
                  </a:lnTo>
                  <a:lnTo>
                    <a:pt x="6906" y="5010"/>
                  </a:lnTo>
                  <a:lnTo>
                    <a:pt x="7041" y="4694"/>
                  </a:lnTo>
                  <a:lnTo>
                    <a:pt x="7131" y="4333"/>
                  </a:lnTo>
                  <a:lnTo>
                    <a:pt x="7177" y="3972"/>
                  </a:lnTo>
                  <a:lnTo>
                    <a:pt x="7177" y="3611"/>
                  </a:lnTo>
                  <a:lnTo>
                    <a:pt x="7177" y="3611"/>
                  </a:lnTo>
                  <a:lnTo>
                    <a:pt x="7177" y="3250"/>
                  </a:lnTo>
                  <a:lnTo>
                    <a:pt x="7131" y="2889"/>
                  </a:lnTo>
                  <a:lnTo>
                    <a:pt x="7041" y="2573"/>
                  </a:lnTo>
                  <a:lnTo>
                    <a:pt x="6906" y="2212"/>
                  </a:lnTo>
                  <a:lnTo>
                    <a:pt x="6770" y="1896"/>
                  </a:lnTo>
                  <a:lnTo>
                    <a:pt x="6590" y="1625"/>
                  </a:lnTo>
                  <a:lnTo>
                    <a:pt x="6364" y="1354"/>
                  </a:lnTo>
                  <a:lnTo>
                    <a:pt x="6139" y="1083"/>
                  </a:lnTo>
                  <a:lnTo>
                    <a:pt x="5868" y="858"/>
                  </a:lnTo>
                  <a:lnTo>
                    <a:pt x="5597" y="632"/>
                  </a:lnTo>
                  <a:lnTo>
                    <a:pt x="5281" y="451"/>
                  </a:lnTo>
                  <a:lnTo>
                    <a:pt x="4965" y="316"/>
                  </a:lnTo>
                  <a:lnTo>
                    <a:pt x="4649" y="181"/>
                  </a:lnTo>
                  <a:lnTo>
                    <a:pt x="4288" y="90"/>
                  </a:lnTo>
                  <a:lnTo>
                    <a:pt x="3972" y="45"/>
                  </a:lnTo>
                  <a:lnTo>
                    <a:pt x="3566" y="0"/>
                  </a:lnTo>
                  <a:lnTo>
                    <a:pt x="3566" y="0"/>
                  </a:lnTo>
                  <a:lnTo>
                    <a:pt x="3205" y="45"/>
                  </a:lnTo>
                  <a:lnTo>
                    <a:pt x="2844" y="90"/>
                  </a:lnTo>
                  <a:lnTo>
                    <a:pt x="2528" y="181"/>
                  </a:lnTo>
                  <a:lnTo>
                    <a:pt x="2167" y="316"/>
                  </a:lnTo>
                  <a:lnTo>
                    <a:pt x="1851" y="451"/>
                  </a:lnTo>
                  <a:lnTo>
                    <a:pt x="1580" y="632"/>
                  </a:lnTo>
                  <a:lnTo>
                    <a:pt x="1309" y="858"/>
                  </a:lnTo>
                  <a:lnTo>
                    <a:pt x="1038" y="1083"/>
                  </a:lnTo>
                  <a:lnTo>
                    <a:pt x="813" y="1354"/>
                  </a:lnTo>
                  <a:lnTo>
                    <a:pt x="587" y="1625"/>
                  </a:lnTo>
                  <a:lnTo>
                    <a:pt x="406" y="1896"/>
                  </a:lnTo>
                  <a:lnTo>
                    <a:pt x="271" y="2212"/>
                  </a:lnTo>
                  <a:lnTo>
                    <a:pt x="136" y="2573"/>
                  </a:lnTo>
                  <a:lnTo>
                    <a:pt x="45" y="2889"/>
                  </a:lnTo>
                  <a:lnTo>
                    <a:pt x="0" y="3250"/>
                  </a:lnTo>
                  <a:lnTo>
                    <a:pt x="0" y="3611"/>
                  </a:lnTo>
                  <a:lnTo>
                    <a:pt x="0" y="3611"/>
                  </a:lnTo>
                  <a:lnTo>
                    <a:pt x="0" y="3972"/>
                  </a:lnTo>
                  <a:lnTo>
                    <a:pt x="45" y="4333"/>
                  </a:lnTo>
                  <a:lnTo>
                    <a:pt x="136" y="4694"/>
                  </a:lnTo>
                  <a:lnTo>
                    <a:pt x="271" y="5010"/>
                  </a:lnTo>
                  <a:lnTo>
                    <a:pt x="406" y="5326"/>
                  </a:lnTo>
                  <a:lnTo>
                    <a:pt x="587" y="5642"/>
                  </a:lnTo>
                  <a:lnTo>
                    <a:pt x="813" y="5913"/>
                  </a:lnTo>
                  <a:lnTo>
                    <a:pt x="1038" y="6184"/>
                  </a:lnTo>
                  <a:lnTo>
                    <a:pt x="1309" y="6409"/>
                  </a:lnTo>
                  <a:lnTo>
                    <a:pt x="1580" y="6590"/>
                  </a:lnTo>
                  <a:lnTo>
                    <a:pt x="1851" y="6770"/>
                  </a:lnTo>
                  <a:lnTo>
                    <a:pt x="2167" y="6951"/>
                  </a:lnTo>
                  <a:lnTo>
                    <a:pt x="2528" y="7041"/>
                  </a:lnTo>
                  <a:lnTo>
                    <a:pt x="2844" y="7131"/>
                  </a:lnTo>
                  <a:lnTo>
                    <a:pt x="3205" y="7222"/>
                  </a:lnTo>
                  <a:lnTo>
                    <a:pt x="3566" y="7222"/>
                  </a:lnTo>
                  <a:lnTo>
                    <a:pt x="3566" y="722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3"/>
            <p:cNvSpPr/>
            <p:nvPr/>
          </p:nvSpPr>
          <p:spPr>
            <a:xfrm>
              <a:off x="8059406" y="3208358"/>
              <a:ext cx="440066" cy="440050"/>
            </a:xfrm>
            <a:custGeom>
              <a:avLst/>
              <a:gdLst/>
              <a:ahLst/>
              <a:cxnLst/>
              <a:rect l="l" t="t" r="r" b="b"/>
              <a:pathLst>
                <a:path w="6500" h="6500" extrusionOk="0">
                  <a:moveTo>
                    <a:pt x="5055" y="0"/>
                  </a:moveTo>
                  <a:lnTo>
                    <a:pt x="5055" y="0"/>
                  </a:lnTo>
                  <a:lnTo>
                    <a:pt x="5371" y="271"/>
                  </a:lnTo>
                  <a:lnTo>
                    <a:pt x="5642" y="587"/>
                  </a:lnTo>
                  <a:lnTo>
                    <a:pt x="5913" y="903"/>
                  </a:lnTo>
                  <a:lnTo>
                    <a:pt x="6093" y="1264"/>
                  </a:lnTo>
                  <a:lnTo>
                    <a:pt x="6274" y="1625"/>
                  </a:lnTo>
                  <a:lnTo>
                    <a:pt x="6409" y="2031"/>
                  </a:lnTo>
                  <a:lnTo>
                    <a:pt x="6500" y="2483"/>
                  </a:lnTo>
                  <a:lnTo>
                    <a:pt x="6500" y="2889"/>
                  </a:lnTo>
                  <a:lnTo>
                    <a:pt x="6500" y="2889"/>
                  </a:lnTo>
                  <a:lnTo>
                    <a:pt x="6500" y="3250"/>
                  </a:lnTo>
                  <a:lnTo>
                    <a:pt x="6454" y="3611"/>
                  </a:lnTo>
                  <a:lnTo>
                    <a:pt x="6364" y="3972"/>
                  </a:lnTo>
                  <a:lnTo>
                    <a:pt x="6229" y="4288"/>
                  </a:lnTo>
                  <a:lnTo>
                    <a:pt x="6093" y="4604"/>
                  </a:lnTo>
                  <a:lnTo>
                    <a:pt x="5913" y="4920"/>
                  </a:lnTo>
                  <a:lnTo>
                    <a:pt x="5687" y="5191"/>
                  </a:lnTo>
                  <a:lnTo>
                    <a:pt x="5462" y="5462"/>
                  </a:lnTo>
                  <a:lnTo>
                    <a:pt x="5191" y="5687"/>
                  </a:lnTo>
                  <a:lnTo>
                    <a:pt x="4920" y="5868"/>
                  </a:lnTo>
                  <a:lnTo>
                    <a:pt x="4604" y="6048"/>
                  </a:lnTo>
                  <a:lnTo>
                    <a:pt x="4333" y="6229"/>
                  </a:lnTo>
                  <a:lnTo>
                    <a:pt x="3972" y="6319"/>
                  </a:lnTo>
                  <a:lnTo>
                    <a:pt x="3656" y="6409"/>
                  </a:lnTo>
                  <a:lnTo>
                    <a:pt x="3295" y="6500"/>
                  </a:lnTo>
                  <a:lnTo>
                    <a:pt x="2889" y="6500"/>
                  </a:lnTo>
                  <a:lnTo>
                    <a:pt x="2889" y="6500"/>
                  </a:lnTo>
                  <a:lnTo>
                    <a:pt x="2483" y="6454"/>
                  </a:lnTo>
                  <a:lnTo>
                    <a:pt x="2031" y="6409"/>
                  </a:lnTo>
                  <a:lnTo>
                    <a:pt x="1625" y="6274"/>
                  </a:lnTo>
                  <a:lnTo>
                    <a:pt x="1264" y="6093"/>
                  </a:lnTo>
                  <a:lnTo>
                    <a:pt x="903" y="5913"/>
                  </a:lnTo>
                  <a:lnTo>
                    <a:pt x="587" y="5642"/>
                  </a:lnTo>
                  <a:lnTo>
                    <a:pt x="271" y="5371"/>
                  </a:lnTo>
                  <a:lnTo>
                    <a:pt x="0" y="5055"/>
                  </a:lnTo>
                  <a:lnTo>
                    <a:pt x="0" y="5055"/>
                  </a:lnTo>
                  <a:lnTo>
                    <a:pt x="497" y="5326"/>
                  </a:lnTo>
                  <a:lnTo>
                    <a:pt x="993" y="5552"/>
                  </a:lnTo>
                  <a:lnTo>
                    <a:pt x="1580" y="5687"/>
                  </a:lnTo>
                  <a:lnTo>
                    <a:pt x="2167" y="5732"/>
                  </a:lnTo>
                  <a:lnTo>
                    <a:pt x="2167" y="5732"/>
                  </a:lnTo>
                  <a:lnTo>
                    <a:pt x="2528" y="5732"/>
                  </a:lnTo>
                  <a:lnTo>
                    <a:pt x="2889" y="5687"/>
                  </a:lnTo>
                  <a:lnTo>
                    <a:pt x="3250" y="5597"/>
                  </a:lnTo>
                  <a:lnTo>
                    <a:pt x="3566" y="5462"/>
                  </a:lnTo>
                  <a:lnTo>
                    <a:pt x="3882" y="5326"/>
                  </a:lnTo>
                  <a:lnTo>
                    <a:pt x="4153" y="5146"/>
                  </a:lnTo>
                  <a:lnTo>
                    <a:pt x="4469" y="4920"/>
                  </a:lnTo>
                  <a:lnTo>
                    <a:pt x="4694" y="4694"/>
                  </a:lnTo>
                  <a:lnTo>
                    <a:pt x="4920" y="4423"/>
                  </a:lnTo>
                  <a:lnTo>
                    <a:pt x="5146" y="4153"/>
                  </a:lnTo>
                  <a:lnTo>
                    <a:pt x="5326" y="3882"/>
                  </a:lnTo>
                  <a:lnTo>
                    <a:pt x="5462" y="3566"/>
                  </a:lnTo>
                  <a:lnTo>
                    <a:pt x="5597" y="3205"/>
                  </a:lnTo>
                  <a:lnTo>
                    <a:pt x="5687" y="2889"/>
                  </a:lnTo>
                  <a:lnTo>
                    <a:pt x="5732" y="2528"/>
                  </a:lnTo>
                  <a:lnTo>
                    <a:pt x="5777" y="2167"/>
                  </a:lnTo>
                  <a:lnTo>
                    <a:pt x="5777" y="2167"/>
                  </a:lnTo>
                  <a:lnTo>
                    <a:pt x="5732" y="1580"/>
                  </a:lnTo>
                  <a:lnTo>
                    <a:pt x="5552" y="993"/>
                  </a:lnTo>
                  <a:lnTo>
                    <a:pt x="5371" y="497"/>
                  </a:lnTo>
                  <a:lnTo>
                    <a:pt x="5055" y="0"/>
                  </a:lnTo>
                  <a:lnTo>
                    <a:pt x="5055"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3"/>
            <p:cNvSpPr/>
            <p:nvPr/>
          </p:nvSpPr>
          <p:spPr>
            <a:xfrm>
              <a:off x="8013572" y="3159479"/>
              <a:ext cx="485901" cy="406403"/>
            </a:xfrm>
            <a:custGeom>
              <a:avLst/>
              <a:gdLst/>
              <a:ahLst/>
              <a:cxnLst/>
              <a:rect l="l" t="t" r="r" b="b"/>
              <a:pathLst>
                <a:path w="7177" h="6003" extrusionOk="0">
                  <a:moveTo>
                    <a:pt x="3927" y="1444"/>
                  </a:moveTo>
                  <a:lnTo>
                    <a:pt x="3927" y="1444"/>
                  </a:lnTo>
                  <a:lnTo>
                    <a:pt x="4198" y="1399"/>
                  </a:lnTo>
                  <a:lnTo>
                    <a:pt x="4423" y="1399"/>
                  </a:lnTo>
                  <a:lnTo>
                    <a:pt x="4920" y="1219"/>
                  </a:lnTo>
                  <a:lnTo>
                    <a:pt x="5281" y="993"/>
                  </a:lnTo>
                  <a:lnTo>
                    <a:pt x="5642" y="677"/>
                  </a:lnTo>
                  <a:lnTo>
                    <a:pt x="5642" y="677"/>
                  </a:lnTo>
                  <a:lnTo>
                    <a:pt x="5191" y="406"/>
                  </a:lnTo>
                  <a:lnTo>
                    <a:pt x="4694" y="181"/>
                  </a:lnTo>
                  <a:lnTo>
                    <a:pt x="4153" y="45"/>
                  </a:lnTo>
                  <a:lnTo>
                    <a:pt x="3566" y="0"/>
                  </a:lnTo>
                  <a:lnTo>
                    <a:pt x="3566" y="0"/>
                  </a:lnTo>
                  <a:lnTo>
                    <a:pt x="3160" y="45"/>
                  </a:lnTo>
                  <a:lnTo>
                    <a:pt x="2753" y="90"/>
                  </a:lnTo>
                  <a:lnTo>
                    <a:pt x="2392" y="226"/>
                  </a:lnTo>
                  <a:lnTo>
                    <a:pt x="2031" y="361"/>
                  </a:lnTo>
                  <a:lnTo>
                    <a:pt x="2031" y="361"/>
                  </a:lnTo>
                  <a:lnTo>
                    <a:pt x="2167" y="587"/>
                  </a:lnTo>
                  <a:lnTo>
                    <a:pt x="2347" y="812"/>
                  </a:lnTo>
                  <a:lnTo>
                    <a:pt x="2573" y="993"/>
                  </a:lnTo>
                  <a:lnTo>
                    <a:pt x="2799" y="1128"/>
                  </a:lnTo>
                  <a:lnTo>
                    <a:pt x="3069" y="1264"/>
                  </a:lnTo>
                  <a:lnTo>
                    <a:pt x="3340" y="1354"/>
                  </a:lnTo>
                  <a:lnTo>
                    <a:pt x="3611" y="1399"/>
                  </a:lnTo>
                  <a:lnTo>
                    <a:pt x="3927" y="1444"/>
                  </a:lnTo>
                  <a:lnTo>
                    <a:pt x="3927" y="1444"/>
                  </a:lnTo>
                  <a:close/>
                  <a:moveTo>
                    <a:pt x="2167" y="2573"/>
                  </a:moveTo>
                  <a:lnTo>
                    <a:pt x="136" y="2573"/>
                  </a:lnTo>
                  <a:lnTo>
                    <a:pt x="136" y="2573"/>
                  </a:lnTo>
                  <a:lnTo>
                    <a:pt x="45" y="3069"/>
                  </a:lnTo>
                  <a:lnTo>
                    <a:pt x="0" y="3611"/>
                  </a:lnTo>
                  <a:lnTo>
                    <a:pt x="0" y="3611"/>
                  </a:lnTo>
                  <a:lnTo>
                    <a:pt x="0" y="3972"/>
                  </a:lnTo>
                  <a:lnTo>
                    <a:pt x="45" y="4288"/>
                  </a:lnTo>
                  <a:lnTo>
                    <a:pt x="136" y="4604"/>
                  </a:lnTo>
                  <a:lnTo>
                    <a:pt x="226" y="4920"/>
                  </a:lnTo>
                  <a:lnTo>
                    <a:pt x="361" y="5236"/>
                  </a:lnTo>
                  <a:lnTo>
                    <a:pt x="542" y="5506"/>
                  </a:lnTo>
                  <a:lnTo>
                    <a:pt x="722" y="5777"/>
                  </a:lnTo>
                  <a:lnTo>
                    <a:pt x="903" y="6003"/>
                  </a:lnTo>
                  <a:lnTo>
                    <a:pt x="3114" y="6003"/>
                  </a:lnTo>
                  <a:lnTo>
                    <a:pt x="3114" y="6003"/>
                  </a:lnTo>
                  <a:lnTo>
                    <a:pt x="3340" y="5958"/>
                  </a:lnTo>
                  <a:lnTo>
                    <a:pt x="3521" y="5822"/>
                  </a:lnTo>
                  <a:lnTo>
                    <a:pt x="3656" y="5642"/>
                  </a:lnTo>
                  <a:lnTo>
                    <a:pt x="3656" y="5416"/>
                  </a:lnTo>
                  <a:lnTo>
                    <a:pt x="3656" y="5416"/>
                  </a:lnTo>
                  <a:lnTo>
                    <a:pt x="3611" y="5191"/>
                  </a:lnTo>
                  <a:lnTo>
                    <a:pt x="3476" y="5010"/>
                  </a:lnTo>
                  <a:lnTo>
                    <a:pt x="3295" y="4920"/>
                  </a:lnTo>
                  <a:lnTo>
                    <a:pt x="3069" y="4875"/>
                  </a:lnTo>
                  <a:lnTo>
                    <a:pt x="1986" y="4875"/>
                  </a:lnTo>
                  <a:lnTo>
                    <a:pt x="1986" y="4875"/>
                  </a:lnTo>
                  <a:lnTo>
                    <a:pt x="1806" y="4829"/>
                  </a:lnTo>
                  <a:lnTo>
                    <a:pt x="1625" y="4739"/>
                  </a:lnTo>
                  <a:lnTo>
                    <a:pt x="1490" y="4559"/>
                  </a:lnTo>
                  <a:lnTo>
                    <a:pt x="1399" y="4378"/>
                  </a:lnTo>
                  <a:lnTo>
                    <a:pt x="1399" y="4378"/>
                  </a:lnTo>
                  <a:lnTo>
                    <a:pt x="1444" y="4107"/>
                  </a:lnTo>
                  <a:lnTo>
                    <a:pt x="1580" y="3927"/>
                  </a:lnTo>
                  <a:lnTo>
                    <a:pt x="1760" y="3791"/>
                  </a:lnTo>
                  <a:lnTo>
                    <a:pt x="1986" y="3746"/>
                  </a:lnTo>
                  <a:lnTo>
                    <a:pt x="2167" y="3746"/>
                  </a:lnTo>
                  <a:lnTo>
                    <a:pt x="2167" y="3746"/>
                  </a:lnTo>
                  <a:lnTo>
                    <a:pt x="2392" y="3701"/>
                  </a:lnTo>
                  <a:lnTo>
                    <a:pt x="2573" y="3566"/>
                  </a:lnTo>
                  <a:lnTo>
                    <a:pt x="2708" y="3385"/>
                  </a:lnTo>
                  <a:lnTo>
                    <a:pt x="2753" y="3159"/>
                  </a:lnTo>
                  <a:lnTo>
                    <a:pt x="2753" y="3159"/>
                  </a:lnTo>
                  <a:lnTo>
                    <a:pt x="2708" y="2934"/>
                  </a:lnTo>
                  <a:lnTo>
                    <a:pt x="2573" y="2708"/>
                  </a:lnTo>
                  <a:lnTo>
                    <a:pt x="2392" y="2618"/>
                  </a:lnTo>
                  <a:lnTo>
                    <a:pt x="2167" y="2573"/>
                  </a:lnTo>
                  <a:lnTo>
                    <a:pt x="2167" y="2573"/>
                  </a:lnTo>
                  <a:close/>
                  <a:moveTo>
                    <a:pt x="5687" y="2934"/>
                  </a:moveTo>
                  <a:lnTo>
                    <a:pt x="5687" y="2934"/>
                  </a:lnTo>
                  <a:lnTo>
                    <a:pt x="5552" y="2934"/>
                  </a:lnTo>
                  <a:lnTo>
                    <a:pt x="5416" y="2979"/>
                  </a:lnTo>
                  <a:lnTo>
                    <a:pt x="5281" y="3069"/>
                  </a:lnTo>
                  <a:lnTo>
                    <a:pt x="5146" y="3159"/>
                  </a:lnTo>
                  <a:lnTo>
                    <a:pt x="5055" y="3250"/>
                  </a:lnTo>
                  <a:lnTo>
                    <a:pt x="4965" y="3385"/>
                  </a:lnTo>
                  <a:lnTo>
                    <a:pt x="4920" y="3521"/>
                  </a:lnTo>
                  <a:lnTo>
                    <a:pt x="4875" y="3701"/>
                  </a:lnTo>
                  <a:lnTo>
                    <a:pt x="4875" y="3701"/>
                  </a:lnTo>
                  <a:lnTo>
                    <a:pt x="4920" y="3837"/>
                  </a:lnTo>
                  <a:lnTo>
                    <a:pt x="4965" y="4017"/>
                  </a:lnTo>
                  <a:lnTo>
                    <a:pt x="5010" y="4152"/>
                  </a:lnTo>
                  <a:lnTo>
                    <a:pt x="5100" y="4288"/>
                  </a:lnTo>
                  <a:lnTo>
                    <a:pt x="5236" y="4378"/>
                  </a:lnTo>
                  <a:lnTo>
                    <a:pt x="5371" y="4423"/>
                  </a:lnTo>
                  <a:lnTo>
                    <a:pt x="5507" y="4468"/>
                  </a:lnTo>
                  <a:lnTo>
                    <a:pt x="5687" y="4514"/>
                  </a:lnTo>
                  <a:lnTo>
                    <a:pt x="7086" y="4514"/>
                  </a:lnTo>
                  <a:lnTo>
                    <a:pt x="7086" y="4514"/>
                  </a:lnTo>
                  <a:lnTo>
                    <a:pt x="7177" y="4062"/>
                  </a:lnTo>
                  <a:lnTo>
                    <a:pt x="7177" y="3611"/>
                  </a:lnTo>
                  <a:lnTo>
                    <a:pt x="7177" y="3611"/>
                  </a:lnTo>
                  <a:lnTo>
                    <a:pt x="7177" y="3250"/>
                  </a:lnTo>
                  <a:lnTo>
                    <a:pt x="7131" y="2934"/>
                  </a:lnTo>
                  <a:lnTo>
                    <a:pt x="5687" y="2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3"/>
            <p:cNvSpPr/>
            <p:nvPr/>
          </p:nvSpPr>
          <p:spPr>
            <a:xfrm>
              <a:off x="8423032" y="3358041"/>
              <a:ext cx="76436" cy="107034"/>
            </a:xfrm>
            <a:custGeom>
              <a:avLst/>
              <a:gdLst/>
              <a:ahLst/>
              <a:cxnLst/>
              <a:rect l="l" t="t" r="r" b="b"/>
              <a:pathLst>
                <a:path w="1129" h="1581" extrusionOk="0">
                  <a:moveTo>
                    <a:pt x="406" y="1"/>
                  </a:moveTo>
                  <a:lnTo>
                    <a:pt x="406" y="1"/>
                  </a:lnTo>
                  <a:lnTo>
                    <a:pt x="361" y="407"/>
                  </a:lnTo>
                  <a:lnTo>
                    <a:pt x="271" y="813"/>
                  </a:lnTo>
                  <a:lnTo>
                    <a:pt x="181" y="1219"/>
                  </a:lnTo>
                  <a:lnTo>
                    <a:pt x="0" y="1581"/>
                  </a:lnTo>
                  <a:lnTo>
                    <a:pt x="1038" y="1581"/>
                  </a:lnTo>
                  <a:lnTo>
                    <a:pt x="1038" y="1581"/>
                  </a:lnTo>
                  <a:lnTo>
                    <a:pt x="1129" y="1129"/>
                  </a:lnTo>
                  <a:lnTo>
                    <a:pt x="1129" y="678"/>
                  </a:lnTo>
                  <a:lnTo>
                    <a:pt x="1129" y="678"/>
                  </a:lnTo>
                  <a:lnTo>
                    <a:pt x="1129" y="317"/>
                  </a:lnTo>
                  <a:lnTo>
                    <a:pt x="1083" y="1"/>
                  </a:lnTo>
                  <a:lnTo>
                    <a:pt x="40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3"/>
            <p:cNvSpPr/>
            <p:nvPr/>
          </p:nvSpPr>
          <p:spPr>
            <a:xfrm>
              <a:off x="7720221" y="3144179"/>
              <a:ext cx="1072611" cy="1072571"/>
            </a:xfrm>
            <a:custGeom>
              <a:avLst/>
              <a:gdLst/>
              <a:ahLst/>
              <a:cxnLst/>
              <a:rect l="l" t="t" r="r" b="b"/>
              <a:pathLst>
                <a:path w="15843" h="15843" extrusionOk="0">
                  <a:moveTo>
                    <a:pt x="8260" y="497"/>
                  </a:moveTo>
                  <a:lnTo>
                    <a:pt x="8621" y="542"/>
                  </a:lnTo>
                  <a:lnTo>
                    <a:pt x="8937" y="632"/>
                  </a:lnTo>
                  <a:lnTo>
                    <a:pt x="9253" y="768"/>
                  </a:lnTo>
                  <a:lnTo>
                    <a:pt x="9614" y="948"/>
                  </a:lnTo>
                  <a:lnTo>
                    <a:pt x="9388" y="1084"/>
                  </a:lnTo>
                  <a:lnTo>
                    <a:pt x="9117" y="1264"/>
                  </a:lnTo>
                  <a:lnTo>
                    <a:pt x="8711" y="1400"/>
                  </a:lnTo>
                  <a:lnTo>
                    <a:pt x="8260" y="1445"/>
                  </a:lnTo>
                  <a:lnTo>
                    <a:pt x="7989" y="1400"/>
                  </a:lnTo>
                  <a:lnTo>
                    <a:pt x="7763" y="1354"/>
                  </a:lnTo>
                  <a:lnTo>
                    <a:pt x="7493" y="1264"/>
                  </a:lnTo>
                  <a:lnTo>
                    <a:pt x="7267" y="1174"/>
                  </a:lnTo>
                  <a:lnTo>
                    <a:pt x="6951" y="948"/>
                  </a:lnTo>
                  <a:lnTo>
                    <a:pt x="6725" y="723"/>
                  </a:lnTo>
                  <a:lnTo>
                    <a:pt x="6996" y="587"/>
                  </a:lnTo>
                  <a:lnTo>
                    <a:pt x="7312" y="542"/>
                  </a:lnTo>
                  <a:lnTo>
                    <a:pt x="7583" y="497"/>
                  </a:lnTo>
                  <a:close/>
                  <a:moveTo>
                    <a:pt x="2934" y="3611"/>
                  </a:moveTo>
                  <a:lnTo>
                    <a:pt x="2844" y="3656"/>
                  </a:lnTo>
                  <a:lnTo>
                    <a:pt x="2799" y="3747"/>
                  </a:lnTo>
                  <a:lnTo>
                    <a:pt x="2753" y="3837"/>
                  </a:lnTo>
                  <a:lnTo>
                    <a:pt x="2799" y="3927"/>
                  </a:lnTo>
                  <a:lnTo>
                    <a:pt x="2844" y="4017"/>
                  </a:lnTo>
                  <a:lnTo>
                    <a:pt x="2889" y="4063"/>
                  </a:lnTo>
                  <a:lnTo>
                    <a:pt x="3476" y="4063"/>
                  </a:lnTo>
                  <a:lnTo>
                    <a:pt x="3566" y="4017"/>
                  </a:lnTo>
                  <a:lnTo>
                    <a:pt x="3611" y="3927"/>
                  </a:lnTo>
                  <a:lnTo>
                    <a:pt x="3611" y="3792"/>
                  </a:lnTo>
                  <a:lnTo>
                    <a:pt x="3566" y="3747"/>
                  </a:lnTo>
                  <a:lnTo>
                    <a:pt x="3521" y="3656"/>
                  </a:lnTo>
                  <a:lnTo>
                    <a:pt x="3385" y="3611"/>
                  </a:lnTo>
                  <a:close/>
                  <a:moveTo>
                    <a:pt x="12457" y="3611"/>
                  </a:moveTo>
                  <a:lnTo>
                    <a:pt x="12367" y="3656"/>
                  </a:lnTo>
                  <a:lnTo>
                    <a:pt x="12277" y="3701"/>
                  </a:lnTo>
                  <a:lnTo>
                    <a:pt x="12232" y="3792"/>
                  </a:lnTo>
                  <a:lnTo>
                    <a:pt x="12232" y="3882"/>
                  </a:lnTo>
                  <a:lnTo>
                    <a:pt x="12277" y="3972"/>
                  </a:lnTo>
                  <a:lnTo>
                    <a:pt x="12322" y="4017"/>
                  </a:lnTo>
                  <a:lnTo>
                    <a:pt x="12457" y="4063"/>
                  </a:lnTo>
                  <a:lnTo>
                    <a:pt x="12819" y="4063"/>
                  </a:lnTo>
                  <a:lnTo>
                    <a:pt x="12999" y="4017"/>
                  </a:lnTo>
                  <a:lnTo>
                    <a:pt x="13044" y="3972"/>
                  </a:lnTo>
                  <a:lnTo>
                    <a:pt x="13089" y="3882"/>
                  </a:lnTo>
                  <a:lnTo>
                    <a:pt x="13044" y="3792"/>
                  </a:lnTo>
                  <a:lnTo>
                    <a:pt x="12999" y="3701"/>
                  </a:lnTo>
                  <a:lnTo>
                    <a:pt x="12954" y="3656"/>
                  </a:lnTo>
                  <a:lnTo>
                    <a:pt x="12819" y="3611"/>
                  </a:lnTo>
                  <a:close/>
                  <a:moveTo>
                    <a:pt x="1580" y="3611"/>
                  </a:moveTo>
                  <a:lnTo>
                    <a:pt x="1535" y="3656"/>
                  </a:lnTo>
                  <a:lnTo>
                    <a:pt x="1490" y="3747"/>
                  </a:lnTo>
                  <a:lnTo>
                    <a:pt x="1490" y="3792"/>
                  </a:lnTo>
                  <a:lnTo>
                    <a:pt x="1490" y="4243"/>
                  </a:lnTo>
                  <a:lnTo>
                    <a:pt x="1490" y="4378"/>
                  </a:lnTo>
                  <a:lnTo>
                    <a:pt x="1580" y="4424"/>
                  </a:lnTo>
                  <a:lnTo>
                    <a:pt x="1715" y="4469"/>
                  </a:lnTo>
                  <a:lnTo>
                    <a:pt x="1851" y="4424"/>
                  </a:lnTo>
                  <a:lnTo>
                    <a:pt x="1896" y="4333"/>
                  </a:lnTo>
                  <a:lnTo>
                    <a:pt x="1941" y="4288"/>
                  </a:lnTo>
                  <a:lnTo>
                    <a:pt x="1941" y="4063"/>
                  </a:lnTo>
                  <a:lnTo>
                    <a:pt x="2212" y="4063"/>
                  </a:lnTo>
                  <a:lnTo>
                    <a:pt x="2257" y="4017"/>
                  </a:lnTo>
                  <a:lnTo>
                    <a:pt x="2302" y="3882"/>
                  </a:lnTo>
                  <a:lnTo>
                    <a:pt x="2302" y="3747"/>
                  </a:lnTo>
                  <a:lnTo>
                    <a:pt x="2212" y="3656"/>
                  </a:lnTo>
                  <a:lnTo>
                    <a:pt x="2076" y="3611"/>
                  </a:lnTo>
                  <a:close/>
                  <a:moveTo>
                    <a:pt x="13676" y="3611"/>
                  </a:moveTo>
                  <a:lnTo>
                    <a:pt x="13586" y="3656"/>
                  </a:lnTo>
                  <a:lnTo>
                    <a:pt x="13541" y="3747"/>
                  </a:lnTo>
                  <a:lnTo>
                    <a:pt x="13496" y="3837"/>
                  </a:lnTo>
                  <a:lnTo>
                    <a:pt x="13541" y="3927"/>
                  </a:lnTo>
                  <a:lnTo>
                    <a:pt x="13586" y="4017"/>
                  </a:lnTo>
                  <a:lnTo>
                    <a:pt x="13631" y="4063"/>
                  </a:lnTo>
                  <a:lnTo>
                    <a:pt x="13902" y="4063"/>
                  </a:lnTo>
                  <a:lnTo>
                    <a:pt x="13902" y="4243"/>
                  </a:lnTo>
                  <a:lnTo>
                    <a:pt x="13947" y="4333"/>
                  </a:lnTo>
                  <a:lnTo>
                    <a:pt x="13992" y="4424"/>
                  </a:lnTo>
                  <a:lnTo>
                    <a:pt x="14082" y="4469"/>
                  </a:lnTo>
                  <a:lnTo>
                    <a:pt x="14173" y="4469"/>
                  </a:lnTo>
                  <a:lnTo>
                    <a:pt x="14263" y="4424"/>
                  </a:lnTo>
                  <a:lnTo>
                    <a:pt x="14308" y="4378"/>
                  </a:lnTo>
                  <a:lnTo>
                    <a:pt x="14353" y="4243"/>
                  </a:lnTo>
                  <a:lnTo>
                    <a:pt x="14353" y="3837"/>
                  </a:lnTo>
                  <a:lnTo>
                    <a:pt x="14353" y="3747"/>
                  </a:lnTo>
                  <a:lnTo>
                    <a:pt x="14308" y="3701"/>
                  </a:lnTo>
                  <a:lnTo>
                    <a:pt x="14218" y="3656"/>
                  </a:lnTo>
                  <a:lnTo>
                    <a:pt x="14127" y="3611"/>
                  </a:lnTo>
                  <a:close/>
                  <a:moveTo>
                    <a:pt x="11239" y="3385"/>
                  </a:moveTo>
                  <a:lnTo>
                    <a:pt x="11284" y="3837"/>
                  </a:lnTo>
                  <a:lnTo>
                    <a:pt x="11284" y="4198"/>
                  </a:lnTo>
                  <a:lnTo>
                    <a:pt x="11239" y="4514"/>
                  </a:lnTo>
                  <a:lnTo>
                    <a:pt x="10020" y="4514"/>
                  </a:lnTo>
                  <a:lnTo>
                    <a:pt x="9794" y="4469"/>
                  </a:lnTo>
                  <a:lnTo>
                    <a:pt x="9614" y="4333"/>
                  </a:lnTo>
                  <a:lnTo>
                    <a:pt x="9524" y="4153"/>
                  </a:lnTo>
                  <a:lnTo>
                    <a:pt x="9479" y="3972"/>
                  </a:lnTo>
                  <a:lnTo>
                    <a:pt x="9524" y="3747"/>
                  </a:lnTo>
                  <a:lnTo>
                    <a:pt x="9614" y="3566"/>
                  </a:lnTo>
                  <a:lnTo>
                    <a:pt x="9794" y="3431"/>
                  </a:lnTo>
                  <a:lnTo>
                    <a:pt x="10020" y="3385"/>
                  </a:lnTo>
                  <a:close/>
                  <a:moveTo>
                    <a:pt x="1625" y="5010"/>
                  </a:moveTo>
                  <a:lnTo>
                    <a:pt x="1535" y="5055"/>
                  </a:lnTo>
                  <a:lnTo>
                    <a:pt x="1490" y="5146"/>
                  </a:lnTo>
                  <a:lnTo>
                    <a:pt x="1490" y="5236"/>
                  </a:lnTo>
                  <a:lnTo>
                    <a:pt x="1490" y="5642"/>
                  </a:lnTo>
                  <a:lnTo>
                    <a:pt x="1490" y="5732"/>
                  </a:lnTo>
                  <a:lnTo>
                    <a:pt x="1535" y="5823"/>
                  </a:lnTo>
                  <a:lnTo>
                    <a:pt x="1625" y="5868"/>
                  </a:lnTo>
                  <a:lnTo>
                    <a:pt x="1715" y="5868"/>
                  </a:lnTo>
                  <a:lnTo>
                    <a:pt x="1806" y="5823"/>
                  </a:lnTo>
                  <a:lnTo>
                    <a:pt x="1896" y="5778"/>
                  </a:lnTo>
                  <a:lnTo>
                    <a:pt x="1941" y="5732"/>
                  </a:lnTo>
                  <a:lnTo>
                    <a:pt x="1941" y="5642"/>
                  </a:lnTo>
                  <a:lnTo>
                    <a:pt x="1941" y="5236"/>
                  </a:lnTo>
                  <a:lnTo>
                    <a:pt x="1896" y="5101"/>
                  </a:lnTo>
                  <a:lnTo>
                    <a:pt x="1806" y="5055"/>
                  </a:lnTo>
                  <a:lnTo>
                    <a:pt x="1760" y="5010"/>
                  </a:lnTo>
                  <a:close/>
                  <a:moveTo>
                    <a:pt x="14082" y="5010"/>
                  </a:moveTo>
                  <a:lnTo>
                    <a:pt x="13992" y="5055"/>
                  </a:lnTo>
                  <a:lnTo>
                    <a:pt x="13947" y="5146"/>
                  </a:lnTo>
                  <a:lnTo>
                    <a:pt x="13902" y="5236"/>
                  </a:lnTo>
                  <a:lnTo>
                    <a:pt x="13902" y="5642"/>
                  </a:lnTo>
                  <a:lnTo>
                    <a:pt x="13902" y="5732"/>
                  </a:lnTo>
                  <a:lnTo>
                    <a:pt x="13992" y="5823"/>
                  </a:lnTo>
                  <a:lnTo>
                    <a:pt x="14082" y="5868"/>
                  </a:lnTo>
                  <a:lnTo>
                    <a:pt x="14173" y="5868"/>
                  </a:lnTo>
                  <a:lnTo>
                    <a:pt x="14263" y="5823"/>
                  </a:lnTo>
                  <a:lnTo>
                    <a:pt x="14308" y="5778"/>
                  </a:lnTo>
                  <a:lnTo>
                    <a:pt x="14353" y="5732"/>
                  </a:lnTo>
                  <a:lnTo>
                    <a:pt x="14353" y="5642"/>
                  </a:lnTo>
                  <a:lnTo>
                    <a:pt x="14353" y="5236"/>
                  </a:lnTo>
                  <a:lnTo>
                    <a:pt x="14308" y="5101"/>
                  </a:lnTo>
                  <a:lnTo>
                    <a:pt x="14263" y="5055"/>
                  </a:lnTo>
                  <a:lnTo>
                    <a:pt x="14173" y="5010"/>
                  </a:lnTo>
                  <a:close/>
                  <a:moveTo>
                    <a:pt x="6500" y="3024"/>
                  </a:moveTo>
                  <a:lnTo>
                    <a:pt x="6635" y="3070"/>
                  </a:lnTo>
                  <a:lnTo>
                    <a:pt x="6770" y="3115"/>
                  </a:lnTo>
                  <a:lnTo>
                    <a:pt x="6816" y="3250"/>
                  </a:lnTo>
                  <a:lnTo>
                    <a:pt x="6861" y="3385"/>
                  </a:lnTo>
                  <a:lnTo>
                    <a:pt x="6816" y="3521"/>
                  </a:lnTo>
                  <a:lnTo>
                    <a:pt x="6770" y="3611"/>
                  </a:lnTo>
                  <a:lnTo>
                    <a:pt x="6635" y="3701"/>
                  </a:lnTo>
                  <a:lnTo>
                    <a:pt x="6319" y="3701"/>
                  </a:lnTo>
                  <a:lnTo>
                    <a:pt x="6184" y="3747"/>
                  </a:lnTo>
                  <a:lnTo>
                    <a:pt x="6003" y="3792"/>
                  </a:lnTo>
                  <a:lnTo>
                    <a:pt x="5868" y="3837"/>
                  </a:lnTo>
                  <a:lnTo>
                    <a:pt x="5732" y="3972"/>
                  </a:lnTo>
                  <a:lnTo>
                    <a:pt x="5642" y="4063"/>
                  </a:lnTo>
                  <a:lnTo>
                    <a:pt x="5552" y="4198"/>
                  </a:lnTo>
                  <a:lnTo>
                    <a:pt x="5507" y="4378"/>
                  </a:lnTo>
                  <a:lnTo>
                    <a:pt x="5507" y="4514"/>
                  </a:lnTo>
                  <a:lnTo>
                    <a:pt x="5507" y="4694"/>
                  </a:lnTo>
                  <a:lnTo>
                    <a:pt x="5552" y="4830"/>
                  </a:lnTo>
                  <a:lnTo>
                    <a:pt x="5642" y="4965"/>
                  </a:lnTo>
                  <a:lnTo>
                    <a:pt x="5732" y="5101"/>
                  </a:lnTo>
                  <a:lnTo>
                    <a:pt x="5868" y="5191"/>
                  </a:lnTo>
                  <a:lnTo>
                    <a:pt x="6003" y="5281"/>
                  </a:lnTo>
                  <a:lnTo>
                    <a:pt x="6184" y="5326"/>
                  </a:lnTo>
                  <a:lnTo>
                    <a:pt x="6319" y="5371"/>
                  </a:lnTo>
                  <a:lnTo>
                    <a:pt x="7583" y="5371"/>
                  </a:lnTo>
                  <a:lnTo>
                    <a:pt x="7673" y="5462"/>
                  </a:lnTo>
                  <a:lnTo>
                    <a:pt x="7763" y="5552"/>
                  </a:lnTo>
                  <a:lnTo>
                    <a:pt x="7763" y="5687"/>
                  </a:lnTo>
                  <a:lnTo>
                    <a:pt x="7763" y="5823"/>
                  </a:lnTo>
                  <a:lnTo>
                    <a:pt x="7673" y="5913"/>
                  </a:lnTo>
                  <a:lnTo>
                    <a:pt x="7583" y="6003"/>
                  </a:lnTo>
                  <a:lnTo>
                    <a:pt x="7447" y="6048"/>
                  </a:lnTo>
                  <a:lnTo>
                    <a:pt x="5326" y="6048"/>
                  </a:lnTo>
                  <a:lnTo>
                    <a:pt x="5010" y="5552"/>
                  </a:lnTo>
                  <a:lnTo>
                    <a:pt x="4739" y="5055"/>
                  </a:lnTo>
                  <a:lnTo>
                    <a:pt x="4604" y="4469"/>
                  </a:lnTo>
                  <a:lnTo>
                    <a:pt x="4559" y="4153"/>
                  </a:lnTo>
                  <a:lnTo>
                    <a:pt x="4559" y="3882"/>
                  </a:lnTo>
                  <a:lnTo>
                    <a:pt x="4559" y="3431"/>
                  </a:lnTo>
                  <a:lnTo>
                    <a:pt x="4649" y="3024"/>
                  </a:lnTo>
                  <a:close/>
                  <a:moveTo>
                    <a:pt x="1625" y="6410"/>
                  </a:moveTo>
                  <a:lnTo>
                    <a:pt x="1535" y="6455"/>
                  </a:lnTo>
                  <a:lnTo>
                    <a:pt x="1490" y="6545"/>
                  </a:lnTo>
                  <a:lnTo>
                    <a:pt x="1490" y="6635"/>
                  </a:lnTo>
                  <a:lnTo>
                    <a:pt x="1490" y="7041"/>
                  </a:lnTo>
                  <a:lnTo>
                    <a:pt x="1490" y="7132"/>
                  </a:lnTo>
                  <a:lnTo>
                    <a:pt x="1535" y="7222"/>
                  </a:lnTo>
                  <a:lnTo>
                    <a:pt x="1625" y="7267"/>
                  </a:lnTo>
                  <a:lnTo>
                    <a:pt x="1715" y="7267"/>
                  </a:lnTo>
                  <a:lnTo>
                    <a:pt x="1806" y="7222"/>
                  </a:lnTo>
                  <a:lnTo>
                    <a:pt x="1896" y="7177"/>
                  </a:lnTo>
                  <a:lnTo>
                    <a:pt x="1941" y="7132"/>
                  </a:lnTo>
                  <a:lnTo>
                    <a:pt x="1941" y="7041"/>
                  </a:lnTo>
                  <a:lnTo>
                    <a:pt x="1941" y="6635"/>
                  </a:lnTo>
                  <a:lnTo>
                    <a:pt x="1896" y="6500"/>
                  </a:lnTo>
                  <a:lnTo>
                    <a:pt x="1806" y="6455"/>
                  </a:lnTo>
                  <a:lnTo>
                    <a:pt x="1760" y="6410"/>
                  </a:lnTo>
                  <a:close/>
                  <a:moveTo>
                    <a:pt x="14082" y="6410"/>
                  </a:moveTo>
                  <a:lnTo>
                    <a:pt x="13992" y="6455"/>
                  </a:lnTo>
                  <a:lnTo>
                    <a:pt x="13947" y="6545"/>
                  </a:lnTo>
                  <a:lnTo>
                    <a:pt x="13902" y="6635"/>
                  </a:lnTo>
                  <a:lnTo>
                    <a:pt x="13902" y="7041"/>
                  </a:lnTo>
                  <a:lnTo>
                    <a:pt x="13902" y="7132"/>
                  </a:lnTo>
                  <a:lnTo>
                    <a:pt x="13992" y="7222"/>
                  </a:lnTo>
                  <a:lnTo>
                    <a:pt x="14082" y="7267"/>
                  </a:lnTo>
                  <a:lnTo>
                    <a:pt x="14173" y="7267"/>
                  </a:lnTo>
                  <a:lnTo>
                    <a:pt x="14263" y="7222"/>
                  </a:lnTo>
                  <a:lnTo>
                    <a:pt x="14308" y="7177"/>
                  </a:lnTo>
                  <a:lnTo>
                    <a:pt x="14353" y="7132"/>
                  </a:lnTo>
                  <a:lnTo>
                    <a:pt x="14353" y="7041"/>
                  </a:lnTo>
                  <a:lnTo>
                    <a:pt x="14353" y="6680"/>
                  </a:lnTo>
                  <a:lnTo>
                    <a:pt x="14308" y="6500"/>
                  </a:lnTo>
                  <a:lnTo>
                    <a:pt x="14263" y="6455"/>
                  </a:lnTo>
                  <a:lnTo>
                    <a:pt x="14173" y="6410"/>
                  </a:lnTo>
                  <a:close/>
                  <a:moveTo>
                    <a:pt x="7899" y="0"/>
                  </a:moveTo>
                  <a:lnTo>
                    <a:pt x="7538" y="46"/>
                  </a:lnTo>
                  <a:lnTo>
                    <a:pt x="7132" y="91"/>
                  </a:lnTo>
                  <a:lnTo>
                    <a:pt x="6770" y="181"/>
                  </a:lnTo>
                  <a:lnTo>
                    <a:pt x="6409" y="316"/>
                  </a:lnTo>
                  <a:lnTo>
                    <a:pt x="6093" y="497"/>
                  </a:lnTo>
                  <a:lnTo>
                    <a:pt x="5777" y="677"/>
                  </a:lnTo>
                  <a:lnTo>
                    <a:pt x="5462" y="903"/>
                  </a:lnTo>
                  <a:lnTo>
                    <a:pt x="5191" y="1129"/>
                  </a:lnTo>
                  <a:lnTo>
                    <a:pt x="4965" y="1400"/>
                  </a:lnTo>
                  <a:lnTo>
                    <a:pt x="4739" y="1715"/>
                  </a:lnTo>
                  <a:lnTo>
                    <a:pt x="4514" y="2031"/>
                  </a:lnTo>
                  <a:lnTo>
                    <a:pt x="4378" y="2393"/>
                  </a:lnTo>
                  <a:lnTo>
                    <a:pt x="4243" y="2754"/>
                  </a:lnTo>
                  <a:lnTo>
                    <a:pt x="4153" y="3115"/>
                  </a:lnTo>
                  <a:lnTo>
                    <a:pt x="4107" y="3476"/>
                  </a:lnTo>
                  <a:lnTo>
                    <a:pt x="4062" y="3837"/>
                  </a:lnTo>
                  <a:lnTo>
                    <a:pt x="4107" y="4243"/>
                  </a:lnTo>
                  <a:lnTo>
                    <a:pt x="4153" y="4604"/>
                  </a:lnTo>
                  <a:lnTo>
                    <a:pt x="4243" y="4965"/>
                  </a:lnTo>
                  <a:lnTo>
                    <a:pt x="4378" y="5326"/>
                  </a:lnTo>
                  <a:lnTo>
                    <a:pt x="4514" y="5642"/>
                  </a:lnTo>
                  <a:lnTo>
                    <a:pt x="4739" y="5958"/>
                  </a:lnTo>
                  <a:lnTo>
                    <a:pt x="4965" y="6274"/>
                  </a:lnTo>
                  <a:lnTo>
                    <a:pt x="5191" y="6545"/>
                  </a:lnTo>
                  <a:lnTo>
                    <a:pt x="5462" y="6816"/>
                  </a:lnTo>
                  <a:lnTo>
                    <a:pt x="5777" y="7041"/>
                  </a:lnTo>
                  <a:lnTo>
                    <a:pt x="6093" y="7222"/>
                  </a:lnTo>
                  <a:lnTo>
                    <a:pt x="6409" y="7402"/>
                  </a:lnTo>
                  <a:lnTo>
                    <a:pt x="6770" y="7493"/>
                  </a:lnTo>
                  <a:lnTo>
                    <a:pt x="7132" y="7583"/>
                  </a:lnTo>
                  <a:lnTo>
                    <a:pt x="7538" y="7673"/>
                  </a:lnTo>
                  <a:lnTo>
                    <a:pt x="8305" y="7673"/>
                  </a:lnTo>
                  <a:lnTo>
                    <a:pt x="8711" y="7583"/>
                  </a:lnTo>
                  <a:lnTo>
                    <a:pt x="9072" y="7493"/>
                  </a:lnTo>
                  <a:lnTo>
                    <a:pt x="9433" y="7402"/>
                  </a:lnTo>
                  <a:lnTo>
                    <a:pt x="9749" y="7222"/>
                  </a:lnTo>
                  <a:lnTo>
                    <a:pt x="10065" y="7041"/>
                  </a:lnTo>
                  <a:lnTo>
                    <a:pt x="10336" y="6816"/>
                  </a:lnTo>
                  <a:lnTo>
                    <a:pt x="10652" y="6545"/>
                  </a:lnTo>
                  <a:lnTo>
                    <a:pt x="10878" y="6274"/>
                  </a:lnTo>
                  <a:lnTo>
                    <a:pt x="11103" y="5958"/>
                  </a:lnTo>
                  <a:lnTo>
                    <a:pt x="11284" y="5642"/>
                  </a:lnTo>
                  <a:lnTo>
                    <a:pt x="11464" y="5326"/>
                  </a:lnTo>
                  <a:lnTo>
                    <a:pt x="11600" y="4965"/>
                  </a:lnTo>
                  <a:lnTo>
                    <a:pt x="11690" y="4604"/>
                  </a:lnTo>
                  <a:lnTo>
                    <a:pt x="11735" y="4243"/>
                  </a:lnTo>
                  <a:lnTo>
                    <a:pt x="11735" y="3837"/>
                  </a:lnTo>
                  <a:lnTo>
                    <a:pt x="11735" y="3431"/>
                  </a:lnTo>
                  <a:lnTo>
                    <a:pt x="11645" y="2979"/>
                  </a:lnTo>
                  <a:lnTo>
                    <a:pt x="11555" y="2573"/>
                  </a:lnTo>
                  <a:lnTo>
                    <a:pt x="11374" y="2167"/>
                  </a:lnTo>
                  <a:lnTo>
                    <a:pt x="11329" y="2122"/>
                  </a:lnTo>
                  <a:lnTo>
                    <a:pt x="11239" y="2077"/>
                  </a:lnTo>
                  <a:lnTo>
                    <a:pt x="11149" y="2031"/>
                  </a:lnTo>
                  <a:lnTo>
                    <a:pt x="11058" y="2077"/>
                  </a:lnTo>
                  <a:lnTo>
                    <a:pt x="10968" y="2122"/>
                  </a:lnTo>
                  <a:lnTo>
                    <a:pt x="10923" y="2212"/>
                  </a:lnTo>
                  <a:lnTo>
                    <a:pt x="10923" y="2302"/>
                  </a:lnTo>
                  <a:lnTo>
                    <a:pt x="10968" y="2393"/>
                  </a:lnTo>
                  <a:lnTo>
                    <a:pt x="11103" y="2708"/>
                  </a:lnTo>
                  <a:lnTo>
                    <a:pt x="11149" y="2934"/>
                  </a:lnTo>
                  <a:lnTo>
                    <a:pt x="10020" y="2934"/>
                  </a:lnTo>
                  <a:lnTo>
                    <a:pt x="9794" y="2979"/>
                  </a:lnTo>
                  <a:lnTo>
                    <a:pt x="9614" y="3024"/>
                  </a:lnTo>
                  <a:lnTo>
                    <a:pt x="9433" y="3115"/>
                  </a:lnTo>
                  <a:lnTo>
                    <a:pt x="9298" y="3250"/>
                  </a:lnTo>
                  <a:lnTo>
                    <a:pt x="9163" y="3385"/>
                  </a:lnTo>
                  <a:lnTo>
                    <a:pt x="9072" y="3566"/>
                  </a:lnTo>
                  <a:lnTo>
                    <a:pt x="9027" y="3747"/>
                  </a:lnTo>
                  <a:lnTo>
                    <a:pt x="8982" y="3972"/>
                  </a:lnTo>
                  <a:lnTo>
                    <a:pt x="9027" y="4153"/>
                  </a:lnTo>
                  <a:lnTo>
                    <a:pt x="9072" y="4333"/>
                  </a:lnTo>
                  <a:lnTo>
                    <a:pt x="9163" y="4514"/>
                  </a:lnTo>
                  <a:lnTo>
                    <a:pt x="9298" y="4694"/>
                  </a:lnTo>
                  <a:lnTo>
                    <a:pt x="9433" y="4785"/>
                  </a:lnTo>
                  <a:lnTo>
                    <a:pt x="9614" y="4920"/>
                  </a:lnTo>
                  <a:lnTo>
                    <a:pt x="9794" y="4965"/>
                  </a:lnTo>
                  <a:lnTo>
                    <a:pt x="11103" y="4965"/>
                  </a:lnTo>
                  <a:lnTo>
                    <a:pt x="10968" y="5326"/>
                  </a:lnTo>
                  <a:lnTo>
                    <a:pt x="10787" y="5642"/>
                  </a:lnTo>
                  <a:lnTo>
                    <a:pt x="10562" y="5958"/>
                  </a:lnTo>
                  <a:lnTo>
                    <a:pt x="10291" y="6229"/>
                  </a:lnTo>
                  <a:lnTo>
                    <a:pt x="10065" y="6455"/>
                  </a:lnTo>
                  <a:lnTo>
                    <a:pt x="9794" y="6635"/>
                  </a:lnTo>
                  <a:lnTo>
                    <a:pt x="9524" y="6816"/>
                  </a:lnTo>
                  <a:lnTo>
                    <a:pt x="9208" y="6951"/>
                  </a:lnTo>
                  <a:lnTo>
                    <a:pt x="8937" y="7087"/>
                  </a:lnTo>
                  <a:lnTo>
                    <a:pt x="8576" y="7177"/>
                  </a:lnTo>
                  <a:lnTo>
                    <a:pt x="8260" y="7222"/>
                  </a:lnTo>
                  <a:lnTo>
                    <a:pt x="7899" y="7222"/>
                  </a:lnTo>
                  <a:lnTo>
                    <a:pt x="7357" y="7177"/>
                  </a:lnTo>
                  <a:lnTo>
                    <a:pt x="6770" y="7041"/>
                  </a:lnTo>
                  <a:lnTo>
                    <a:pt x="6274" y="6816"/>
                  </a:lnTo>
                  <a:lnTo>
                    <a:pt x="5823" y="6500"/>
                  </a:lnTo>
                  <a:lnTo>
                    <a:pt x="7583" y="6500"/>
                  </a:lnTo>
                  <a:lnTo>
                    <a:pt x="7763" y="6410"/>
                  </a:lnTo>
                  <a:lnTo>
                    <a:pt x="7899" y="6364"/>
                  </a:lnTo>
                  <a:lnTo>
                    <a:pt x="7989" y="6274"/>
                  </a:lnTo>
                  <a:lnTo>
                    <a:pt x="8079" y="6139"/>
                  </a:lnTo>
                  <a:lnTo>
                    <a:pt x="8170" y="6003"/>
                  </a:lnTo>
                  <a:lnTo>
                    <a:pt x="8215" y="5868"/>
                  </a:lnTo>
                  <a:lnTo>
                    <a:pt x="8215" y="5687"/>
                  </a:lnTo>
                  <a:lnTo>
                    <a:pt x="8215" y="5507"/>
                  </a:lnTo>
                  <a:lnTo>
                    <a:pt x="8170" y="5371"/>
                  </a:lnTo>
                  <a:lnTo>
                    <a:pt x="8079" y="5236"/>
                  </a:lnTo>
                  <a:lnTo>
                    <a:pt x="7989" y="5101"/>
                  </a:lnTo>
                  <a:lnTo>
                    <a:pt x="7899" y="5010"/>
                  </a:lnTo>
                  <a:lnTo>
                    <a:pt x="7763" y="4965"/>
                  </a:lnTo>
                  <a:lnTo>
                    <a:pt x="7583" y="4920"/>
                  </a:lnTo>
                  <a:lnTo>
                    <a:pt x="7447" y="4875"/>
                  </a:lnTo>
                  <a:lnTo>
                    <a:pt x="6184" y="4875"/>
                  </a:lnTo>
                  <a:lnTo>
                    <a:pt x="6093" y="4785"/>
                  </a:lnTo>
                  <a:lnTo>
                    <a:pt x="6003" y="4649"/>
                  </a:lnTo>
                  <a:lnTo>
                    <a:pt x="5958" y="4514"/>
                  </a:lnTo>
                  <a:lnTo>
                    <a:pt x="6003" y="4378"/>
                  </a:lnTo>
                  <a:lnTo>
                    <a:pt x="6093" y="4288"/>
                  </a:lnTo>
                  <a:lnTo>
                    <a:pt x="6184" y="4198"/>
                  </a:lnTo>
                  <a:lnTo>
                    <a:pt x="6319" y="4153"/>
                  </a:lnTo>
                  <a:lnTo>
                    <a:pt x="6680" y="4153"/>
                  </a:lnTo>
                  <a:lnTo>
                    <a:pt x="6816" y="4108"/>
                  </a:lnTo>
                  <a:lnTo>
                    <a:pt x="6951" y="4017"/>
                  </a:lnTo>
                  <a:lnTo>
                    <a:pt x="7086" y="3927"/>
                  </a:lnTo>
                  <a:lnTo>
                    <a:pt x="7177" y="3837"/>
                  </a:lnTo>
                  <a:lnTo>
                    <a:pt x="7267" y="3701"/>
                  </a:lnTo>
                  <a:lnTo>
                    <a:pt x="7312" y="3521"/>
                  </a:lnTo>
                  <a:lnTo>
                    <a:pt x="7312" y="3385"/>
                  </a:lnTo>
                  <a:lnTo>
                    <a:pt x="7312" y="3205"/>
                  </a:lnTo>
                  <a:lnTo>
                    <a:pt x="7267" y="3070"/>
                  </a:lnTo>
                  <a:lnTo>
                    <a:pt x="7177" y="2934"/>
                  </a:lnTo>
                  <a:lnTo>
                    <a:pt x="7086" y="2799"/>
                  </a:lnTo>
                  <a:lnTo>
                    <a:pt x="6951" y="2708"/>
                  </a:lnTo>
                  <a:lnTo>
                    <a:pt x="6816" y="2618"/>
                  </a:lnTo>
                  <a:lnTo>
                    <a:pt x="6680" y="2573"/>
                  </a:lnTo>
                  <a:lnTo>
                    <a:pt x="4830" y="2573"/>
                  </a:lnTo>
                  <a:lnTo>
                    <a:pt x="5055" y="2122"/>
                  </a:lnTo>
                  <a:lnTo>
                    <a:pt x="5281" y="1761"/>
                  </a:lnTo>
                  <a:lnTo>
                    <a:pt x="5552" y="1445"/>
                  </a:lnTo>
                  <a:lnTo>
                    <a:pt x="5868" y="1174"/>
                  </a:lnTo>
                  <a:lnTo>
                    <a:pt x="6274" y="903"/>
                  </a:lnTo>
                  <a:lnTo>
                    <a:pt x="6455" y="1084"/>
                  </a:lnTo>
                  <a:lnTo>
                    <a:pt x="6635" y="1264"/>
                  </a:lnTo>
                  <a:lnTo>
                    <a:pt x="6816" y="1445"/>
                  </a:lnTo>
                  <a:lnTo>
                    <a:pt x="7041" y="1580"/>
                  </a:lnTo>
                  <a:lnTo>
                    <a:pt x="7312" y="1715"/>
                  </a:lnTo>
                  <a:lnTo>
                    <a:pt x="7628" y="1806"/>
                  </a:lnTo>
                  <a:lnTo>
                    <a:pt x="7944" y="1851"/>
                  </a:lnTo>
                  <a:lnTo>
                    <a:pt x="8260" y="1896"/>
                  </a:lnTo>
                  <a:lnTo>
                    <a:pt x="8531" y="1896"/>
                  </a:lnTo>
                  <a:lnTo>
                    <a:pt x="8802" y="1851"/>
                  </a:lnTo>
                  <a:lnTo>
                    <a:pt x="9072" y="1761"/>
                  </a:lnTo>
                  <a:lnTo>
                    <a:pt x="9298" y="1670"/>
                  </a:lnTo>
                  <a:lnTo>
                    <a:pt x="9659" y="1445"/>
                  </a:lnTo>
                  <a:lnTo>
                    <a:pt x="10020" y="1219"/>
                  </a:lnTo>
                  <a:lnTo>
                    <a:pt x="10381" y="1580"/>
                  </a:lnTo>
                  <a:lnTo>
                    <a:pt x="10472" y="1625"/>
                  </a:lnTo>
                  <a:lnTo>
                    <a:pt x="10652" y="1625"/>
                  </a:lnTo>
                  <a:lnTo>
                    <a:pt x="10742" y="1580"/>
                  </a:lnTo>
                  <a:lnTo>
                    <a:pt x="10787" y="1490"/>
                  </a:lnTo>
                  <a:lnTo>
                    <a:pt x="10787" y="1400"/>
                  </a:lnTo>
                  <a:lnTo>
                    <a:pt x="10787" y="1354"/>
                  </a:lnTo>
                  <a:lnTo>
                    <a:pt x="10742" y="1264"/>
                  </a:lnTo>
                  <a:lnTo>
                    <a:pt x="10472" y="993"/>
                  </a:lnTo>
                  <a:lnTo>
                    <a:pt x="10156" y="723"/>
                  </a:lnTo>
                  <a:lnTo>
                    <a:pt x="9794" y="497"/>
                  </a:lnTo>
                  <a:lnTo>
                    <a:pt x="9479" y="316"/>
                  </a:lnTo>
                  <a:lnTo>
                    <a:pt x="9117" y="181"/>
                  </a:lnTo>
                  <a:lnTo>
                    <a:pt x="8711" y="91"/>
                  </a:lnTo>
                  <a:lnTo>
                    <a:pt x="8305" y="46"/>
                  </a:lnTo>
                  <a:lnTo>
                    <a:pt x="7899" y="0"/>
                  </a:lnTo>
                  <a:close/>
                  <a:moveTo>
                    <a:pt x="1445" y="7718"/>
                  </a:moveTo>
                  <a:lnTo>
                    <a:pt x="1129" y="7809"/>
                  </a:lnTo>
                  <a:lnTo>
                    <a:pt x="858" y="7899"/>
                  </a:lnTo>
                  <a:lnTo>
                    <a:pt x="632" y="7989"/>
                  </a:lnTo>
                  <a:lnTo>
                    <a:pt x="452" y="8125"/>
                  </a:lnTo>
                  <a:lnTo>
                    <a:pt x="316" y="8260"/>
                  </a:lnTo>
                  <a:lnTo>
                    <a:pt x="226" y="8441"/>
                  </a:lnTo>
                  <a:lnTo>
                    <a:pt x="90" y="8802"/>
                  </a:lnTo>
                  <a:lnTo>
                    <a:pt x="90" y="8892"/>
                  </a:lnTo>
                  <a:lnTo>
                    <a:pt x="136" y="8982"/>
                  </a:lnTo>
                  <a:lnTo>
                    <a:pt x="181" y="9072"/>
                  </a:lnTo>
                  <a:lnTo>
                    <a:pt x="452" y="9072"/>
                  </a:lnTo>
                  <a:lnTo>
                    <a:pt x="497" y="9027"/>
                  </a:lnTo>
                  <a:lnTo>
                    <a:pt x="542" y="8937"/>
                  </a:lnTo>
                  <a:lnTo>
                    <a:pt x="632" y="8621"/>
                  </a:lnTo>
                  <a:lnTo>
                    <a:pt x="767" y="8441"/>
                  </a:lnTo>
                  <a:lnTo>
                    <a:pt x="903" y="8350"/>
                  </a:lnTo>
                  <a:lnTo>
                    <a:pt x="1083" y="8260"/>
                  </a:lnTo>
                  <a:lnTo>
                    <a:pt x="1309" y="8215"/>
                  </a:lnTo>
                  <a:lnTo>
                    <a:pt x="1580" y="8170"/>
                  </a:lnTo>
                  <a:lnTo>
                    <a:pt x="2212" y="8170"/>
                  </a:lnTo>
                  <a:lnTo>
                    <a:pt x="2573" y="8215"/>
                  </a:lnTo>
                  <a:lnTo>
                    <a:pt x="2979" y="8260"/>
                  </a:lnTo>
                  <a:lnTo>
                    <a:pt x="3566" y="8441"/>
                  </a:lnTo>
                  <a:lnTo>
                    <a:pt x="4153" y="8666"/>
                  </a:lnTo>
                  <a:lnTo>
                    <a:pt x="4739" y="9027"/>
                  </a:lnTo>
                  <a:lnTo>
                    <a:pt x="5010" y="9253"/>
                  </a:lnTo>
                  <a:lnTo>
                    <a:pt x="5281" y="9479"/>
                  </a:lnTo>
                  <a:lnTo>
                    <a:pt x="5507" y="9704"/>
                  </a:lnTo>
                  <a:lnTo>
                    <a:pt x="5687" y="9975"/>
                  </a:lnTo>
                  <a:lnTo>
                    <a:pt x="6048" y="10562"/>
                  </a:lnTo>
                  <a:lnTo>
                    <a:pt x="6319" y="11149"/>
                  </a:lnTo>
                  <a:lnTo>
                    <a:pt x="6455" y="11781"/>
                  </a:lnTo>
                  <a:lnTo>
                    <a:pt x="6545" y="12367"/>
                  </a:lnTo>
                  <a:lnTo>
                    <a:pt x="6590" y="12954"/>
                  </a:lnTo>
                  <a:lnTo>
                    <a:pt x="6500" y="13405"/>
                  </a:lnTo>
                  <a:lnTo>
                    <a:pt x="6409" y="13767"/>
                  </a:lnTo>
                  <a:lnTo>
                    <a:pt x="5507" y="12864"/>
                  </a:lnTo>
                  <a:lnTo>
                    <a:pt x="5823" y="11194"/>
                  </a:lnTo>
                  <a:lnTo>
                    <a:pt x="5823" y="11104"/>
                  </a:lnTo>
                  <a:lnTo>
                    <a:pt x="5777" y="11013"/>
                  </a:lnTo>
                  <a:lnTo>
                    <a:pt x="5687" y="10968"/>
                  </a:lnTo>
                  <a:lnTo>
                    <a:pt x="5597" y="10923"/>
                  </a:lnTo>
                  <a:lnTo>
                    <a:pt x="5507" y="10923"/>
                  </a:lnTo>
                  <a:lnTo>
                    <a:pt x="5462" y="10968"/>
                  </a:lnTo>
                  <a:lnTo>
                    <a:pt x="5371" y="11013"/>
                  </a:lnTo>
                  <a:lnTo>
                    <a:pt x="5326" y="11104"/>
                  </a:lnTo>
                  <a:lnTo>
                    <a:pt x="5100" y="12458"/>
                  </a:lnTo>
                  <a:lnTo>
                    <a:pt x="4107" y="11465"/>
                  </a:lnTo>
                  <a:lnTo>
                    <a:pt x="4469" y="9434"/>
                  </a:lnTo>
                  <a:lnTo>
                    <a:pt x="4469" y="9343"/>
                  </a:lnTo>
                  <a:lnTo>
                    <a:pt x="4423" y="9253"/>
                  </a:lnTo>
                  <a:lnTo>
                    <a:pt x="4378" y="9208"/>
                  </a:lnTo>
                  <a:lnTo>
                    <a:pt x="4288" y="9163"/>
                  </a:lnTo>
                  <a:lnTo>
                    <a:pt x="4198" y="9163"/>
                  </a:lnTo>
                  <a:lnTo>
                    <a:pt x="4107" y="9208"/>
                  </a:lnTo>
                  <a:lnTo>
                    <a:pt x="4017" y="9253"/>
                  </a:lnTo>
                  <a:lnTo>
                    <a:pt x="4017" y="9343"/>
                  </a:lnTo>
                  <a:lnTo>
                    <a:pt x="3701" y="11058"/>
                  </a:lnTo>
                  <a:lnTo>
                    <a:pt x="2573" y="9930"/>
                  </a:lnTo>
                  <a:lnTo>
                    <a:pt x="2753" y="9027"/>
                  </a:lnTo>
                  <a:lnTo>
                    <a:pt x="2708" y="8937"/>
                  </a:lnTo>
                  <a:lnTo>
                    <a:pt x="2708" y="8847"/>
                  </a:lnTo>
                  <a:lnTo>
                    <a:pt x="2618" y="8802"/>
                  </a:lnTo>
                  <a:lnTo>
                    <a:pt x="2528" y="8757"/>
                  </a:lnTo>
                  <a:lnTo>
                    <a:pt x="2437" y="8757"/>
                  </a:lnTo>
                  <a:lnTo>
                    <a:pt x="2392" y="8802"/>
                  </a:lnTo>
                  <a:lnTo>
                    <a:pt x="2302" y="8892"/>
                  </a:lnTo>
                  <a:lnTo>
                    <a:pt x="2257" y="8937"/>
                  </a:lnTo>
                  <a:lnTo>
                    <a:pt x="2167" y="9524"/>
                  </a:lnTo>
                  <a:lnTo>
                    <a:pt x="1535" y="8892"/>
                  </a:lnTo>
                  <a:lnTo>
                    <a:pt x="1445" y="8847"/>
                  </a:lnTo>
                  <a:lnTo>
                    <a:pt x="1354" y="8802"/>
                  </a:lnTo>
                  <a:lnTo>
                    <a:pt x="1264" y="8847"/>
                  </a:lnTo>
                  <a:lnTo>
                    <a:pt x="1174" y="8892"/>
                  </a:lnTo>
                  <a:lnTo>
                    <a:pt x="1129" y="8982"/>
                  </a:lnTo>
                  <a:lnTo>
                    <a:pt x="1129" y="9027"/>
                  </a:lnTo>
                  <a:lnTo>
                    <a:pt x="1129" y="9118"/>
                  </a:lnTo>
                  <a:lnTo>
                    <a:pt x="1174" y="9208"/>
                  </a:lnTo>
                  <a:lnTo>
                    <a:pt x="1851" y="9885"/>
                  </a:lnTo>
                  <a:lnTo>
                    <a:pt x="1264" y="9975"/>
                  </a:lnTo>
                  <a:lnTo>
                    <a:pt x="1174" y="10020"/>
                  </a:lnTo>
                  <a:lnTo>
                    <a:pt x="1129" y="10065"/>
                  </a:lnTo>
                  <a:lnTo>
                    <a:pt x="1083" y="10156"/>
                  </a:lnTo>
                  <a:lnTo>
                    <a:pt x="1083" y="10246"/>
                  </a:lnTo>
                  <a:lnTo>
                    <a:pt x="1129" y="10336"/>
                  </a:lnTo>
                  <a:lnTo>
                    <a:pt x="1174" y="10381"/>
                  </a:lnTo>
                  <a:lnTo>
                    <a:pt x="1264" y="10427"/>
                  </a:lnTo>
                  <a:lnTo>
                    <a:pt x="1354" y="10427"/>
                  </a:lnTo>
                  <a:lnTo>
                    <a:pt x="2257" y="10246"/>
                  </a:lnTo>
                  <a:lnTo>
                    <a:pt x="3385" y="11374"/>
                  </a:lnTo>
                  <a:lnTo>
                    <a:pt x="1670" y="11690"/>
                  </a:lnTo>
                  <a:lnTo>
                    <a:pt x="1580" y="11735"/>
                  </a:lnTo>
                  <a:lnTo>
                    <a:pt x="1535" y="11781"/>
                  </a:lnTo>
                  <a:lnTo>
                    <a:pt x="1490" y="11871"/>
                  </a:lnTo>
                  <a:lnTo>
                    <a:pt x="1490" y="11961"/>
                  </a:lnTo>
                  <a:lnTo>
                    <a:pt x="1535" y="12051"/>
                  </a:lnTo>
                  <a:lnTo>
                    <a:pt x="1580" y="12097"/>
                  </a:lnTo>
                  <a:lnTo>
                    <a:pt x="1670" y="12142"/>
                  </a:lnTo>
                  <a:lnTo>
                    <a:pt x="1760" y="12142"/>
                  </a:lnTo>
                  <a:lnTo>
                    <a:pt x="3746" y="11781"/>
                  </a:lnTo>
                  <a:lnTo>
                    <a:pt x="4785" y="12819"/>
                  </a:lnTo>
                  <a:lnTo>
                    <a:pt x="3476" y="13044"/>
                  </a:lnTo>
                  <a:lnTo>
                    <a:pt x="3385" y="13089"/>
                  </a:lnTo>
                  <a:lnTo>
                    <a:pt x="3295" y="13135"/>
                  </a:lnTo>
                  <a:lnTo>
                    <a:pt x="3295" y="13225"/>
                  </a:lnTo>
                  <a:lnTo>
                    <a:pt x="3250" y="13315"/>
                  </a:lnTo>
                  <a:lnTo>
                    <a:pt x="3295" y="13405"/>
                  </a:lnTo>
                  <a:lnTo>
                    <a:pt x="3385" y="13451"/>
                  </a:lnTo>
                  <a:lnTo>
                    <a:pt x="3430" y="13496"/>
                  </a:lnTo>
                  <a:lnTo>
                    <a:pt x="3521" y="13496"/>
                  </a:lnTo>
                  <a:lnTo>
                    <a:pt x="5191" y="13180"/>
                  </a:lnTo>
                  <a:lnTo>
                    <a:pt x="6093" y="14082"/>
                  </a:lnTo>
                  <a:lnTo>
                    <a:pt x="5732" y="14218"/>
                  </a:lnTo>
                  <a:lnTo>
                    <a:pt x="5236" y="14263"/>
                  </a:lnTo>
                  <a:lnTo>
                    <a:pt x="4694" y="14263"/>
                  </a:lnTo>
                  <a:lnTo>
                    <a:pt x="4062" y="14173"/>
                  </a:lnTo>
                  <a:lnTo>
                    <a:pt x="3476" y="13992"/>
                  </a:lnTo>
                  <a:lnTo>
                    <a:pt x="2889" y="13767"/>
                  </a:lnTo>
                  <a:lnTo>
                    <a:pt x="2302" y="13405"/>
                  </a:lnTo>
                  <a:lnTo>
                    <a:pt x="2031" y="13180"/>
                  </a:lnTo>
                  <a:lnTo>
                    <a:pt x="1760" y="12954"/>
                  </a:lnTo>
                  <a:lnTo>
                    <a:pt x="1490" y="12638"/>
                  </a:lnTo>
                  <a:lnTo>
                    <a:pt x="1264" y="12322"/>
                  </a:lnTo>
                  <a:lnTo>
                    <a:pt x="1038" y="11961"/>
                  </a:lnTo>
                  <a:lnTo>
                    <a:pt x="858" y="11600"/>
                  </a:lnTo>
                  <a:lnTo>
                    <a:pt x="722" y="11149"/>
                  </a:lnTo>
                  <a:lnTo>
                    <a:pt x="587" y="10742"/>
                  </a:lnTo>
                  <a:lnTo>
                    <a:pt x="497" y="10291"/>
                  </a:lnTo>
                  <a:lnTo>
                    <a:pt x="452" y="9885"/>
                  </a:lnTo>
                  <a:lnTo>
                    <a:pt x="452" y="9795"/>
                  </a:lnTo>
                  <a:lnTo>
                    <a:pt x="406" y="9750"/>
                  </a:lnTo>
                  <a:lnTo>
                    <a:pt x="316" y="9704"/>
                  </a:lnTo>
                  <a:lnTo>
                    <a:pt x="226" y="9659"/>
                  </a:lnTo>
                  <a:lnTo>
                    <a:pt x="136" y="9704"/>
                  </a:lnTo>
                  <a:lnTo>
                    <a:pt x="90" y="9750"/>
                  </a:lnTo>
                  <a:lnTo>
                    <a:pt x="0" y="9840"/>
                  </a:lnTo>
                  <a:lnTo>
                    <a:pt x="0" y="9930"/>
                  </a:lnTo>
                  <a:lnTo>
                    <a:pt x="45" y="10381"/>
                  </a:lnTo>
                  <a:lnTo>
                    <a:pt x="136" y="10833"/>
                  </a:lnTo>
                  <a:lnTo>
                    <a:pt x="271" y="11284"/>
                  </a:lnTo>
                  <a:lnTo>
                    <a:pt x="452" y="11781"/>
                  </a:lnTo>
                  <a:lnTo>
                    <a:pt x="632" y="12187"/>
                  </a:lnTo>
                  <a:lnTo>
                    <a:pt x="858" y="12548"/>
                  </a:lnTo>
                  <a:lnTo>
                    <a:pt x="1129" y="12954"/>
                  </a:lnTo>
                  <a:lnTo>
                    <a:pt x="1445" y="13270"/>
                  </a:lnTo>
                  <a:lnTo>
                    <a:pt x="1715" y="13541"/>
                  </a:lnTo>
                  <a:lnTo>
                    <a:pt x="2031" y="13767"/>
                  </a:lnTo>
                  <a:lnTo>
                    <a:pt x="2347" y="13992"/>
                  </a:lnTo>
                  <a:lnTo>
                    <a:pt x="2663" y="14173"/>
                  </a:lnTo>
                  <a:lnTo>
                    <a:pt x="3340" y="14444"/>
                  </a:lnTo>
                  <a:lnTo>
                    <a:pt x="3972" y="14624"/>
                  </a:lnTo>
                  <a:lnTo>
                    <a:pt x="4333" y="14669"/>
                  </a:lnTo>
                  <a:lnTo>
                    <a:pt x="4694" y="14714"/>
                  </a:lnTo>
                  <a:lnTo>
                    <a:pt x="5371" y="14714"/>
                  </a:lnTo>
                  <a:lnTo>
                    <a:pt x="5958" y="14624"/>
                  </a:lnTo>
                  <a:lnTo>
                    <a:pt x="6229" y="14534"/>
                  </a:lnTo>
                  <a:lnTo>
                    <a:pt x="6409" y="14444"/>
                  </a:lnTo>
                  <a:lnTo>
                    <a:pt x="7763" y="15798"/>
                  </a:lnTo>
                  <a:lnTo>
                    <a:pt x="7854" y="15843"/>
                  </a:lnTo>
                  <a:lnTo>
                    <a:pt x="7989" y="15843"/>
                  </a:lnTo>
                  <a:lnTo>
                    <a:pt x="8079" y="15798"/>
                  </a:lnTo>
                  <a:lnTo>
                    <a:pt x="9433" y="14444"/>
                  </a:lnTo>
                  <a:lnTo>
                    <a:pt x="9794" y="14579"/>
                  </a:lnTo>
                  <a:lnTo>
                    <a:pt x="10291" y="14714"/>
                  </a:lnTo>
                  <a:lnTo>
                    <a:pt x="10833" y="14714"/>
                  </a:lnTo>
                  <a:lnTo>
                    <a:pt x="11464" y="14669"/>
                  </a:lnTo>
                  <a:lnTo>
                    <a:pt x="11826" y="14624"/>
                  </a:lnTo>
                  <a:lnTo>
                    <a:pt x="12232" y="14534"/>
                  </a:lnTo>
                  <a:lnTo>
                    <a:pt x="12593" y="14398"/>
                  </a:lnTo>
                  <a:lnTo>
                    <a:pt x="12999" y="14263"/>
                  </a:lnTo>
                  <a:lnTo>
                    <a:pt x="13360" y="14082"/>
                  </a:lnTo>
                  <a:lnTo>
                    <a:pt x="13721" y="13857"/>
                  </a:lnTo>
                  <a:lnTo>
                    <a:pt x="14082" y="13586"/>
                  </a:lnTo>
                  <a:lnTo>
                    <a:pt x="14398" y="13270"/>
                  </a:lnTo>
                  <a:lnTo>
                    <a:pt x="14714" y="12954"/>
                  </a:lnTo>
                  <a:lnTo>
                    <a:pt x="14985" y="12548"/>
                  </a:lnTo>
                  <a:lnTo>
                    <a:pt x="15211" y="12142"/>
                  </a:lnTo>
                  <a:lnTo>
                    <a:pt x="15436" y="11735"/>
                  </a:lnTo>
                  <a:lnTo>
                    <a:pt x="15572" y="11284"/>
                  </a:lnTo>
                  <a:lnTo>
                    <a:pt x="15707" y="10788"/>
                  </a:lnTo>
                  <a:lnTo>
                    <a:pt x="15797" y="10291"/>
                  </a:lnTo>
                  <a:lnTo>
                    <a:pt x="15843" y="9840"/>
                  </a:lnTo>
                  <a:lnTo>
                    <a:pt x="15797" y="9750"/>
                  </a:lnTo>
                  <a:lnTo>
                    <a:pt x="15752" y="9704"/>
                  </a:lnTo>
                  <a:lnTo>
                    <a:pt x="15707" y="9659"/>
                  </a:lnTo>
                  <a:lnTo>
                    <a:pt x="15617" y="9614"/>
                  </a:lnTo>
                  <a:lnTo>
                    <a:pt x="15527" y="9614"/>
                  </a:lnTo>
                  <a:lnTo>
                    <a:pt x="15436" y="9704"/>
                  </a:lnTo>
                  <a:lnTo>
                    <a:pt x="15391" y="9750"/>
                  </a:lnTo>
                  <a:lnTo>
                    <a:pt x="15391" y="9840"/>
                  </a:lnTo>
                  <a:lnTo>
                    <a:pt x="15346" y="10246"/>
                  </a:lnTo>
                  <a:lnTo>
                    <a:pt x="15256" y="10697"/>
                  </a:lnTo>
                  <a:lnTo>
                    <a:pt x="15166" y="11104"/>
                  </a:lnTo>
                  <a:lnTo>
                    <a:pt x="14985" y="11555"/>
                  </a:lnTo>
                  <a:lnTo>
                    <a:pt x="14804" y="11916"/>
                  </a:lnTo>
                  <a:lnTo>
                    <a:pt x="14624" y="12277"/>
                  </a:lnTo>
                  <a:lnTo>
                    <a:pt x="14353" y="12638"/>
                  </a:lnTo>
                  <a:lnTo>
                    <a:pt x="14082" y="12954"/>
                  </a:lnTo>
                  <a:lnTo>
                    <a:pt x="13766" y="13225"/>
                  </a:lnTo>
                  <a:lnTo>
                    <a:pt x="13450" y="13451"/>
                  </a:lnTo>
                  <a:lnTo>
                    <a:pt x="13134" y="13676"/>
                  </a:lnTo>
                  <a:lnTo>
                    <a:pt x="12773" y="13857"/>
                  </a:lnTo>
                  <a:lnTo>
                    <a:pt x="12457" y="13992"/>
                  </a:lnTo>
                  <a:lnTo>
                    <a:pt x="12096" y="14082"/>
                  </a:lnTo>
                  <a:lnTo>
                    <a:pt x="11419" y="14218"/>
                  </a:lnTo>
                  <a:lnTo>
                    <a:pt x="10923" y="14263"/>
                  </a:lnTo>
                  <a:lnTo>
                    <a:pt x="10472" y="14263"/>
                  </a:lnTo>
                  <a:lnTo>
                    <a:pt x="10065" y="14218"/>
                  </a:lnTo>
                  <a:lnTo>
                    <a:pt x="9749" y="14082"/>
                  </a:lnTo>
                  <a:lnTo>
                    <a:pt x="10652" y="13180"/>
                  </a:lnTo>
                  <a:lnTo>
                    <a:pt x="12277" y="13496"/>
                  </a:lnTo>
                  <a:lnTo>
                    <a:pt x="12412" y="13496"/>
                  </a:lnTo>
                  <a:lnTo>
                    <a:pt x="12457" y="13451"/>
                  </a:lnTo>
                  <a:lnTo>
                    <a:pt x="12548" y="13405"/>
                  </a:lnTo>
                  <a:lnTo>
                    <a:pt x="12548" y="13315"/>
                  </a:lnTo>
                  <a:lnTo>
                    <a:pt x="12548" y="13225"/>
                  </a:lnTo>
                  <a:lnTo>
                    <a:pt x="12548" y="13135"/>
                  </a:lnTo>
                  <a:lnTo>
                    <a:pt x="12457" y="13089"/>
                  </a:lnTo>
                  <a:lnTo>
                    <a:pt x="12367" y="13044"/>
                  </a:lnTo>
                  <a:lnTo>
                    <a:pt x="11058" y="12819"/>
                  </a:lnTo>
                  <a:lnTo>
                    <a:pt x="12096" y="11781"/>
                  </a:lnTo>
                  <a:lnTo>
                    <a:pt x="14082" y="12142"/>
                  </a:lnTo>
                  <a:lnTo>
                    <a:pt x="14173" y="12142"/>
                  </a:lnTo>
                  <a:lnTo>
                    <a:pt x="14263" y="12097"/>
                  </a:lnTo>
                  <a:lnTo>
                    <a:pt x="14308" y="12051"/>
                  </a:lnTo>
                  <a:lnTo>
                    <a:pt x="14353" y="11961"/>
                  </a:lnTo>
                  <a:lnTo>
                    <a:pt x="14353" y="11871"/>
                  </a:lnTo>
                  <a:lnTo>
                    <a:pt x="14308" y="11781"/>
                  </a:lnTo>
                  <a:lnTo>
                    <a:pt x="14263" y="11735"/>
                  </a:lnTo>
                  <a:lnTo>
                    <a:pt x="14173" y="11690"/>
                  </a:lnTo>
                  <a:lnTo>
                    <a:pt x="12457" y="11374"/>
                  </a:lnTo>
                  <a:lnTo>
                    <a:pt x="13586" y="10246"/>
                  </a:lnTo>
                  <a:lnTo>
                    <a:pt x="14489" y="10427"/>
                  </a:lnTo>
                  <a:lnTo>
                    <a:pt x="14579" y="10427"/>
                  </a:lnTo>
                  <a:lnTo>
                    <a:pt x="14669" y="10381"/>
                  </a:lnTo>
                  <a:lnTo>
                    <a:pt x="14714" y="10336"/>
                  </a:lnTo>
                  <a:lnTo>
                    <a:pt x="14759" y="10246"/>
                  </a:lnTo>
                  <a:lnTo>
                    <a:pt x="14759" y="10156"/>
                  </a:lnTo>
                  <a:lnTo>
                    <a:pt x="14714" y="10065"/>
                  </a:lnTo>
                  <a:lnTo>
                    <a:pt x="14669" y="10020"/>
                  </a:lnTo>
                  <a:lnTo>
                    <a:pt x="14579" y="9975"/>
                  </a:lnTo>
                  <a:lnTo>
                    <a:pt x="13992" y="9885"/>
                  </a:lnTo>
                  <a:lnTo>
                    <a:pt x="14669" y="9208"/>
                  </a:lnTo>
                  <a:lnTo>
                    <a:pt x="14714" y="9118"/>
                  </a:lnTo>
                  <a:lnTo>
                    <a:pt x="14714" y="9027"/>
                  </a:lnTo>
                  <a:lnTo>
                    <a:pt x="14714" y="8982"/>
                  </a:lnTo>
                  <a:lnTo>
                    <a:pt x="14669" y="8892"/>
                  </a:lnTo>
                  <a:lnTo>
                    <a:pt x="14579" y="8847"/>
                  </a:lnTo>
                  <a:lnTo>
                    <a:pt x="14489" y="8802"/>
                  </a:lnTo>
                  <a:lnTo>
                    <a:pt x="14398" y="8847"/>
                  </a:lnTo>
                  <a:lnTo>
                    <a:pt x="14308" y="8892"/>
                  </a:lnTo>
                  <a:lnTo>
                    <a:pt x="13676" y="9524"/>
                  </a:lnTo>
                  <a:lnTo>
                    <a:pt x="13541" y="8937"/>
                  </a:lnTo>
                  <a:lnTo>
                    <a:pt x="13541" y="8892"/>
                  </a:lnTo>
                  <a:lnTo>
                    <a:pt x="13450" y="8802"/>
                  </a:lnTo>
                  <a:lnTo>
                    <a:pt x="13405" y="8757"/>
                  </a:lnTo>
                  <a:lnTo>
                    <a:pt x="13315" y="8757"/>
                  </a:lnTo>
                  <a:lnTo>
                    <a:pt x="13225" y="8802"/>
                  </a:lnTo>
                  <a:lnTo>
                    <a:pt x="13134" y="8847"/>
                  </a:lnTo>
                  <a:lnTo>
                    <a:pt x="13089" y="8937"/>
                  </a:lnTo>
                  <a:lnTo>
                    <a:pt x="13089" y="9027"/>
                  </a:lnTo>
                  <a:lnTo>
                    <a:pt x="13270" y="9930"/>
                  </a:lnTo>
                  <a:lnTo>
                    <a:pt x="12142" y="11058"/>
                  </a:lnTo>
                  <a:lnTo>
                    <a:pt x="11826" y="9343"/>
                  </a:lnTo>
                  <a:lnTo>
                    <a:pt x="11780" y="9253"/>
                  </a:lnTo>
                  <a:lnTo>
                    <a:pt x="11735" y="9208"/>
                  </a:lnTo>
                  <a:lnTo>
                    <a:pt x="11645" y="9163"/>
                  </a:lnTo>
                  <a:lnTo>
                    <a:pt x="11555" y="9163"/>
                  </a:lnTo>
                  <a:lnTo>
                    <a:pt x="11464" y="9208"/>
                  </a:lnTo>
                  <a:lnTo>
                    <a:pt x="11419" y="9253"/>
                  </a:lnTo>
                  <a:lnTo>
                    <a:pt x="11374" y="9343"/>
                  </a:lnTo>
                  <a:lnTo>
                    <a:pt x="11374" y="9434"/>
                  </a:lnTo>
                  <a:lnTo>
                    <a:pt x="11735" y="11465"/>
                  </a:lnTo>
                  <a:lnTo>
                    <a:pt x="10742" y="12458"/>
                  </a:lnTo>
                  <a:lnTo>
                    <a:pt x="10472" y="11104"/>
                  </a:lnTo>
                  <a:lnTo>
                    <a:pt x="10472" y="11013"/>
                  </a:lnTo>
                  <a:lnTo>
                    <a:pt x="10381" y="10968"/>
                  </a:lnTo>
                  <a:lnTo>
                    <a:pt x="10291" y="10923"/>
                  </a:lnTo>
                  <a:lnTo>
                    <a:pt x="10201" y="10923"/>
                  </a:lnTo>
                  <a:lnTo>
                    <a:pt x="10156" y="10968"/>
                  </a:lnTo>
                  <a:lnTo>
                    <a:pt x="10065" y="11013"/>
                  </a:lnTo>
                  <a:lnTo>
                    <a:pt x="10020" y="11104"/>
                  </a:lnTo>
                  <a:lnTo>
                    <a:pt x="10020" y="11194"/>
                  </a:lnTo>
                  <a:lnTo>
                    <a:pt x="10336" y="12864"/>
                  </a:lnTo>
                  <a:lnTo>
                    <a:pt x="9433" y="13767"/>
                  </a:lnTo>
                  <a:lnTo>
                    <a:pt x="9343" y="13405"/>
                  </a:lnTo>
                  <a:lnTo>
                    <a:pt x="9253" y="12954"/>
                  </a:lnTo>
                  <a:lnTo>
                    <a:pt x="9298" y="12367"/>
                  </a:lnTo>
                  <a:lnTo>
                    <a:pt x="9388" y="11781"/>
                  </a:lnTo>
                  <a:lnTo>
                    <a:pt x="9524" y="11149"/>
                  </a:lnTo>
                  <a:lnTo>
                    <a:pt x="9794" y="10562"/>
                  </a:lnTo>
                  <a:lnTo>
                    <a:pt x="10110" y="9975"/>
                  </a:lnTo>
                  <a:lnTo>
                    <a:pt x="10336" y="9704"/>
                  </a:lnTo>
                  <a:lnTo>
                    <a:pt x="10562" y="9479"/>
                  </a:lnTo>
                  <a:lnTo>
                    <a:pt x="10878" y="9208"/>
                  </a:lnTo>
                  <a:lnTo>
                    <a:pt x="11194" y="8982"/>
                  </a:lnTo>
                  <a:lnTo>
                    <a:pt x="11510" y="8757"/>
                  </a:lnTo>
                  <a:lnTo>
                    <a:pt x="11871" y="8576"/>
                  </a:lnTo>
                  <a:lnTo>
                    <a:pt x="12187" y="8441"/>
                  </a:lnTo>
                  <a:lnTo>
                    <a:pt x="12548" y="8350"/>
                  </a:lnTo>
                  <a:lnTo>
                    <a:pt x="13225" y="8215"/>
                  </a:lnTo>
                  <a:lnTo>
                    <a:pt x="13857" y="8170"/>
                  </a:lnTo>
                  <a:lnTo>
                    <a:pt x="14398" y="8215"/>
                  </a:lnTo>
                  <a:lnTo>
                    <a:pt x="14804" y="8305"/>
                  </a:lnTo>
                  <a:lnTo>
                    <a:pt x="14940" y="8395"/>
                  </a:lnTo>
                  <a:lnTo>
                    <a:pt x="15075" y="8441"/>
                  </a:lnTo>
                  <a:lnTo>
                    <a:pt x="15166" y="8621"/>
                  </a:lnTo>
                  <a:lnTo>
                    <a:pt x="15256" y="8892"/>
                  </a:lnTo>
                  <a:lnTo>
                    <a:pt x="15301" y="8937"/>
                  </a:lnTo>
                  <a:lnTo>
                    <a:pt x="15391" y="9027"/>
                  </a:lnTo>
                  <a:lnTo>
                    <a:pt x="15572" y="9027"/>
                  </a:lnTo>
                  <a:lnTo>
                    <a:pt x="15662" y="8982"/>
                  </a:lnTo>
                  <a:lnTo>
                    <a:pt x="15707" y="8937"/>
                  </a:lnTo>
                  <a:lnTo>
                    <a:pt x="15707" y="8847"/>
                  </a:lnTo>
                  <a:lnTo>
                    <a:pt x="15707" y="8757"/>
                  </a:lnTo>
                  <a:lnTo>
                    <a:pt x="15572" y="8395"/>
                  </a:lnTo>
                  <a:lnTo>
                    <a:pt x="15391" y="8125"/>
                  </a:lnTo>
                  <a:lnTo>
                    <a:pt x="15256" y="8034"/>
                  </a:lnTo>
                  <a:lnTo>
                    <a:pt x="15030" y="7899"/>
                  </a:lnTo>
                  <a:lnTo>
                    <a:pt x="14804" y="7809"/>
                  </a:lnTo>
                  <a:lnTo>
                    <a:pt x="14534" y="7764"/>
                  </a:lnTo>
                  <a:lnTo>
                    <a:pt x="13902" y="7718"/>
                  </a:lnTo>
                  <a:lnTo>
                    <a:pt x="13541" y="7718"/>
                  </a:lnTo>
                  <a:lnTo>
                    <a:pt x="13180" y="7764"/>
                  </a:lnTo>
                  <a:lnTo>
                    <a:pt x="12819" y="7809"/>
                  </a:lnTo>
                  <a:lnTo>
                    <a:pt x="12412" y="7899"/>
                  </a:lnTo>
                  <a:lnTo>
                    <a:pt x="12051" y="8034"/>
                  </a:lnTo>
                  <a:lnTo>
                    <a:pt x="11645" y="8170"/>
                  </a:lnTo>
                  <a:lnTo>
                    <a:pt x="11284" y="8350"/>
                  </a:lnTo>
                  <a:lnTo>
                    <a:pt x="10923" y="8576"/>
                  </a:lnTo>
                  <a:lnTo>
                    <a:pt x="10562" y="8847"/>
                  </a:lnTo>
                  <a:lnTo>
                    <a:pt x="10246" y="9163"/>
                  </a:lnTo>
                  <a:lnTo>
                    <a:pt x="9975" y="9434"/>
                  </a:lnTo>
                  <a:lnTo>
                    <a:pt x="9749" y="9704"/>
                  </a:lnTo>
                  <a:lnTo>
                    <a:pt x="9569" y="10020"/>
                  </a:lnTo>
                  <a:lnTo>
                    <a:pt x="9388" y="10336"/>
                  </a:lnTo>
                  <a:lnTo>
                    <a:pt x="9117" y="11013"/>
                  </a:lnTo>
                  <a:lnTo>
                    <a:pt x="8937" y="11690"/>
                  </a:lnTo>
                  <a:lnTo>
                    <a:pt x="8847" y="12051"/>
                  </a:lnTo>
                  <a:lnTo>
                    <a:pt x="8802" y="12412"/>
                  </a:lnTo>
                  <a:lnTo>
                    <a:pt x="8802" y="13089"/>
                  </a:lnTo>
                  <a:lnTo>
                    <a:pt x="8937" y="13676"/>
                  </a:lnTo>
                  <a:lnTo>
                    <a:pt x="8982" y="13902"/>
                  </a:lnTo>
                  <a:lnTo>
                    <a:pt x="9117" y="14128"/>
                  </a:lnTo>
                  <a:lnTo>
                    <a:pt x="7899" y="15301"/>
                  </a:lnTo>
                  <a:lnTo>
                    <a:pt x="6725" y="14128"/>
                  </a:lnTo>
                  <a:lnTo>
                    <a:pt x="6816" y="13902"/>
                  </a:lnTo>
                  <a:lnTo>
                    <a:pt x="6906" y="13676"/>
                  </a:lnTo>
                  <a:lnTo>
                    <a:pt x="6996" y="13089"/>
                  </a:lnTo>
                  <a:lnTo>
                    <a:pt x="7041" y="12412"/>
                  </a:lnTo>
                  <a:lnTo>
                    <a:pt x="6996" y="12051"/>
                  </a:lnTo>
                  <a:lnTo>
                    <a:pt x="6906" y="11690"/>
                  </a:lnTo>
                  <a:lnTo>
                    <a:pt x="6725" y="11013"/>
                  </a:lnTo>
                  <a:lnTo>
                    <a:pt x="6455" y="10336"/>
                  </a:lnTo>
                  <a:lnTo>
                    <a:pt x="6274" y="10020"/>
                  </a:lnTo>
                  <a:lnTo>
                    <a:pt x="6093" y="9704"/>
                  </a:lnTo>
                  <a:lnTo>
                    <a:pt x="5868" y="9434"/>
                  </a:lnTo>
                  <a:lnTo>
                    <a:pt x="5597" y="9163"/>
                  </a:lnTo>
                  <a:lnTo>
                    <a:pt x="5326" y="8892"/>
                  </a:lnTo>
                  <a:lnTo>
                    <a:pt x="5010" y="8666"/>
                  </a:lnTo>
                  <a:lnTo>
                    <a:pt x="4694" y="8441"/>
                  </a:lnTo>
                  <a:lnTo>
                    <a:pt x="4378" y="8260"/>
                  </a:lnTo>
                  <a:lnTo>
                    <a:pt x="3701" y="7989"/>
                  </a:lnTo>
                  <a:lnTo>
                    <a:pt x="3069" y="7809"/>
                  </a:lnTo>
                  <a:lnTo>
                    <a:pt x="2618" y="77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3"/>
          <p:cNvGrpSpPr/>
          <p:nvPr/>
        </p:nvGrpSpPr>
        <p:grpSpPr>
          <a:xfrm>
            <a:off x="4035" y="2170505"/>
            <a:ext cx="1066521" cy="929591"/>
            <a:chOff x="3933606" y="1566753"/>
            <a:chExt cx="398685" cy="347510"/>
          </a:xfrm>
        </p:grpSpPr>
        <p:sp>
          <p:nvSpPr>
            <p:cNvPr id="1058" name="Google Shape;1058;p43"/>
            <p:cNvSpPr/>
            <p:nvPr/>
          </p:nvSpPr>
          <p:spPr>
            <a:xfrm>
              <a:off x="3933606" y="1566753"/>
              <a:ext cx="398600" cy="347500"/>
            </a:xfrm>
            <a:custGeom>
              <a:avLst/>
              <a:gdLst/>
              <a:ahLst/>
              <a:cxnLst/>
              <a:rect l="l" t="t" r="r" b="b"/>
              <a:pathLst>
                <a:path w="15944" h="13900" extrusionOk="0">
                  <a:moveTo>
                    <a:pt x="10811" y="0"/>
                  </a:moveTo>
                  <a:lnTo>
                    <a:pt x="10720" y="46"/>
                  </a:lnTo>
                  <a:lnTo>
                    <a:pt x="10630" y="91"/>
                  </a:lnTo>
                  <a:lnTo>
                    <a:pt x="10584" y="137"/>
                  </a:lnTo>
                  <a:lnTo>
                    <a:pt x="10539" y="273"/>
                  </a:lnTo>
                  <a:lnTo>
                    <a:pt x="10539" y="2135"/>
                  </a:lnTo>
                  <a:lnTo>
                    <a:pt x="9903" y="2271"/>
                  </a:lnTo>
                  <a:lnTo>
                    <a:pt x="9812" y="2271"/>
                  </a:lnTo>
                  <a:lnTo>
                    <a:pt x="9721" y="2317"/>
                  </a:lnTo>
                  <a:lnTo>
                    <a:pt x="9676" y="2408"/>
                  </a:lnTo>
                  <a:lnTo>
                    <a:pt x="9676" y="2498"/>
                  </a:lnTo>
                  <a:lnTo>
                    <a:pt x="9676" y="3271"/>
                  </a:lnTo>
                  <a:lnTo>
                    <a:pt x="8858" y="3089"/>
                  </a:lnTo>
                  <a:lnTo>
                    <a:pt x="8767" y="3089"/>
                  </a:lnTo>
                  <a:lnTo>
                    <a:pt x="8676" y="3134"/>
                  </a:lnTo>
                  <a:lnTo>
                    <a:pt x="8631" y="3225"/>
                  </a:lnTo>
                  <a:lnTo>
                    <a:pt x="8586" y="3316"/>
                  </a:lnTo>
                  <a:lnTo>
                    <a:pt x="8586" y="4225"/>
                  </a:lnTo>
                  <a:lnTo>
                    <a:pt x="8631" y="4315"/>
                  </a:lnTo>
                  <a:lnTo>
                    <a:pt x="8676" y="4406"/>
                  </a:lnTo>
                  <a:lnTo>
                    <a:pt x="8767" y="4452"/>
                  </a:lnTo>
                  <a:lnTo>
                    <a:pt x="8858" y="4452"/>
                  </a:lnTo>
                  <a:lnTo>
                    <a:pt x="8858" y="5042"/>
                  </a:lnTo>
                  <a:lnTo>
                    <a:pt x="8813" y="5042"/>
                  </a:lnTo>
                  <a:lnTo>
                    <a:pt x="8722" y="5088"/>
                  </a:lnTo>
                  <a:lnTo>
                    <a:pt x="8631" y="5133"/>
                  </a:lnTo>
                  <a:lnTo>
                    <a:pt x="8631" y="5224"/>
                  </a:lnTo>
                  <a:lnTo>
                    <a:pt x="8586" y="5269"/>
                  </a:lnTo>
                  <a:lnTo>
                    <a:pt x="8586" y="9584"/>
                  </a:lnTo>
                  <a:lnTo>
                    <a:pt x="8313" y="9493"/>
                  </a:lnTo>
                  <a:lnTo>
                    <a:pt x="7950" y="9448"/>
                  </a:lnTo>
                  <a:lnTo>
                    <a:pt x="7586" y="9493"/>
                  </a:lnTo>
                  <a:lnTo>
                    <a:pt x="7268" y="9630"/>
                  </a:lnTo>
                  <a:lnTo>
                    <a:pt x="7268" y="5088"/>
                  </a:lnTo>
                  <a:lnTo>
                    <a:pt x="7223" y="4997"/>
                  </a:lnTo>
                  <a:lnTo>
                    <a:pt x="7178" y="4906"/>
                  </a:lnTo>
                  <a:lnTo>
                    <a:pt x="7087" y="4860"/>
                  </a:lnTo>
                  <a:lnTo>
                    <a:pt x="6996" y="4860"/>
                  </a:lnTo>
                  <a:lnTo>
                    <a:pt x="6178" y="5042"/>
                  </a:lnTo>
                  <a:lnTo>
                    <a:pt x="6178" y="4225"/>
                  </a:lnTo>
                  <a:lnTo>
                    <a:pt x="6133" y="4179"/>
                  </a:lnTo>
                  <a:lnTo>
                    <a:pt x="6087" y="4088"/>
                  </a:lnTo>
                  <a:lnTo>
                    <a:pt x="6042" y="4043"/>
                  </a:lnTo>
                  <a:lnTo>
                    <a:pt x="5951" y="3997"/>
                  </a:lnTo>
                  <a:lnTo>
                    <a:pt x="5315" y="3861"/>
                  </a:lnTo>
                  <a:lnTo>
                    <a:pt x="5315" y="1999"/>
                  </a:lnTo>
                  <a:lnTo>
                    <a:pt x="5315" y="1908"/>
                  </a:lnTo>
                  <a:lnTo>
                    <a:pt x="5270" y="1817"/>
                  </a:lnTo>
                  <a:lnTo>
                    <a:pt x="5179" y="1772"/>
                  </a:lnTo>
                  <a:lnTo>
                    <a:pt x="5043" y="1772"/>
                  </a:lnTo>
                  <a:lnTo>
                    <a:pt x="4997" y="1817"/>
                  </a:lnTo>
                  <a:lnTo>
                    <a:pt x="4906" y="1863"/>
                  </a:lnTo>
                  <a:lnTo>
                    <a:pt x="4861" y="1908"/>
                  </a:lnTo>
                  <a:lnTo>
                    <a:pt x="4861" y="1999"/>
                  </a:lnTo>
                  <a:lnTo>
                    <a:pt x="4861" y="3770"/>
                  </a:lnTo>
                  <a:lnTo>
                    <a:pt x="4316" y="3634"/>
                  </a:lnTo>
                  <a:lnTo>
                    <a:pt x="4180" y="3679"/>
                  </a:lnTo>
                  <a:lnTo>
                    <a:pt x="4089" y="3725"/>
                  </a:lnTo>
                  <a:lnTo>
                    <a:pt x="4043" y="3770"/>
                  </a:lnTo>
                  <a:lnTo>
                    <a:pt x="3998" y="3861"/>
                  </a:lnTo>
                  <a:lnTo>
                    <a:pt x="3998" y="5496"/>
                  </a:lnTo>
                  <a:lnTo>
                    <a:pt x="3135" y="5678"/>
                  </a:lnTo>
                  <a:lnTo>
                    <a:pt x="3044" y="5723"/>
                  </a:lnTo>
                  <a:lnTo>
                    <a:pt x="2999" y="5769"/>
                  </a:lnTo>
                  <a:lnTo>
                    <a:pt x="2953" y="5814"/>
                  </a:lnTo>
                  <a:lnTo>
                    <a:pt x="2908" y="5905"/>
                  </a:lnTo>
                  <a:lnTo>
                    <a:pt x="2908" y="6814"/>
                  </a:lnTo>
                  <a:lnTo>
                    <a:pt x="2953" y="6904"/>
                  </a:lnTo>
                  <a:lnTo>
                    <a:pt x="2999" y="6950"/>
                  </a:lnTo>
                  <a:lnTo>
                    <a:pt x="3044" y="7041"/>
                  </a:lnTo>
                  <a:lnTo>
                    <a:pt x="3135" y="7041"/>
                  </a:lnTo>
                  <a:lnTo>
                    <a:pt x="3135" y="7631"/>
                  </a:lnTo>
                  <a:lnTo>
                    <a:pt x="3090" y="7631"/>
                  </a:lnTo>
                  <a:lnTo>
                    <a:pt x="2999" y="7677"/>
                  </a:lnTo>
                  <a:lnTo>
                    <a:pt x="2953" y="7722"/>
                  </a:lnTo>
                  <a:lnTo>
                    <a:pt x="2908" y="7813"/>
                  </a:lnTo>
                  <a:lnTo>
                    <a:pt x="2908" y="7858"/>
                  </a:lnTo>
                  <a:lnTo>
                    <a:pt x="2908" y="9584"/>
                  </a:lnTo>
                  <a:lnTo>
                    <a:pt x="2590" y="9493"/>
                  </a:lnTo>
                  <a:lnTo>
                    <a:pt x="2227" y="9448"/>
                  </a:lnTo>
                  <a:lnTo>
                    <a:pt x="1954" y="9493"/>
                  </a:lnTo>
                  <a:lnTo>
                    <a:pt x="1681" y="9539"/>
                  </a:lnTo>
                  <a:lnTo>
                    <a:pt x="1454" y="9630"/>
                  </a:lnTo>
                  <a:lnTo>
                    <a:pt x="1227" y="9811"/>
                  </a:lnTo>
                  <a:lnTo>
                    <a:pt x="1046" y="9993"/>
                  </a:lnTo>
                  <a:lnTo>
                    <a:pt x="909" y="10175"/>
                  </a:lnTo>
                  <a:lnTo>
                    <a:pt x="818" y="10402"/>
                  </a:lnTo>
                  <a:lnTo>
                    <a:pt x="773" y="10674"/>
                  </a:lnTo>
                  <a:lnTo>
                    <a:pt x="818" y="10902"/>
                  </a:lnTo>
                  <a:lnTo>
                    <a:pt x="909" y="11129"/>
                  </a:lnTo>
                  <a:lnTo>
                    <a:pt x="1046" y="11356"/>
                  </a:lnTo>
                  <a:lnTo>
                    <a:pt x="1227" y="11537"/>
                  </a:lnTo>
                  <a:lnTo>
                    <a:pt x="1409" y="11674"/>
                  </a:lnTo>
                  <a:lnTo>
                    <a:pt x="1591" y="11765"/>
                  </a:lnTo>
                  <a:lnTo>
                    <a:pt x="1772" y="11810"/>
                  </a:lnTo>
                  <a:lnTo>
                    <a:pt x="1999" y="11855"/>
                  </a:lnTo>
                  <a:lnTo>
                    <a:pt x="1999" y="12537"/>
                  </a:lnTo>
                  <a:lnTo>
                    <a:pt x="546" y="12537"/>
                  </a:lnTo>
                  <a:lnTo>
                    <a:pt x="410" y="12582"/>
                  </a:lnTo>
                  <a:lnTo>
                    <a:pt x="228" y="12718"/>
                  </a:lnTo>
                  <a:lnTo>
                    <a:pt x="46" y="12946"/>
                  </a:lnTo>
                  <a:lnTo>
                    <a:pt x="1" y="13082"/>
                  </a:lnTo>
                  <a:lnTo>
                    <a:pt x="1" y="13218"/>
                  </a:lnTo>
                  <a:lnTo>
                    <a:pt x="1" y="13354"/>
                  </a:lnTo>
                  <a:lnTo>
                    <a:pt x="46" y="13445"/>
                  </a:lnTo>
                  <a:lnTo>
                    <a:pt x="228" y="13672"/>
                  </a:lnTo>
                  <a:lnTo>
                    <a:pt x="410" y="13809"/>
                  </a:lnTo>
                  <a:lnTo>
                    <a:pt x="546" y="13854"/>
                  </a:lnTo>
                  <a:lnTo>
                    <a:pt x="682" y="13899"/>
                  </a:lnTo>
                  <a:lnTo>
                    <a:pt x="15263" y="13899"/>
                  </a:lnTo>
                  <a:lnTo>
                    <a:pt x="15399" y="13854"/>
                  </a:lnTo>
                  <a:lnTo>
                    <a:pt x="15490" y="13809"/>
                  </a:lnTo>
                  <a:lnTo>
                    <a:pt x="15717" y="13672"/>
                  </a:lnTo>
                  <a:lnTo>
                    <a:pt x="15899" y="13445"/>
                  </a:lnTo>
                  <a:lnTo>
                    <a:pt x="15899" y="13354"/>
                  </a:lnTo>
                  <a:lnTo>
                    <a:pt x="15944" y="13218"/>
                  </a:lnTo>
                  <a:lnTo>
                    <a:pt x="15899" y="13082"/>
                  </a:lnTo>
                  <a:lnTo>
                    <a:pt x="15899" y="12946"/>
                  </a:lnTo>
                  <a:lnTo>
                    <a:pt x="15717" y="12718"/>
                  </a:lnTo>
                  <a:lnTo>
                    <a:pt x="15490" y="12582"/>
                  </a:lnTo>
                  <a:lnTo>
                    <a:pt x="15399" y="12537"/>
                  </a:lnTo>
                  <a:lnTo>
                    <a:pt x="13855" y="12537"/>
                  </a:lnTo>
                  <a:lnTo>
                    <a:pt x="13855" y="11855"/>
                  </a:lnTo>
                  <a:lnTo>
                    <a:pt x="14082" y="11810"/>
                  </a:lnTo>
                  <a:lnTo>
                    <a:pt x="14263" y="11765"/>
                  </a:lnTo>
                  <a:lnTo>
                    <a:pt x="14445" y="11674"/>
                  </a:lnTo>
                  <a:lnTo>
                    <a:pt x="14627" y="11537"/>
                  </a:lnTo>
                  <a:lnTo>
                    <a:pt x="14808" y="11356"/>
                  </a:lnTo>
                  <a:lnTo>
                    <a:pt x="14945" y="11129"/>
                  </a:lnTo>
                  <a:lnTo>
                    <a:pt x="15036" y="10902"/>
                  </a:lnTo>
                  <a:lnTo>
                    <a:pt x="15081" y="10674"/>
                  </a:lnTo>
                  <a:lnTo>
                    <a:pt x="15036" y="10402"/>
                  </a:lnTo>
                  <a:lnTo>
                    <a:pt x="14945" y="10175"/>
                  </a:lnTo>
                  <a:lnTo>
                    <a:pt x="14808" y="9993"/>
                  </a:lnTo>
                  <a:lnTo>
                    <a:pt x="14627" y="9811"/>
                  </a:lnTo>
                  <a:lnTo>
                    <a:pt x="14400" y="9630"/>
                  </a:lnTo>
                  <a:lnTo>
                    <a:pt x="14173" y="9539"/>
                  </a:lnTo>
                  <a:lnTo>
                    <a:pt x="13900" y="9493"/>
                  </a:lnTo>
                  <a:lnTo>
                    <a:pt x="13627" y="9448"/>
                  </a:lnTo>
                  <a:lnTo>
                    <a:pt x="13264" y="9493"/>
                  </a:lnTo>
                  <a:lnTo>
                    <a:pt x="12946" y="9584"/>
                  </a:lnTo>
                  <a:lnTo>
                    <a:pt x="12946" y="4134"/>
                  </a:lnTo>
                  <a:lnTo>
                    <a:pt x="12946" y="4043"/>
                  </a:lnTo>
                  <a:lnTo>
                    <a:pt x="12901" y="3997"/>
                  </a:lnTo>
                  <a:lnTo>
                    <a:pt x="12810" y="3952"/>
                  </a:lnTo>
                  <a:lnTo>
                    <a:pt x="12764" y="3907"/>
                  </a:lnTo>
                  <a:lnTo>
                    <a:pt x="11856" y="3725"/>
                  </a:lnTo>
                  <a:lnTo>
                    <a:pt x="11856" y="2135"/>
                  </a:lnTo>
                  <a:lnTo>
                    <a:pt x="11856" y="2044"/>
                  </a:lnTo>
                  <a:lnTo>
                    <a:pt x="11765" y="1953"/>
                  </a:lnTo>
                  <a:lnTo>
                    <a:pt x="11674" y="1908"/>
                  </a:lnTo>
                  <a:lnTo>
                    <a:pt x="11583" y="1908"/>
                  </a:lnTo>
                  <a:lnTo>
                    <a:pt x="11038" y="2044"/>
                  </a:lnTo>
                  <a:lnTo>
                    <a:pt x="11038" y="273"/>
                  </a:lnTo>
                  <a:lnTo>
                    <a:pt x="10993" y="182"/>
                  </a:lnTo>
                  <a:lnTo>
                    <a:pt x="10948" y="91"/>
                  </a:lnTo>
                  <a:lnTo>
                    <a:pt x="10902" y="46"/>
                  </a:lnTo>
                  <a:lnTo>
                    <a:pt x="10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3"/>
            <p:cNvSpPr/>
            <p:nvPr/>
          </p:nvSpPr>
          <p:spPr>
            <a:xfrm>
              <a:off x="4039275" y="1664423"/>
              <a:ext cx="43175" cy="47703"/>
            </a:xfrm>
            <a:custGeom>
              <a:avLst/>
              <a:gdLst/>
              <a:ahLst/>
              <a:cxnLst/>
              <a:rect l="l" t="t" r="r" b="b"/>
              <a:pathLst>
                <a:path w="1716" h="1896" extrusionOk="0">
                  <a:moveTo>
                    <a:pt x="1716" y="587"/>
                  </a:moveTo>
                  <a:lnTo>
                    <a:pt x="1716" y="587"/>
                  </a:lnTo>
                  <a:lnTo>
                    <a:pt x="1716" y="451"/>
                  </a:lnTo>
                  <a:lnTo>
                    <a:pt x="1670" y="361"/>
                  </a:lnTo>
                  <a:lnTo>
                    <a:pt x="1580" y="316"/>
                  </a:lnTo>
                  <a:lnTo>
                    <a:pt x="1490" y="271"/>
                  </a:lnTo>
                  <a:lnTo>
                    <a:pt x="226" y="0"/>
                  </a:lnTo>
                  <a:lnTo>
                    <a:pt x="226" y="0"/>
                  </a:lnTo>
                  <a:lnTo>
                    <a:pt x="136" y="0"/>
                  </a:lnTo>
                  <a:lnTo>
                    <a:pt x="91" y="45"/>
                  </a:lnTo>
                  <a:lnTo>
                    <a:pt x="46" y="136"/>
                  </a:lnTo>
                  <a:lnTo>
                    <a:pt x="0" y="226"/>
                  </a:lnTo>
                  <a:lnTo>
                    <a:pt x="0" y="1896"/>
                  </a:lnTo>
                  <a:lnTo>
                    <a:pt x="1716" y="1535"/>
                  </a:lnTo>
                  <a:lnTo>
                    <a:pt x="1716" y="5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3"/>
            <p:cNvSpPr/>
            <p:nvPr/>
          </p:nvSpPr>
          <p:spPr>
            <a:xfrm>
              <a:off x="4012027" y="1695067"/>
              <a:ext cx="97671" cy="194210"/>
            </a:xfrm>
            <a:custGeom>
              <a:avLst/>
              <a:gdLst/>
              <a:ahLst/>
              <a:cxnLst/>
              <a:rect l="l" t="t" r="r" b="b"/>
              <a:pathLst>
                <a:path w="3882" h="7719" extrusionOk="0">
                  <a:moveTo>
                    <a:pt x="226" y="723"/>
                  </a:moveTo>
                  <a:lnTo>
                    <a:pt x="3656" y="1"/>
                  </a:lnTo>
                  <a:lnTo>
                    <a:pt x="3656" y="1"/>
                  </a:lnTo>
                  <a:lnTo>
                    <a:pt x="3746" y="1"/>
                  </a:lnTo>
                  <a:lnTo>
                    <a:pt x="3837" y="46"/>
                  </a:lnTo>
                  <a:lnTo>
                    <a:pt x="3882" y="91"/>
                  </a:lnTo>
                  <a:lnTo>
                    <a:pt x="3882" y="181"/>
                  </a:lnTo>
                  <a:lnTo>
                    <a:pt x="3882" y="7719"/>
                  </a:lnTo>
                  <a:lnTo>
                    <a:pt x="0" y="7719"/>
                  </a:lnTo>
                  <a:lnTo>
                    <a:pt x="0" y="1039"/>
                  </a:lnTo>
                  <a:lnTo>
                    <a:pt x="0" y="1039"/>
                  </a:lnTo>
                  <a:lnTo>
                    <a:pt x="45" y="903"/>
                  </a:lnTo>
                  <a:lnTo>
                    <a:pt x="90" y="813"/>
                  </a:lnTo>
                  <a:lnTo>
                    <a:pt x="136" y="768"/>
                  </a:lnTo>
                  <a:lnTo>
                    <a:pt x="226" y="723"/>
                  </a:lnTo>
                  <a:lnTo>
                    <a:pt x="226" y="72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3"/>
            <p:cNvSpPr/>
            <p:nvPr/>
          </p:nvSpPr>
          <p:spPr>
            <a:xfrm>
              <a:off x="4012027" y="1695067"/>
              <a:ext cx="97671" cy="190813"/>
            </a:xfrm>
            <a:custGeom>
              <a:avLst/>
              <a:gdLst/>
              <a:ahLst/>
              <a:cxnLst/>
              <a:rect l="l" t="t" r="r" b="b"/>
              <a:pathLst>
                <a:path w="3882" h="7584" extrusionOk="0">
                  <a:moveTo>
                    <a:pt x="3115" y="136"/>
                  </a:moveTo>
                  <a:lnTo>
                    <a:pt x="3656" y="1"/>
                  </a:lnTo>
                  <a:lnTo>
                    <a:pt x="3656" y="1"/>
                  </a:lnTo>
                  <a:lnTo>
                    <a:pt x="3746" y="1"/>
                  </a:lnTo>
                  <a:lnTo>
                    <a:pt x="3837" y="46"/>
                  </a:lnTo>
                  <a:lnTo>
                    <a:pt x="3882" y="91"/>
                  </a:lnTo>
                  <a:lnTo>
                    <a:pt x="3882" y="226"/>
                  </a:lnTo>
                  <a:lnTo>
                    <a:pt x="3882" y="7583"/>
                  </a:lnTo>
                  <a:lnTo>
                    <a:pt x="0" y="7583"/>
                  </a:lnTo>
                  <a:lnTo>
                    <a:pt x="0" y="6861"/>
                  </a:lnTo>
                  <a:lnTo>
                    <a:pt x="2528" y="6861"/>
                  </a:lnTo>
                  <a:lnTo>
                    <a:pt x="2528" y="6861"/>
                  </a:lnTo>
                  <a:lnTo>
                    <a:pt x="2753" y="6771"/>
                  </a:lnTo>
                  <a:lnTo>
                    <a:pt x="2979" y="6681"/>
                  </a:lnTo>
                  <a:lnTo>
                    <a:pt x="3069" y="6455"/>
                  </a:lnTo>
                  <a:lnTo>
                    <a:pt x="3115" y="6229"/>
                  </a:lnTo>
                  <a:lnTo>
                    <a:pt x="3115"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3"/>
            <p:cNvSpPr/>
            <p:nvPr/>
          </p:nvSpPr>
          <p:spPr>
            <a:xfrm>
              <a:off x="4182357" y="1620117"/>
              <a:ext cx="42042" cy="48861"/>
            </a:xfrm>
            <a:custGeom>
              <a:avLst/>
              <a:gdLst/>
              <a:ahLst/>
              <a:cxnLst/>
              <a:rect l="l" t="t" r="r" b="b"/>
              <a:pathLst>
                <a:path w="1671" h="1942" extrusionOk="0">
                  <a:moveTo>
                    <a:pt x="226" y="272"/>
                  </a:moveTo>
                  <a:lnTo>
                    <a:pt x="1445" y="46"/>
                  </a:lnTo>
                  <a:lnTo>
                    <a:pt x="1445" y="46"/>
                  </a:lnTo>
                  <a:lnTo>
                    <a:pt x="1535" y="1"/>
                  </a:lnTo>
                  <a:lnTo>
                    <a:pt x="1625" y="46"/>
                  </a:lnTo>
                  <a:lnTo>
                    <a:pt x="1670" y="136"/>
                  </a:lnTo>
                  <a:lnTo>
                    <a:pt x="1670" y="227"/>
                  </a:lnTo>
                  <a:lnTo>
                    <a:pt x="1670" y="1942"/>
                  </a:lnTo>
                  <a:lnTo>
                    <a:pt x="0" y="1581"/>
                  </a:lnTo>
                  <a:lnTo>
                    <a:pt x="0" y="588"/>
                  </a:lnTo>
                  <a:lnTo>
                    <a:pt x="0" y="588"/>
                  </a:lnTo>
                  <a:lnTo>
                    <a:pt x="0" y="497"/>
                  </a:lnTo>
                  <a:lnTo>
                    <a:pt x="46" y="407"/>
                  </a:lnTo>
                  <a:lnTo>
                    <a:pt x="136" y="317"/>
                  </a:lnTo>
                  <a:lnTo>
                    <a:pt x="226" y="272"/>
                  </a:lnTo>
                  <a:lnTo>
                    <a:pt x="226"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3"/>
            <p:cNvSpPr/>
            <p:nvPr/>
          </p:nvSpPr>
          <p:spPr>
            <a:xfrm>
              <a:off x="4155109" y="1650786"/>
              <a:ext cx="96539" cy="238492"/>
            </a:xfrm>
            <a:custGeom>
              <a:avLst/>
              <a:gdLst/>
              <a:ahLst/>
              <a:cxnLst/>
              <a:rect l="l" t="t" r="r" b="b"/>
              <a:pathLst>
                <a:path w="3837" h="9479" extrusionOk="0">
                  <a:moveTo>
                    <a:pt x="3837" y="1039"/>
                  </a:moveTo>
                  <a:lnTo>
                    <a:pt x="3837" y="1039"/>
                  </a:lnTo>
                  <a:lnTo>
                    <a:pt x="3837" y="903"/>
                  </a:lnTo>
                  <a:lnTo>
                    <a:pt x="3792" y="813"/>
                  </a:lnTo>
                  <a:lnTo>
                    <a:pt x="3701" y="768"/>
                  </a:lnTo>
                  <a:lnTo>
                    <a:pt x="3611" y="723"/>
                  </a:lnTo>
                  <a:lnTo>
                    <a:pt x="226" y="1"/>
                  </a:lnTo>
                  <a:lnTo>
                    <a:pt x="226" y="1"/>
                  </a:lnTo>
                  <a:lnTo>
                    <a:pt x="136" y="1"/>
                  </a:lnTo>
                  <a:lnTo>
                    <a:pt x="45" y="46"/>
                  </a:lnTo>
                  <a:lnTo>
                    <a:pt x="0" y="91"/>
                  </a:lnTo>
                  <a:lnTo>
                    <a:pt x="0" y="226"/>
                  </a:lnTo>
                  <a:lnTo>
                    <a:pt x="0" y="9479"/>
                  </a:lnTo>
                  <a:lnTo>
                    <a:pt x="3837" y="9479"/>
                  </a:lnTo>
                  <a:lnTo>
                    <a:pt x="3837" y="1039"/>
                  </a:lnTo>
                  <a:lnTo>
                    <a:pt x="3837" y="10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3"/>
            <p:cNvSpPr/>
            <p:nvPr/>
          </p:nvSpPr>
          <p:spPr>
            <a:xfrm>
              <a:off x="4155109" y="1666687"/>
              <a:ext cx="96539" cy="219194"/>
            </a:xfrm>
            <a:custGeom>
              <a:avLst/>
              <a:gdLst/>
              <a:ahLst/>
              <a:cxnLst/>
              <a:rect l="l" t="t" r="r" b="b"/>
              <a:pathLst>
                <a:path w="3837" h="8712" extrusionOk="0">
                  <a:moveTo>
                    <a:pt x="3837" y="407"/>
                  </a:moveTo>
                  <a:lnTo>
                    <a:pt x="3837" y="407"/>
                  </a:lnTo>
                  <a:lnTo>
                    <a:pt x="3792" y="271"/>
                  </a:lnTo>
                  <a:lnTo>
                    <a:pt x="3746" y="181"/>
                  </a:lnTo>
                  <a:lnTo>
                    <a:pt x="3701" y="136"/>
                  </a:lnTo>
                  <a:lnTo>
                    <a:pt x="3566" y="91"/>
                  </a:lnTo>
                  <a:lnTo>
                    <a:pt x="3069" y="0"/>
                  </a:lnTo>
                  <a:lnTo>
                    <a:pt x="3069" y="7357"/>
                  </a:lnTo>
                  <a:lnTo>
                    <a:pt x="3069" y="7357"/>
                  </a:lnTo>
                  <a:lnTo>
                    <a:pt x="3024" y="7583"/>
                  </a:lnTo>
                  <a:lnTo>
                    <a:pt x="2889" y="7809"/>
                  </a:lnTo>
                  <a:lnTo>
                    <a:pt x="2708" y="7944"/>
                  </a:lnTo>
                  <a:lnTo>
                    <a:pt x="2483" y="7989"/>
                  </a:lnTo>
                  <a:lnTo>
                    <a:pt x="0" y="7989"/>
                  </a:lnTo>
                  <a:lnTo>
                    <a:pt x="0" y="8711"/>
                  </a:lnTo>
                  <a:lnTo>
                    <a:pt x="3837" y="8711"/>
                  </a:lnTo>
                  <a:lnTo>
                    <a:pt x="3837" y="407"/>
                  </a:lnTo>
                  <a:lnTo>
                    <a:pt x="3837" y="40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3"/>
            <p:cNvSpPr/>
            <p:nvPr/>
          </p:nvSpPr>
          <p:spPr>
            <a:xfrm>
              <a:off x="3940474" y="1885852"/>
              <a:ext cx="384998" cy="22745"/>
            </a:xfrm>
            <a:custGeom>
              <a:avLst/>
              <a:gdLst/>
              <a:ahLst/>
              <a:cxnLst/>
              <a:rect l="l" t="t" r="r" b="b"/>
              <a:pathLst>
                <a:path w="15302" h="904" extrusionOk="0">
                  <a:moveTo>
                    <a:pt x="452" y="903"/>
                  </a:moveTo>
                  <a:lnTo>
                    <a:pt x="14850" y="903"/>
                  </a:lnTo>
                  <a:lnTo>
                    <a:pt x="14850" y="903"/>
                  </a:lnTo>
                  <a:lnTo>
                    <a:pt x="15031" y="858"/>
                  </a:lnTo>
                  <a:lnTo>
                    <a:pt x="15166" y="768"/>
                  </a:lnTo>
                  <a:lnTo>
                    <a:pt x="15256" y="677"/>
                  </a:lnTo>
                  <a:lnTo>
                    <a:pt x="15301" y="497"/>
                  </a:lnTo>
                  <a:lnTo>
                    <a:pt x="15301" y="497"/>
                  </a:lnTo>
                  <a:lnTo>
                    <a:pt x="15301" y="316"/>
                  </a:lnTo>
                  <a:lnTo>
                    <a:pt x="15211" y="136"/>
                  </a:lnTo>
                  <a:lnTo>
                    <a:pt x="15031" y="46"/>
                  </a:lnTo>
                  <a:lnTo>
                    <a:pt x="14850" y="0"/>
                  </a:lnTo>
                  <a:lnTo>
                    <a:pt x="452" y="0"/>
                  </a:lnTo>
                  <a:lnTo>
                    <a:pt x="452" y="0"/>
                  </a:lnTo>
                  <a:lnTo>
                    <a:pt x="272" y="46"/>
                  </a:lnTo>
                  <a:lnTo>
                    <a:pt x="136" y="136"/>
                  </a:lnTo>
                  <a:lnTo>
                    <a:pt x="46" y="271"/>
                  </a:lnTo>
                  <a:lnTo>
                    <a:pt x="1" y="407"/>
                  </a:lnTo>
                  <a:lnTo>
                    <a:pt x="1" y="407"/>
                  </a:lnTo>
                  <a:lnTo>
                    <a:pt x="46" y="587"/>
                  </a:lnTo>
                  <a:lnTo>
                    <a:pt x="136" y="768"/>
                  </a:lnTo>
                  <a:lnTo>
                    <a:pt x="272" y="858"/>
                  </a:lnTo>
                  <a:lnTo>
                    <a:pt x="452" y="903"/>
                  </a:lnTo>
                  <a:lnTo>
                    <a:pt x="452"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3"/>
            <p:cNvSpPr/>
            <p:nvPr/>
          </p:nvSpPr>
          <p:spPr>
            <a:xfrm>
              <a:off x="4102878" y="1808637"/>
              <a:ext cx="60208" cy="49993"/>
            </a:xfrm>
            <a:custGeom>
              <a:avLst/>
              <a:gdLst/>
              <a:ahLst/>
              <a:cxnLst/>
              <a:rect l="l" t="t" r="r" b="b"/>
              <a:pathLst>
                <a:path w="2393" h="1987" extrusionOk="0">
                  <a:moveTo>
                    <a:pt x="1219" y="1986"/>
                  </a:moveTo>
                  <a:lnTo>
                    <a:pt x="1219" y="1986"/>
                  </a:lnTo>
                  <a:lnTo>
                    <a:pt x="1444" y="1941"/>
                  </a:lnTo>
                  <a:lnTo>
                    <a:pt x="1670" y="1896"/>
                  </a:lnTo>
                  <a:lnTo>
                    <a:pt x="1896" y="1806"/>
                  </a:lnTo>
                  <a:lnTo>
                    <a:pt x="2031" y="1670"/>
                  </a:lnTo>
                  <a:lnTo>
                    <a:pt x="2212" y="1535"/>
                  </a:lnTo>
                  <a:lnTo>
                    <a:pt x="2302" y="1354"/>
                  </a:lnTo>
                  <a:lnTo>
                    <a:pt x="2392" y="1174"/>
                  </a:lnTo>
                  <a:lnTo>
                    <a:pt x="2392" y="993"/>
                  </a:lnTo>
                  <a:lnTo>
                    <a:pt x="2392" y="993"/>
                  </a:lnTo>
                  <a:lnTo>
                    <a:pt x="2392" y="813"/>
                  </a:lnTo>
                  <a:lnTo>
                    <a:pt x="2302" y="632"/>
                  </a:lnTo>
                  <a:lnTo>
                    <a:pt x="2212" y="452"/>
                  </a:lnTo>
                  <a:lnTo>
                    <a:pt x="2031" y="316"/>
                  </a:lnTo>
                  <a:lnTo>
                    <a:pt x="1896" y="181"/>
                  </a:lnTo>
                  <a:lnTo>
                    <a:pt x="1670" y="91"/>
                  </a:lnTo>
                  <a:lnTo>
                    <a:pt x="1444" y="45"/>
                  </a:lnTo>
                  <a:lnTo>
                    <a:pt x="1219" y="0"/>
                  </a:lnTo>
                  <a:lnTo>
                    <a:pt x="1219" y="0"/>
                  </a:lnTo>
                  <a:lnTo>
                    <a:pt x="948" y="45"/>
                  </a:lnTo>
                  <a:lnTo>
                    <a:pt x="722" y="91"/>
                  </a:lnTo>
                  <a:lnTo>
                    <a:pt x="542" y="181"/>
                  </a:lnTo>
                  <a:lnTo>
                    <a:pt x="361" y="316"/>
                  </a:lnTo>
                  <a:lnTo>
                    <a:pt x="226" y="452"/>
                  </a:lnTo>
                  <a:lnTo>
                    <a:pt x="90" y="632"/>
                  </a:lnTo>
                  <a:lnTo>
                    <a:pt x="0" y="813"/>
                  </a:lnTo>
                  <a:lnTo>
                    <a:pt x="0" y="993"/>
                  </a:lnTo>
                  <a:lnTo>
                    <a:pt x="0" y="993"/>
                  </a:lnTo>
                  <a:lnTo>
                    <a:pt x="0" y="1174"/>
                  </a:lnTo>
                  <a:lnTo>
                    <a:pt x="90" y="1354"/>
                  </a:lnTo>
                  <a:lnTo>
                    <a:pt x="226" y="1535"/>
                  </a:lnTo>
                  <a:lnTo>
                    <a:pt x="361" y="1670"/>
                  </a:lnTo>
                  <a:lnTo>
                    <a:pt x="542" y="1806"/>
                  </a:lnTo>
                  <a:lnTo>
                    <a:pt x="722" y="1896"/>
                  </a:lnTo>
                  <a:lnTo>
                    <a:pt x="948"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3"/>
            <p:cNvSpPr/>
            <p:nvPr/>
          </p:nvSpPr>
          <p:spPr>
            <a:xfrm>
              <a:off x="3959771" y="1808637"/>
              <a:ext cx="60233" cy="49993"/>
            </a:xfrm>
            <a:custGeom>
              <a:avLst/>
              <a:gdLst/>
              <a:ahLst/>
              <a:cxnLst/>
              <a:rect l="l" t="t" r="r" b="b"/>
              <a:pathLst>
                <a:path w="2394" h="1987" extrusionOk="0">
                  <a:moveTo>
                    <a:pt x="1175" y="1986"/>
                  </a:moveTo>
                  <a:lnTo>
                    <a:pt x="1175" y="1986"/>
                  </a:lnTo>
                  <a:lnTo>
                    <a:pt x="1445" y="1941"/>
                  </a:lnTo>
                  <a:lnTo>
                    <a:pt x="1671" y="1896"/>
                  </a:lnTo>
                  <a:lnTo>
                    <a:pt x="1852" y="1806"/>
                  </a:lnTo>
                  <a:lnTo>
                    <a:pt x="2032" y="1670"/>
                  </a:lnTo>
                  <a:lnTo>
                    <a:pt x="2167" y="1535"/>
                  </a:lnTo>
                  <a:lnTo>
                    <a:pt x="2303" y="1354"/>
                  </a:lnTo>
                  <a:lnTo>
                    <a:pt x="2348" y="1174"/>
                  </a:lnTo>
                  <a:lnTo>
                    <a:pt x="2393" y="993"/>
                  </a:lnTo>
                  <a:lnTo>
                    <a:pt x="2393" y="993"/>
                  </a:lnTo>
                  <a:lnTo>
                    <a:pt x="2348" y="813"/>
                  </a:lnTo>
                  <a:lnTo>
                    <a:pt x="2303" y="632"/>
                  </a:lnTo>
                  <a:lnTo>
                    <a:pt x="2167" y="452"/>
                  </a:lnTo>
                  <a:lnTo>
                    <a:pt x="2032" y="316"/>
                  </a:lnTo>
                  <a:lnTo>
                    <a:pt x="1852" y="181"/>
                  </a:lnTo>
                  <a:lnTo>
                    <a:pt x="1671" y="91"/>
                  </a:lnTo>
                  <a:lnTo>
                    <a:pt x="1445" y="45"/>
                  </a:lnTo>
                  <a:lnTo>
                    <a:pt x="1175" y="0"/>
                  </a:lnTo>
                  <a:lnTo>
                    <a:pt x="1175" y="0"/>
                  </a:lnTo>
                  <a:lnTo>
                    <a:pt x="949" y="45"/>
                  </a:lnTo>
                  <a:lnTo>
                    <a:pt x="723" y="91"/>
                  </a:lnTo>
                  <a:lnTo>
                    <a:pt x="497" y="181"/>
                  </a:lnTo>
                  <a:lnTo>
                    <a:pt x="317" y="316"/>
                  </a:lnTo>
                  <a:lnTo>
                    <a:pt x="182" y="452"/>
                  </a:lnTo>
                  <a:lnTo>
                    <a:pt x="91" y="632"/>
                  </a:lnTo>
                  <a:lnTo>
                    <a:pt x="1" y="813"/>
                  </a:lnTo>
                  <a:lnTo>
                    <a:pt x="1" y="993"/>
                  </a:lnTo>
                  <a:lnTo>
                    <a:pt x="1" y="993"/>
                  </a:lnTo>
                  <a:lnTo>
                    <a:pt x="1" y="1174"/>
                  </a:lnTo>
                  <a:lnTo>
                    <a:pt x="91" y="1354"/>
                  </a:lnTo>
                  <a:lnTo>
                    <a:pt x="182" y="1535"/>
                  </a:lnTo>
                  <a:lnTo>
                    <a:pt x="317" y="1670"/>
                  </a:lnTo>
                  <a:lnTo>
                    <a:pt x="497" y="1806"/>
                  </a:lnTo>
                  <a:lnTo>
                    <a:pt x="723" y="1896"/>
                  </a:lnTo>
                  <a:lnTo>
                    <a:pt x="949" y="1941"/>
                  </a:lnTo>
                  <a:lnTo>
                    <a:pt x="1175" y="1986"/>
                  </a:lnTo>
                  <a:lnTo>
                    <a:pt x="1175"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3"/>
            <p:cNvSpPr/>
            <p:nvPr/>
          </p:nvSpPr>
          <p:spPr>
            <a:xfrm>
              <a:off x="4243671" y="1808637"/>
              <a:ext cx="61365" cy="49993"/>
            </a:xfrm>
            <a:custGeom>
              <a:avLst/>
              <a:gdLst/>
              <a:ahLst/>
              <a:cxnLst/>
              <a:rect l="l" t="t" r="r" b="b"/>
              <a:pathLst>
                <a:path w="2439" h="1987" extrusionOk="0">
                  <a:moveTo>
                    <a:pt x="1219" y="1986"/>
                  </a:moveTo>
                  <a:lnTo>
                    <a:pt x="1219" y="1986"/>
                  </a:lnTo>
                  <a:lnTo>
                    <a:pt x="1445" y="1941"/>
                  </a:lnTo>
                  <a:lnTo>
                    <a:pt x="1671" y="1896"/>
                  </a:lnTo>
                  <a:lnTo>
                    <a:pt x="1896" y="1806"/>
                  </a:lnTo>
                  <a:lnTo>
                    <a:pt x="2077" y="1670"/>
                  </a:lnTo>
                  <a:lnTo>
                    <a:pt x="2212" y="1535"/>
                  </a:lnTo>
                  <a:lnTo>
                    <a:pt x="2348" y="1354"/>
                  </a:lnTo>
                  <a:lnTo>
                    <a:pt x="2393" y="1174"/>
                  </a:lnTo>
                  <a:lnTo>
                    <a:pt x="2438" y="993"/>
                  </a:lnTo>
                  <a:lnTo>
                    <a:pt x="2438" y="993"/>
                  </a:lnTo>
                  <a:lnTo>
                    <a:pt x="2393" y="813"/>
                  </a:lnTo>
                  <a:lnTo>
                    <a:pt x="2348" y="632"/>
                  </a:lnTo>
                  <a:lnTo>
                    <a:pt x="2212" y="452"/>
                  </a:lnTo>
                  <a:lnTo>
                    <a:pt x="2077" y="316"/>
                  </a:lnTo>
                  <a:lnTo>
                    <a:pt x="1896" y="181"/>
                  </a:lnTo>
                  <a:lnTo>
                    <a:pt x="1671" y="91"/>
                  </a:lnTo>
                  <a:lnTo>
                    <a:pt x="1445" y="45"/>
                  </a:lnTo>
                  <a:lnTo>
                    <a:pt x="1219" y="0"/>
                  </a:lnTo>
                  <a:lnTo>
                    <a:pt x="1219" y="0"/>
                  </a:lnTo>
                  <a:lnTo>
                    <a:pt x="994" y="45"/>
                  </a:lnTo>
                  <a:lnTo>
                    <a:pt x="768" y="91"/>
                  </a:lnTo>
                  <a:lnTo>
                    <a:pt x="542" y="181"/>
                  </a:lnTo>
                  <a:lnTo>
                    <a:pt x="362" y="316"/>
                  </a:lnTo>
                  <a:lnTo>
                    <a:pt x="226" y="452"/>
                  </a:lnTo>
                  <a:lnTo>
                    <a:pt x="91" y="632"/>
                  </a:lnTo>
                  <a:lnTo>
                    <a:pt x="46" y="813"/>
                  </a:lnTo>
                  <a:lnTo>
                    <a:pt x="1" y="993"/>
                  </a:lnTo>
                  <a:lnTo>
                    <a:pt x="1" y="993"/>
                  </a:lnTo>
                  <a:lnTo>
                    <a:pt x="46" y="1174"/>
                  </a:lnTo>
                  <a:lnTo>
                    <a:pt x="91" y="1354"/>
                  </a:lnTo>
                  <a:lnTo>
                    <a:pt x="226" y="1535"/>
                  </a:lnTo>
                  <a:lnTo>
                    <a:pt x="362" y="1670"/>
                  </a:lnTo>
                  <a:lnTo>
                    <a:pt x="542" y="1806"/>
                  </a:lnTo>
                  <a:lnTo>
                    <a:pt x="768" y="1896"/>
                  </a:lnTo>
                  <a:lnTo>
                    <a:pt x="994"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3"/>
            <p:cNvSpPr/>
            <p:nvPr/>
          </p:nvSpPr>
          <p:spPr>
            <a:xfrm>
              <a:off x="4244803" y="1810901"/>
              <a:ext cx="60233" cy="47729"/>
            </a:xfrm>
            <a:custGeom>
              <a:avLst/>
              <a:gdLst/>
              <a:ahLst/>
              <a:cxnLst/>
              <a:rect l="l" t="t" r="r" b="b"/>
              <a:pathLst>
                <a:path w="2394" h="1897" extrusionOk="0">
                  <a:moveTo>
                    <a:pt x="1626" y="1"/>
                  </a:moveTo>
                  <a:lnTo>
                    <a:pt x="1626" y="1"/>
                  </a:lnTo>
                  <a:lnTo>
                    <a:pt x="1942" y="136"/>
                  </a:lnTo>
                  <a:lnTo>
                    <a:pt x="2167" y="362"/>
                  </a:lnTo>
                  <a:lnTo>
                    <a:pt x="2303" y="587"/>
                  </a:lnTo>
                  <a:lnTo>
                    <a:pt x="2348" y="768"/>
                  </a:lnTo>
                  <a:lnTo>
                    <a:pt x="2393" y="903"/>
                  </a:lnTo>
                  <a:lnTo>
                    <a:pt x="2393" y="903"/>
                  </a:lnTo>
                  <a:lnTo>
                    <a:pt x="2348" y="1084"/>
                  </a:lnTo>
                  <a:lnTo>
                    <a:pt x="2303" y="1264"/>
                  </a:lnTo>
                  <a:lnTo>
                    <a:pt x="2167" y="1445"/>
                  </a:lnTo>
                  <a:lnTo>
                    <a:pt x="2032" y="1580"/>
                  </a:lnTo>
                  <a:lnTo>
                    <a:pt x="1851" y="1716"/>
                  </a:lnTo>
                  <a:lnTo>
                    <a:pt x="1626" y="1806"/>
                  </a:lnTo>
                  <a:lnTo>
                    <a:pt x="1400" y="1851"/>
                  </a:lnTo>
                  <a:lnTo>
                    <a:pt x="1174" y="1896"/>
                  </a:lnTo>
                  <a:lnTo>
                    <a:pt x="1174" y="1896"/>
                  </a:lnTo>
                  <a:lnTo>
                    <a:pt x="949" y="1851"/>
                  </a:lnTo>
                  <a:lnTo>
                    <a:pt x="768" y="1806"/>
                  </a:lnTo>
                  <a:lnTo>
                    <a:pt x="543" y="1716"/>
                  </a:lnTo>
                  <a:lnTo>
                    <a:pt x="407" y="1625"/>
                  </a:lnTo>
                  <a:lnTo>
                    <a:pt x="227" y="1535"/>
                  </a:lnTo>
                  <a:lnTo>
                    <a:pt x="136" y="1400"/>
                  </a:lnTo>
                  <a:lnTo>
                    <a:pt x="46" y="1219"/>
                  </a:lnTo>
                  <a:lnTo>
                    <a:pt x="1" y="1039"/>
                  </a:lnTo>
                  <a:lnTo>
                    <a:pt x="1" y="1039"/>
                  </a:lnTo>
                  <a:lnTo>
                    <a:pt x="181" y="1129"/>
                  </a:lnTo>
                  <a:lnTo>
                    <a:pt x="407" y="1129"/>
                  </a:lnTo>
                  <a:lnTo>
                    <a:pt x="407" y="1129"/>
                  </a:lnTo>
                  <a:lnTo>
                    <a:pt x="678" y="1084"/>
                  </a:lnTo>
                  <a:lnTo>
                    <a:pt x="904" y="1039"/>
                  </a:lnTo>
                  <a:lnTo>
                    <a:pt x="1084" y="948"/>
                  </a:lnTo>
                  <a:lnTo>
                    <a:pt x="1265" y="858"/>
                  </a:lnTo>
                  <a:lnTo>
                    <a:pt x="1400" y="678"/>
                  </a:lnTo>
                  <a:lnTo>
                    <a:pt x="1535" y="542"/>
                  </a:lnTo>
                  <a:lnTo>
                    <a:pt x="1581"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3"/>
            <p:cNvSpPr/>
            <p:nvPr/>
          </p:nvSpPr>
          <p:spPr>
            <a:xfrm>
              <a:off x="4102878" y="1810901"/>
              <a:ext cx="60208" cy="47729"/>
            </a:xfrm>
            <a:custGeom>
              <a:avLst/>
              <a:gdLst/>
              <a:ahLst/>
              <a:cxnLst/>
              <a:rect l="l" t="t" r="r" b="b"/>
              <a:pathLst>
                <a:path w="2393" h="1897" extrusionOk="0">
                  <a:moveTo>
                    <a:pt x="1625" y="1"/>
                  </a:moveTo>
                  <a:lnTo>
                    <a:pt x="1625" y="1"/>
                  </a:lnTo>
                  <a:lnTo>
                    <a:pt x="1941" y="136"/>
                  </a:lnTo>
                  <a:lnTo>
                    <a:pt x="2212" y="362"/>
                  </a:lnTo>
                  <a:lnTo>
                    <a:pt x="2347" y="587"/>
                  </a:lnTo>
                  <a:lnTo>
                    <a:pt x="2392" y="768"/>
                  </a:lnTo>
                  <a:lnTo>
                    <a:pt x="2392" y="903"/>
                  </a:lnTo>
                  <a:lnTo>
                    <a:pt x="2392" y="903"/>
                  </a:lnTo>
                  <a:lnTo>
                    <a:pt x="2392" y="1084"/>
                  </a:lnTo>
                  <a:lnTo>
                    <a:pt x="2302" y="1264"/>
                  </a:lnTo>
                  <a:lnTo>
                    <a:pt x="2212" y="1445"/>
                  </a:lnTo>
                  <a:lnTo>
                    <a:pt x="2031" y="1580"/>
                  </a:lnTo>
                  <a:lnTo>
                    <a:pt x="1896" y="1716"/>
                  </a:lnTo>
                  <a:lnTo>
                    <a:pt x="1670" y="1806"/>
                  </a:lnTo>
                  <a:lnTo>
                    <a:pt x="1444" y="1851"/>
                  </a:lnTo>
                  <a:lnTo>
                    <a:pt x="1219" y="1896"/>
                  </a:lnTo>
                  <a:lnTo>
                    <a:pt x="1219" y="1896"/>
                  </a:lnTo>
                  <a:lnTo>
                    <a:pt x="993" y="1851"/>
                  </a:lnTo>
                  <a:lnTo>
                    <a:pt x="767" y="1806"/>
                  </a:lnTo>
                  <a:lnTo>
                    <a:pt x="587" y="1716"/>
                  </a:lnTo>
                  <a:lnTo>
                    <a:pt x="406" y="1625"/>
                  </a:lnTo>
                  <a:lnTo>
                    <a:pt x="271" y="1535"/>
                  </a:lnTo>
                  <a:lnTo>
                    <a:pt x="135" y="1400"/>
                  </a:lnTo>
                  <a:lnTo>
                    <a:pt x="45" y="1219"/>
                  </a:lnTo>
                  <a:lnTo>
                    <a:pt x="0" y="1039"/>
                  </a:lnTo>
                  <a:lnTo>
                    <a:pt x="0" y="1039"/>
                  </a:lnTo>
                  <a:lnTo>
                    <a:pt x="226" y="1129"/>
                  </a:lnTo>
                  <a:lnTo>
                    <a:pt x="451" y="1129"/>
                  </a:lnTo>
                  <a:lnTo>
                    <a:pt x="451" y="1129"/>
                  </a:lnTo>
                  <a:lnTo>
                    <a:pt x="677" y="1084"/>
                  </a:lnTo>
                  <a:lnTo>
                    <a:pt x="903" y="1039"/>
                  </a:lnTo>
                  <a:lnTo>
                    <a:pt x="1128" y="948"/>
                  </a:lnTo>
                  <a:lnTo>
                    <a:pt x="1309" y="858"/>
                  </a:lnTo>
                  <a:lnTo>
                    <a:pt x="1444" y="678"/>
                  </a:lnTo>
                  <a:lnTo>
                    <a:pt x="1580" y="542"/>
                  </a:lnTo>
                  <a:lnTo>
                    <a:pt x="1625" y="362"/>
                  </a:lnTo>
                  <a:lnTo>
                    <a:pt x="1670" y="136"/>
                  </a:lnTo>
                  <a:lnTo>
                    <a:pt x="1670" y="136"/>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3"/>
            <p:cNvSpPr/>
            <p:nvPr/>
          </p:nvSpPr>
          <p:spPr>
            <a:xfrm>
              <a:off x="3959771" y="1810901"/>
              <a:ext cx="60233" cy="47729"/>
            </a:xfrm>
            <a:custGeom>
              <a:avLst/>
              <a:gdLst/>
              <a:ahLst/>
              <a:cxnLst/>
              <a:rect l="l" t="t" r="r" b="b"/>
              <a:pathLst>
                <a:path w="2394" h="1897" extrusionOk="0">
                  <a:moveTo>
                    <a:pt x="1626" y="1"/>
                  </a:moveTo>
                  <a:lnTo>
                    <a:pt x="1626" y="1"/>
                  </a:lnTo>
                  <a:lnTo>
                    <a:pt x="1942" y="136"/>
                  </a:lnTo>
                  <a:lnTo>
                    <a:pt x="2167" y="362"/>
                  </a:lnTo>
                  <a:lnTo>
                    <a:pt x="2348" y="587"/>
                  </a:lnTo>
                  <a:lnTo>
                    <a:pt x="2393" y="768"/>
                  </a:lnTo>
                  <a:lnTo>
                    <a:pt x="2393" y="903"/>
                  </a:lnTo>
                  <a:lnTo>
                    <a:pt x="2393" y="903"/>
                  </a:lnTo>
                  <a:lnTo>
                    <a:pt x="2348" y="1084"/>
                  </a:lnTo>
                  <a:lnTo>
                    <a:pt x="2303" y="1264"/>
                  </a:lnTo>
                  <a:lnTo>
                    <a:pt x="2167" y="1445"/>
                  </a:lnTo>
                  <a:lnTo>
                    <a:pt x="2032" y="1580"/>
                  </a:lnTo>
                  <a:lnTo>
                    <a:pt x="1852" y="1716"/>
                  </a:lnTo>
                  <a:lnTo>
                    <a:pt x="1671" y="1806"/>
                  </a:lnTo>
                  <a:lnTo>
                    <a:pt x="1445" y="1851"/>
                  </a:lnTo>
                  <a:lnTo>
                    <a:pt x="1175" y="1896"/>
                  </a:lnTo>
                  <a:lnTo>
                    <a:pt x="1175" y="1896"/>
                  </a:lnTo>
                  <a:lnTo>
                    <a:pt x="949" y="1851"/>
                  </a:lnTo>
                  <a:lnTo>
                    <a:pt x="768" y="1806"/>
                  </a:lnTo>
                  <a:lnTo>
                    <a:pt x="588" y="1716"/>
                  </a:lnTo>
                  <a:lnTo>
                    <a:pt x="407" y="1625"/>
                  </a:lnTo>
                  <a:lnTo>
                    <a:pt x="272" y="1535"/>
                  </a:lnTo>
                  <a:lnTo>
                    <a:pt x="136" y="1400"/>
                  </a:lnTo>
                  <a:lnTo>
                    <a:pt x="46" y="1219"/>
                  </a:lnTo>
                  <a:lnTo>
                    <a:pt x="1" y="1039"/>
                  </a:lnTo>
                  <a:lnTo>
                    <a:pt x="1" y="1039"/>
                  </a:lnTo>
                  <a:lnTo>
                    <a:pt x="227" y="1129"/>
                  </a:lnTo>
                  <a:lnTo>
                    <a:pt x="452" y="1129"/>
                  </a:lnTo>
                  <a:lnTo>
                    <a:pt x="452" y="1129"/>
                  </a:lnTo>
                  <a:lnTo>
                    <a:pt x="678" y="1084"/>
                  </a:lnTo>
                  <a:lnTo>
                    <a:pt x="904" y="1039"/>
                  </a:lnTo>
                  <a:lnTo>
                    <a:pt x="1129" y="948"/>
                  </a:lnTo>
                  <a:lnTo>
                    <a:pt x="1310" y="858"/>
                  </a:lnTo>
                  <a:lnTo>
                    <a:pt x="1445" y="678"/>
                  </a:lnTo>
                  <a:lnTo>
                    <a:pt x="1536" y="542"/>
                  </a:lnTo>
                  <a:lnTo>
                    <a:pt x="1626"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3"/>
            <p:cNvSpPr/>
            <p:nvPr/>
          </p:nvSpPr>
          <p:spPr>
            <a:xfrm>
              <a:off x="3933655" y="1566754"/>
              <a:ext cx="398635" cy="347510"/>
            </a:xfrm>
            <a:custGeom>
              <a:avLst/>
              <a:gdLst/>
              <a:ahLst/>
              <a:cxnLst/>
              <a:rect l="l" t="t" r="r" b="b"/>
              <a:pathLst>
                <a:path w="15844" h="13812" extrusionOk="0">
                  <a:moveTo>
                    <a:pt x="11330" y="2393"/>
                  </a:moveTo>
                  <a:lnTo>
                    <a:pt x="11330" y="3611"/>
                  </a:lnTo>
                  <a:lnTo>
                    <a:pt x="10472" y="3431"/>
                  </a:lnTo>
                  <a:lnTo>
                    <a:pt x="10066" y="3341"/>
                  </a:lnTo>
                  <a:lnTo>
                    <a:pt x="10066" y="2664"/>
                  </a:lnTo>
                  <a:lnTo>
                    <a:pt x="11330" y="2393"/>
                  </a:lnTo>
                  <a:close/>
                  <a:moveTo>
                    <a:pt x="9795" y="4830"/>
                  </a:moveTo>
                  <a:lnTo>
                    <a:pt x="9705" y="4920"/>
                  </a:lnTo>
                  <a:lnTo>
                    <a:pt x="9660" y="5011"/>
                  </a:lnTo>
                  <a:lnTo>
                    <a:pt x="9660" y="5101"/>
                  </a:lnTo>
                  <a:lnTo>
                    <a:pt x="9660" y="5191"/>
                  </a:lnTo>
                  <a:lnTo>
                    <a:pt x="9705" y="5236"/>
                  </a:lnTo>
                  <a:lnTo>
                    <a:pt x="9795" y="5281"/>
                  </a:lnTo>
                  <a:lnTo>
                    <a:pt x="11555" y="5281"/>
                  </a:lnTo>
                  <a:lnTo>
                    <a:pt x="11691" y="5236"/>
                  </a:lnTo>
                  <a:lnTo>
                    <a:pt x="11736" y="5191"/>
                  </a:lnTo>
                  <a:lnTo>
                    <a:pt x="11781" y="5101"/>
                  </a:lnTo>
                  <a:lnTo>
                    <a:pt x="11781" y="5011"/>
                  </a:lnTo>
                  <a:lnTo>
                    <a:pt x="11736" y="4920"/>
                  </a:lnTo>
                  <a:lnTo>
                    <a:pt x="11646" y="4830"/>
                  </a:lnTo>
                  <a:close/>
                  <a:moveTo>
                    <a:pt x="4424" y="4153"/>
                  </a:moveTo>
                  <a:lnTo>
                    <a:pt x="5643" y="4379"/>
                  </a:lnTo>
                  <a:lnTo>
                    <a:pt x="5643" y="5101"/>
                  </a:lnTo>
                  <a:lnTo>
                    <a:pt x="4424" y="5372"/>
                  </a:lnTo>
                  <a:lnTo>
                    <a:pt x="4424" y="4153"/>
                  </a:lnTo>
                  <a:close/>
                  <a:moveTo>
                    <a:pt x="9795" y="5958"/>
                  </a:moveTo>
                  <a:lnTo>
                    <a:pt x="9705" y="6003"/>
                  </a:lnTo>
                  <a:lnTo>
                    <a:pt x="9660" y="6094"/>
                  </a:lnTo>
                  <a:lnTo>
                    <a:pt x="9660" y="6184"/>
                  </a:lnTo>
                  <a:lnTo>
                    <a:pt x="9660" y="6274"/>
                  </a:lnTo>
                  <a:lnTo>
                    <a:pt x="9705" y="6365"/>
                  </a:lnTo>
                  <a:lnTo>
                    <a:pt x="9795" y="6410"/>
                  </a:lnTo>
                  <a:lnTo>
                    <a:pt x="11555" y="6410"/>
                  </a:lnTo>
                  <a:lnTo>
                    <a:pt x="11691" y="6365"/>
                  </a:lnTo>
                  <a:lnTo>
                    <a:pt x="11736" y="6319"/>
                  </a:lnTo>
                  <a:lnTo>
                    <a:pt x="11781" y="6229"/>
                  </a:lnTo>
                  <a:lnTo>
                    <a:pt x="11781" y="6094"/>
                  </a:lnTo>
                  <a:lnTo>
                    <a:pt x="11736" y="6003"/>
                  </a:lnTo>
                  <a:lnTo>
                    <a:pt x="11646" y="5958"/>
                  </a:lnTo>
                  <a:close/>
                  <a:moveTo>
                    <a:pt x="4153" y="6545"/>
                  </a:moveTo>
                  <a:lnTo>
                    <a:pt x="4063" y="6590"/>
                  </a:lnTo>
                  <a:lnTo>
                    <a:pt x="4018" y="6681"/>
                  </a:lnTo>
                  <a:lnTo>
                    <a:pt x="3973" y="6771"/>
                  </a:lnTo>
                  <a:lnTo>
                    <a:pt x="3973" y="7042"/>
                  </a:lnTo>
                  <a:lnTo>
                    <a:pt x="4018" y="7132"/>
                  </a:lnTo>
                  <a:lnTo>
                    <a:pt x="4063" y="7222"/>
                  </a:lnTo>
                  <a:lnTo>
                    <a:pt x="4153" y="7267"/>
                  </a:lnTo>
                  <a:lnTo>
                    <a:pt x="4289" y="7267"/>
                  </a:lnTo>
                  <a:lnTo>
                    <a:pt x="4334" y="7222"/>
                  </a:lnTo>
                  <a:lnTo>
                    <a:pt x="4424" y="7177"/>
                  </a:lnTo>
                  <a:lnTo>
                    <a:pt x="4469" y="7042"/>
                  </a:lnTo>
                  <a:lnTo>
                    <a:pt x="4469" y="6771"/>
                  </a:lnTo>
                  <a:lnTo>
                    <a:pt x="4424" y="6681"/>
                  </a:lnTo>
                  <a:lnTo>
                    <a:pt x="4379" y="6635"/>
                  </a:lnTo>
                  <a:lnTo>
                    <a:pt x="4334" y="6545"/>
                  </a:lnTo>
                  <a:close/>
                  <a:moveTo>
                    <a:pt x="5011" y="6545"/>
                  </a:moveTo>
                  <a:lnTo>
                    <a:pt x="4921" y="6590"/>
                  </a:lnTo>
                  <a:lnTo>
                    <a:pt x="4830" y="6681"/>
                  </a:lnTo>
                  <a:lnTo>
                    <a:pt x="4830" y="6771"/>
                  </a:lnTo>
                  <a:lnTo>
                    <a:pt x="4830" y="7042"/>
                  </a:lnTo>
                  <a:lnTo>
                    <a:pt x="4830" y="7132"/>
                  </a:lnTo>
                  <a:lnTo>
                    <a:pt x="4921" y="7222"/>
                  </a:lnTo>
                  <a:lnTo>
                    <a:pt x="5011" y="7267"/>
                  </a:lnTo>
                  <a:lnTo>
                    <a:pt x="5101" y="7267"/>
                  </a:lnTo>
                  <a:lnTo>
                    <a:pt x="5191" y="7222"/>
                  </a:lnTo>
                  <a:lnTo>
                    <a:pt x="5237" y="7177"/>
                  </a:lnTo>
                  <a:lnTo>
                    <a:pt x="5282" y="7042"/>
                  </a:lnTo>
                  <a:lnTo>
                    <a:pt x="5282" y="6771"/>
                  </a:lnTo>
                  <a:lnTo>
                    <a:pt x="5282" y="6681"/>
                  </a:lnTo>
                  <a:lnTo>
                    <a:pt x="5237" y="6635"/>
                  </a:lnTo>
                  <a:lnTo>
                    <a:pt x="5191" y="6545"/>
                  </a:lnTo>
                  <a:close/>
                  <a:moveTo>
                    <a:pt x="5823" y="6545"/>
                  </a:moveTo>
                  <a:lnTo>
                    <a:pt x="5733" y="6590"/>
                  </a:lnTo>
                  <a:lnTo>
                    <a:pt x="5688" y="6681"/>
                  </a:lnTo>
                  <a:lnTo>
                    <a:pt x="5643" y="6771"/>
                  </a:lnTo>
                  <a:lnTo>
                    <a:pt x="5643" y="7042"/>
                  </a:lnTo>
                  <a:lnTo>
                    <a:pt x="5688" y="7132"/>
                  </a:lnTo>
                  <a:lnTo>
                    <a:pt x="5733" y="7222"/>
                  </a:lnTo>
                  <a:lnTo>
                    <a:pt x="5823" y="7267"/>
                  </a:lnTo>
                  <a:lnTo>
                    <a:pt x="5959" y="7267"/>
                  </a:lnTo>
                  <a:lnTo>
                    <a:pt x="6004" y="7222"/>
                  </a:lnTo>
                  <a:lnTo>
                    <a:pt x="6094" y="7177"/>
                  </a:lnTo>
                  <a:lnTo>
                    <a:pt x="6139" y="7042"/>
                  </a:lnTo>
                  <a:lnTo>
                    <a:pt x="6139" y="6771"/>
                  </a:lnTo>
                  <a:lnTo>
                    <a:pt x="6094" y="6681"/>
                  </a:lnTo>
                  <a:lnTo>
                    <a:pt x="6049" y="6635"/>
                  </a:lnTo>
                  <a:lnTo>
                    <a:pt x="6004" y="6545"/>
                  </a:lnTo>
                  <a:close/>
                  <a:moveTo>
                    <a:pt x="9885" y="7042"/>
                  </a:moveTo>
                  <a:lnTo>
                    <a:pt x="9795" y="7087"/>
                  </a:lnTo>
                  <a:lnTo>
                    <a:pt x="9705" y="7132"/>
                  </a:lnTo>
                  <a:lnTo>
                    <a:pt x="9660" y="7222"/>
                  </a:lnTo>
                  <a:lnTo>
                    <a:pt x="9660" y="7312"/>
                  </a:lnTo>
                  <a:lnTo>
                    <a:pt x="9660" y="7403"/>
                  </a:lnTo>
                  <a:lnTo>
                    <a:pt x="9705" y="7448"/>
                  </a:lnTo>
                  <a:lnTo>
                    <a:pt x="9795" y="7493"/>
                  </a:lnTo>
                  <a:lnTo>
                    <a:pt x="9885" y="7538"/>
                  </a:lnTo>
                  <a:lnTo>
                    <a:pt x="11555" y="7538"/>
                  </a:lnTo>
                  <a:lnTo>
                    <a:pt x="11691" y="7448"/>
                  </a:lnTo>
                  <a:lnTo>
                    <a:pt x="11736" y="7403"/>
                  </a:lnTo>
                  <a:lnTo>
                    <a:pt x="11781" y="7358"/>
                  </a:lnTo>
                  <a:lnTo>
                    <a:pt x="11781" y="7222"/>
                  </a:lnTo>
                  <a:lnTo>
                    <a:pt x="11736" y="7132"/>
                  </a:lnTo>
                  <a:lnTo>
                    <a:pt x="11646" y="7087"/>
                  </a:lnTo>
                  <a:lnTo>
                    <a:pt x="11555" y="7042"/>
                  </a:lnTo>
                  <a:close/>
                  <a:moveTo>
                    <a:pt x="4153" y="7719"/>
                  </a:moveTo>
                  <a:lnTo>
                    <a:pt x="4063" y="7764"/>
                  </a:lnTo>
                  <a:lnTo>
                    <a:pt x="4018" y="7854"/>
                  </a:lnTo>
                  <a:lnTo>
                    <a:pt x="3973" y="7944"/>
                  </a:lnTo>
                  <a:lnTo>
                    <a:pt x="3973" y="8215"/>
                  </a:lnTo>
                  <a:lnTo>
                    <a:pt x="4018" y="8305"/>
                  </a:lnTo>
                  <a:lnTo>
                    <a:pt x="4063" y="8396"/>
                  </a:lnTo>
                  <a:lnTo>
                    <a:pt x="4153" y="8441"/>
                  </a:lnTo>
                  <a:lnTo>
                    <a:pt x="4289" y="8441"/>
                  </a:lnTo>
                  <a:lnTo>
                    <a:pt x="4334" y="8396"/>
                  </a:lnTo>
                  <a:lnTo>
                    <a:pt x="4424" y="8351"/>
                  </a:lnTo>
                  <a:lnTo>
                    <a:pt x="4469" y="8215"/>
                  </a:lnTo>
                  <a:lnTo>
                    <a:pt x="4469" y="7944"/>
                  </a:lnTo>
                  <a:lnTo>
                    <a:pt x="4424" y="7854"/>
                  </a:lnTo>
                  <a:lnTo>
                    <a:pt x="4379" y="7809"/>
                  </a:lnTo>
                  <a:lnTo>
                    <a:pt x="4334" y="7719"/>
                  </a:lnTo>
                  <a:close/>
                  <a:moveTo>
                    <a:pt x="5011" y="7719"/>
                  </a:moveTo>
                  <a:lnTo>
                    <a:pt x="4921" y="7764"/>
                  </a:lnTo>
                  <a:lnTo>
                    <a:pt x="4830" y="7854"/>
                  </a:lnTo>
                  <a:lnTo>
                    <a:pt x="4830" y="7944"/>
                  </a:lnTo>
                  <a:lnTo>
                    <a:pt x="4830" y="8215"/>
                  </a:lnTo>
                  <a:lnTo>
                    <a:pt x="4830" y="8305"/>
                  </a:lnTo>
                  <a:lnTo>
                    <a:pt x="4921" y="8396"/>
                  </a:lnTo>
                  <a:lnTo>
                    <a:pt x="5011" y="8441"/>
                  </a:lnTo>
                  <a:lnTo>
                    <a:pt x="5101" y="8441"/>
                  </a:lnTo>
                  <a:lnTo>
                    <a:pt x="5191" y="8396"/>
                  </a:lnTo>
                  <a:lnTo>
                    <a:pt x="5237" y="8351"/>
                  </a:lnTo>
                  <a:lnTo>
                    <a:pt x="5282" y="8215"/>
                  </a:lnTo>
                  <a:lnTo>
                    <a:pt x="5282" y="7944"/>
                  </a:lnTo>
                  <a:lnTo>
                    <a:pt x="5282" y="7854"/>
                  </a:lnTo>
                  <a:lnTo>
                    <a:pt x="5237" y="7809"/>
                  </a:lnTo>
                  <a:lnTo>
                    <a:pt x="5191" y="7719"/>
                  </a:lnTo>
                  <a:close/>
                  <a:moveTo>
                    <a:pt x="5823" y="7719"/>
                  </a:moveTo>
                  <a:lnTo>
                    <a:pt x="5733" y="7764"/>
                  </a:lnTo>
                  <a:lnTo>
                    <a:pt x="5688" y="7854"/>
                  </a:lnTo>
                  <a:lnTo>
                    <a:pt x="5643" y="7944"/>
                  </a:lnTo>
                  <a:lnTo>
                    <a:pt x="5643" y="8215"/>
                  </a:lnTo>
                  <a:lnTo>
                    <a:pt x="5688" y="8305"/>
                  </a:lnTo>
                  <a:lnTo>
                    <a:pt x="5733" y="8396"/>
                  </a:lnTo>
                  <a:lnTo>
                    <a:pt x="5823" y="8441"/>
                  </a:lnTo>
                  <a:lnTo>
                    <a:pt x="5959" y="8441"/>
                  </a:lnTo>
                  <a:lnTo>
                    <a:pt x="6004" y="8396"/>
                  </a:lnTo>
                  <a:lnTo>
                    <a:pt x="6094" y="8351"/>
                  </a:lnTo>
                  <a:lnTo>
                    <a:pt x="6139" y="8215"/>
                  </a:lnTo>
                  <a:lnTo>
                    <a:pt x="6139" y="7944"/>
                  </a:lnTo>
                  <a:lnTo>
                    <a:pt x="6094" y="7854"/>
                  </a:lnTo>
                  <a:lnTo>
                    <a:pt x="6049" y="7809"/>
                  </a:lnTo>
                  <a:lnTo>
                    <a:pt x="6004" y="7719"/>
                  </a:lnTo>
                  <a:close/>
                  <a:moveTo>
                    <a:pt x="9885" y="8125"/>
                  </a:moveTo>
                  <a:lnTo>
                    <a:pt x="9795" y="8170"/>
                  </a:lnTo>
                  <a:lnTo>
                    <a:pt x="9705" y="8215"/>
                  </a:lnTo>
                  <a:lnTo>
                    <a:pt x="9660" y="8305"/>
                  </a:lnTo>
                  <a:lnTo>
                    <a:pt x="9660" y="8396"/>
                  </a:lnTo>
                  <a:lnTo>
                    <a:pt x="9660" y="8486"/>
                  </a:lnTo>
                  <a:lnTo>
                    <a:pt x="9705" y="8531"/>
                  </a:lnTo>
                  <a:lnTo>
                    <a:pt x="9795" y="8576"/>
                  </a:lnTo>
                  <a:lnTo>
                    <a:pt x="9885" y="8621"/>
                  </a:lnTo>
                  <a:lnTo>
                    <a:pt x="11555" y="8621"/>
                  </a:lnTo>
                  <a:lnTo>
                    <a:pt x="11691" y="8531"/>
                  </a:lnTo>
                  <a:lnTo>
                    <a:pt x="11736" y="8486"/>
                  </a:lnTo>
                  <a:lnTo>
                    <a:pt x="11781" y="8441"/>
                  </a:lnTo>
                  <a:lnTo>
                    <a:pt x="11781" y="8305"/>
                  </a:lnTo>
                  <a:lnTo>
                    <a:pt x="11736" y="8215"/>
                  </a:lnTo>
                  <a:lnTo>
                    <a:pt x="11646" y="8170"/>
                  </a:lnTo>
                  <a:lnTo>
                    <a:pt x="11555" y="8125"/>
                  </a:lnTo>
                  <a:close/>
                  <a:moveTo>
                    <a:pt x="4153" y="8892"/>
                  </a:moveTo>
                  <a:lnTo>
                    <a:pt x="4063" y="8937"/>
                  </a:lnTo>
                  <a:lnTo>
                    <a:pt x="4018" y="9028"/>
                  </a:lnTo>
                  <a:lnTo>
                    <a:pt x="3973" y="9118"/>
                  </a:lnTo>
                  <a:lnTo>
                    <a:pt x="3973" y="9389"/>
                  </a:lnTo>
                  <a:lnTo>
                    <a:pt x="4018" y="9479"/>
                  </a:lnTo>
                  <a:lnTo>
                    <a:pt x="4063" y="9569"/>
                  </a:lnTo>
                  <a:lnTo>
                    <a:pt x="4153" y="9614"/>
                  </a:lnTo>
                  <a:lnTo>
                    <a:pt x="4289" y="9614"/>
                  </a:lnTo>
                  <a:lnTo>
                    <a:pt x="4334" y="9569"/>
                  </a:lnTo>
                  <a:lnTo>
                    <a:pt x="4424" y="9524"/>
                  </a:lnTo>
                  <a:lnTo>
                    <a:pt x="4469" y="9389"/>
                  </a:lnTo>
                  <a:lnTo>
                    <a:pt x="4469" y="9118"/>
                  </a:lnTo>
                  <a:lnTo>
                    <a:pt x="4424" y="9028"/>
                  </a:lnTo>
                  <a:lnTo>
                    <a:pt x="4379" y="8937"/>
                  </a:lnTo>
                  <a:lnTo>
                    <a:pt x="4334" y="8892"/>
                  </a:lnTo>
                  <a:close/>
                  <a:moveTo>
                    <a:pt x="5011" y="8892"/>
                  </a:moveTo>
                  <a:lnTo>
                    <a:pt x="4921" y="8937"/>
                  </a:lnTo>
                  <a:lnTo>
                    <a:pt x="4830" y="9028"/>
                  </a:lnTo>
                  <a:lnTo>
                    <a:pt x="4830" y="9118"/>
                  </a:lnTo>
                  <a:lnTo>
                    <a:pt x="4830" y="9389"/>
                  </a:lnTo>
                  <a:lnTo>
                    <a:pt x="4830" y="9479"/>
                  </a:lnTo>
                  <a:lnTo>
                    <a:pt x="4921" y="9569"/>
                  </a:lnTo>
                  <a:lnTo>
                    <a:pt x="5011" y="9614"/>
                  </a:lnTo>
                  <a:lnTo>
                    <a:pt x="5101" y="9614"/>
                  </a:lnTo>
                  <a:lnTo>
                    <a:pt x="5191" y="9569"/>
                  </a:lnTo>
                  <a:lnTo>
                    <a:pt x="5237" y="9524"/>
                  </a:lnTo>
                  <a:lnTo>
                    <a:pt x="5282" y="9389"/>
                  </a:lnTo>
                  <a:lnTo>
                    <a:pt x="5282" y="9118"/>
                  </a:lnTo>
                  <a:lnTo>
                    <a:pt x="5282" y="9028"/>
                  </a:lnTo>
                  <a:lnTo>
                    <a:pt x="5237" y="8937"/>
                  </a:lnTo>
                  <a:lnTo>
                    <a:pt x="5191" y="8892"/>
                  </a:lnTo>
                  <a:close/>
                  <a:moveTo>
                    <a:pt x="5823" y="8892"/>
                  </a:moveTo>
                  <a:lnTo>
                    <a:pt x="5733" y="8937"/>
                  </a:lnTo>
                  <a:lnTo>
                    <a:pt x="5688" y="9028"/>
                  </a:lnTo>
                  <a:lnTo>
                    <a:pt x="5643" y="9118"/>
                  </a:lnTo>
                  <a:lnTo>
                    <a:pt x="5643" y="9389"/>
                  </a:lnTo>
                  <a:lnTo>
                    <a:pt x="5688" y="9479"/>
                  </a:lnTo>
                  <a:lnTo>
                    <a:pt x="5733" y="9569"/>
                  </a:lnTo>
                  <a:lnTo>
                    <a:pt x="5823" y="9614"/>
                  </a:lnTo>
                  <a:lnTo>
                    <a:pt x="5959" y="9614"/>
                  </a:lnTo>
                  <a:lnTo>
                    <a:pt x="6004" y="9569"/>
                  </a:lnTo>
                  <a:lnTo>
                    <a:pt x="6094" y="9524"/>
                  </a:lnTo>
                  <a:lnTo>
                    <a:pt x="6139" y="9389"/>
                  </a:lnTo>
                  <a:lnTo>
                    <a:pt x="6139" y="9118"/>
                  </a:lnTo>
                  <a:lnTo>
                    <a:pt x="6094" y="9028"/>
                  </a:lnTo>
                  <a:lnTo>
                    <a:pt x="6049" y="8937"/>
                  </a:lnTo>
                  <a:lnTo>
                    <a:pt x="6004" y="8892"/>
                  </a:lnTo>
                  <a:close/>
                  <a:moveTo>
                    <a:pt x="9795" y="9253"/>
                  </a:moveTo>
                  <a:lnTo>
                    <a:pt x="9705" y="9343"/>
                  </a:lnTo>
                  <a:lnTo>
                    <a:pt x="9660" y="9434"/>
                  </a:lnTo>
                  <a:lnTo>
                    <a:pt x="9660" y="9524"/>
                  </a:lnTo>
                  <a:lnTo>
                    <a:pt x="9660" y="9614"/>
                  </a:lnTo>
                  <a:lnTo>
                    <a:pt x="9705" y="9659"/>
                  </a:lnTo>
                  <a:lnTo>
                    <a:pt x="9795" y="9705"/>
                  </a:lnTo>
                  <a:lnTo>
                    <a:pt x="11555" y="9705"/>
                  </a:lnTo>
                  <a:lnTo>
                    <a:pt x="11691" y="9659"/>
                  </a:lnTo>
                  <a:lnTo>
                    <a:pt x="11736" y="9614"/>
                  </a:lnTo>
                  <a:lnTo>
                    <a:pt x="11781" y="9524"/>
                  </a:lnTo>
                  <a:lnTo>
                    <a:pt x="11781" y="9434"/>
                  </a:lnTo>
                  <a:lnTo>
                    <a:pt x="11736" y="9343"/>
                  </a:lnTo>
                  <a:lnTo>
                    <a:pt x="11646" y="9253"/>
                  </a:lnTo>
                  <a:close/>
                  <a:moveTo>
                    <a:pt x="4153" y="10066"/>
                  </a:moveTo>
                  <a:lnTo>
                    <a:pt x="4063" y="10111"/>
                  </a:lnTo>
                  <a:lnTo>
                    <a:pt x="4018" y="10201"/>
                  </a:lnTo>
                  <a:lnTo>
                    <a:pt x="3973" y="10291"/>
                  </a:lnTo>
                  <a:lnTo>
                    <a:pt x="3973" y="10562"/>
                  </a:lnTo>
                  <a:lnTo>
                    <a:pt x="4018" y="10652"/>
                  </a:lnTo>
                  <a:lnTo>
                    <a:pt x="4063" y="10743"/>
                  </a:lnTo>
                  <a:lnTo>
                    <a:pt x="4153" y="10788"/>
                  </a:lnTo>
                  <a:lnTo>
                    <a:pt x="4289" y="10788"/>
                  </a:lnTo>
                  <a:lnTo>
                    <a:pt x="4334" y="10743"/>
                  </a:lnTo>
                  <a:lnTo>
                    <a:pt x="4424" y="10698"/>
                  </a:lnTo>
                  <a:lnTo>
                    <a:pt x="4469" y="10562"/>
                  </a:lnTo>
                  <a:lnTo>
                    <a:pt x="4469" y="10291"/>
                  </a:lnTo>
                  <a:lnTo>
                    <a:pt x="4424" y="10201"/>
                  </a:lnTo>
                  <a:lnTo>
                    <a:pt x="4379" y="10111"/>
                  </a:lnTo>
                  <a:lnTo>
                    <a:pt x="4334" y="10066"/>
                  </a:lnTo>
                  <a:close/>
                  <a:moveTo>
                    <a:pt x="4966" y="10066"/>
                  </a:moveTo>
                  <a:lnTo>
                    <a:pt x="4875" y="10111"/>
                  </a:lnTo>
                  <a:lnTo>
                    <a:pt x="4830" y="10201"/>
                  </a:lnTo>
                  <a:lnTo>
                    <a:pt x="4830" y="10291"/>
                  </a:lnTo>
                  <a:lnTo>
                    <a:pt x="4830" y="10562"/>
                  </a:lnTo>
                  <a:lnTo>
                    <a:pt x="4830" y="10652"/>
                  </a:lnTo>
                  <a:lnTo>
                    <a:pt x="4921" y="10743"/>
                  </a:lnTo>
                  <a:lnTo>
                    <a:pt x="5011" y="10788"/>
                  </a:lnTo>
                  <a:lnTo>
                    <a:pt x="5101" y="10788"/>
                  </a:lnTo>
                  <a:lnTo>
                    <a:pt x="5191" y="10743"/>
                  </a:lnTo>
                  <a:lnTo>
                    <a:pt x="5237" y="10698"/>
                  </a:lnTo>
                  <a:lnTo>
                    <a:pt x="5282" y="10562"/>
                  </a:lnTo>
                  <a:lnTo>
                    <a:pt x="5282" y="10291"/>
                  </a:lnTo>
                  <a:lnTo>
                    <a:pt x="5282" y="10201"/>
                  </a:lnTo>
                  <a:lnTo>
                    <a:pt x="5237" y="10111"/>
                  </a:lnTo>
                  <a:lnTo>
                    <a:pt x="5146" y="10066"/>
                  </a:lnTo>
                  <a:close/>
                  <a:moveTo>
                    <a:pt x="5823" y="10066"/>
                  </a:moveTo>
                  <a:lnTo>
                    <a:pt x="5733" y="10111"/>
                  </a:lnTo>
                  <a:lnTo>
                    <a:pt x="5688" y="10201"/>
                  </a:lnTo>
                  <a:lnTo>
                    <a:pt x="5643" y="10291"/>
                  </a:lnTo>
                  <a:lnTo>
                    <a:pt x="5643" y="10562"/>
                  </a:lnTo>
                  <a:lnTo>
                    <a:pt x="5688" y="10652"/>
                  </a:lnTo>
                  <a:lnTo>
                    <a:pt x="5733" y="10743"/>
                  </a:lnTo>
                  <a:lnTo>
                    <a:pt x="5823" y="10788"/>
                  </a:lnTo>
                  <a:lnTo>
                    <a:pt x="5959" y="10788"/>
                  </a:lnTo>
                  <a:lnTo>
                    <a:pt x="6004" y="10743"/>
                  </a:lnTo>
                  <a:lnTo>
                    <a:pt x="6094" y="10698"/>
                  </a:lnTo>
                  <a:lnTo>
                    <a:pt x="6139" y="10517"/>
                  </a:lnTo>
                  <a:lnTo>
                    <a:pt x="6139" y="10291"/>
                  </a:lnTo>
                  <a:lnTo>
                    <a:pt x="6094" y="10201"/>
                  </a:lnTo>
                  <a:lnTo>
                    <a:pt x="6049" y="10111"/>
                  </a:lnTo>
                  <a:lnTo>
                    <a:pt x="6004" y="10066"/>
                  </a:lnTo>
                  <a:close/>
                  <a:moveTo>
                    <a:pt x="9795" y="10382"/>
                  </a:moveTo>
                  <a:lnTo>
                    <a:pt x="9705" y="10427"/>
                  </a:lnTo>
                  <a:lnTo>
                    <a:pt x="9660" y="10517"/>
                  </a:lnTo>
                  <a:lnTo>
                    <a:pt x="9660" y="10607"/>
                  </a:lnTo>
                  <a:lnTo>
                    <a:pt x="9660" y="10698"/>
                  </a:lnTo>
                  <a:lnTo>
                    <a:pt x="9705" y="10788"/>
                  </a:lnTo>
                  <a:lnTo>
                    <a:pt x="9795" y="10833"/>
                  </a:lnTo>
                  <a:lnTo>
                    <a:pt x="11555" y="10833"/>
                  </a:lnTo>
                  <a:lnTo>
                    <a:pt x="11691" y="10788"/>
                  </a:lnTo>
                  <a:lnTo>
                    <a:pt x="11736" y="10698"/>
                  </a:lnTo>
                  <a:lnTo>
                    <a:pt x="11781" y="10652"/>
                  </a:lnTo>
                  <a:lnTo>
                    <a:pt x="11781" y="10517"/>
                  </a:lnTo>
                  <a:lnTo>
                    <a:pt x="11736" y="10427"/>
                  </a:lnTo>
                  <a:lnTo>
                    <a:pt x="11646" y="10382"/>
                  </a:lnTo>
                  <a:close/>
                  <a:moveTo>
                    <a:pt x="2213" y="9840"/>
                  </a:moveTo>
                  <a:lnTo>
                    <a:pt x="2574" y="9885"/>
                  </a:lnTo>
                  <a:lnTo>
                    <a:pt x="2890" y="10066"/>
                  </a:lnTo>
                  <a:lnTo>
                    <a:pt x="2980" y="10156"/>
                  </a:lnTo>
                  <a:lnTo>
                    <a:pt x="3115" y="10291"/>
                  </a:lnTo>
                  <a:lnTo>
                    <a:pt x="3160" y="10427"/>
                  </a:lnTo>
                  <a:lnTo>
                    <a:pt x="3205" y="10607"/>
                  </a:lnTo>
                  <a:lnTo>
                    <a:pt x="3160" y="10788"/>
                  </a:lnTo>
                  <a:lnTo>
                    <a:pt x="3115" y="10923"/>
                  </a:lnTo>
                  <a:lnTo>
                    <a:pt x="2980" y="11059"/>
                  </a:lnTo>
                  <a:lnTo>
                    <a:pt x="2890" y="11149"/>
                  </a:lnTo>
                  <a:lnTo>
                    <a:pt x="2574" y="11284"/>
                  </a:lnTo>
                  <a:lnTo>
                    <a:pt x="2213" y="11329"/>
                  </a:lnTo>
                  <a:lnTo>
                    <a:pt x="2032" y="11329"/>
                  </a:lnTo>
                  <a:lnTo>
                    <a:pt x="1851" y="11284"/>
                  </a:lnTo>
                  <a:lnTo>
                    <a:pt x="1671" y="11194"/>
                  </a:lnTo>
                  <a:lnTo>
                    <a:pt x="1535" y="11104"/>
                  </a:lnTo>
                  <a:lnTo>
                    <a:pt x="1400" y="11013"/>
                  </a:lnTo>
                  <a:lnTo>
                    <a:pt x="1310" y="10878"/>
                  </a:lnTo>
                  <a:lnTo>
                    <a:pt x="1265" y="10743"/>
                  </a:lnTo>
                  <a:lnTo>
                    <a:pt x="1265" y="10607"/>
                  </a:lnTo>
                  <a:lnTo>
                    <a:pt x="1265" y="10472"/>
                  </a:lnTo>
                  <a:lnTo>
                    <a:pt x="1310" y="10336"/>
                  </a:lnTo>
                  <a:lnTo>
                    <a:pt x="1400" y="10201"/>
                  </a:lnTo>
                  <a:lnTo>
                    <a:pt x="1535" y="10111"/>
                  </a:lnTo>
                  <a:lnTo>
                    <a:pt x="1671" y="9975"/>
                  </a:lnTo>
                  <a:lnTo>
                    <a:pt x="1851" y="9930"/>
                  </a:lnTo>
                  <a:lnTo>
                    <a:pt x="2032" y="9885"/>
                  </a:lnTo>
                  <a:lnTo>
                    <a:pt x="2213" y="9840"/>
                  </a:lnTo>
                  <a:close/>
                  <a:moveTo>
                    <a:pt x="7945" y="9840"/>
                  </a:moveTo>
                  <a:lnTo>
                    <a:pt x="8261" y="9885"/>
                  </a:lnTo>
                  <a:lnTo>
                    <a:pt x="8577" y="10066"/>
                  </a:lnTo>
                  <a:lnTo>
                    <a:pt x="8712" y="10156"/>
                  </a:lnTo>
                  <a:lnTo>
                    <a:pt x="8802" y="10291"/>
                  </a:lnTo>
                  <a:lnTo>
                    <a:pt x="8892" y="10427"/>
                  </a:lnTo>
                  <a:lnTo>
                    <a:pt x="8892" y="10607"/>
                  </a:lnTo>
                  <a:lnTo>
                    <a:pt x="8892" y="10788"/>
                  </a:lnTo>
                  <a:lnTo>
                    <a:pt x="8802" y="10923"/>
                  </a:lnTo>
                  <a:lnTo>
                    <a:pt x="8712" y="11059"/>
                  </a:lnTo>
                  <a:lnTo>
                    <a:pt x="8577" y="11149"/>
                  </a:lnTo>
                  <a:lnTo>
                    <a:pt x="8261" y="11284"/>
                  </a:lnTo>
                  <a:lnTo>
                    <a:pt x="7945" y="11329"/>
                  </a:lnTo>
                  <a:lnTo>
                    <a:pt x="7719" y="11329"/>
                  </a:lnTo>
                  <a:lnTo>
                    <a:pt x="7538" y="11284"/>
                  </a:lnTo>
                  <a:lnTo>
                    <a:pt x="7358" y="11194"/>
                  </a:lnTo>
                  <a:lnTo>
                    <a:pt x="7222" y="11104"/>
                  </a:lnTo>
                  <a:lnTo>
                    <a:pt x="7132" y="11013"/>
                  </a:lnTo>
                  <a:lnTo>
                    <a:pt x="7042" y="10878"/>
                  </a:lnTo>
                  <a:lnTo>
                    <a:pt x="6997" y="10743"/>
                  </a:lnTo>
                  <a:lnTo>
                    <a:pt x="6952" y="10607"/>
                  </a:lnTo>
                  <a:lnTo>
                    <a:pt x="6997" y="10472"/>
                  </a:lnTo>
                  <a:lnTo>
                    <a:pt x="7042" y="10336"/>
                  </a:lnTo>
                  <a:lnTo>
                    <a:pt x="7132" y="10201"/>
                  </a:lnTo>
                  <a:lnTo>
                    <a:pt x="7222" y="10111"/>
                  </a:lnTo>
                  <a:lnTo>
                    <a:pt x="7358" y="9975"/>
                  </a:lnTo>
                  <a:lnTo>
                    <a:pt x="7538" y="9930"/>
                  </a:lnTo>
                  <a:lnTo>
                    <a:pt x="7719" y="9885"/>
                  </a:lnTo>
                  <a:lnTo>
                    <a:pt x="7945" y="9840"/>
                  </a:lnTo>
                  <a:close/>
                  <a:moveTo>
                    <a:pt x="13541" y="9840"/>
                  </a:moveTo>
                  <a:lnTo>
                    <a:pt x="13857" y="9885"/>
                  </a:lnTo>
                  <a:lnTo>
                    <a:pt x="14173" y="10066"/>
                  </a:lnTo>
                  <a:lnTo>
                    <a:pt x="14309" y="10156"/>
                  </a:lnTo>
                  <a:lnTo>
                    <a:pt x="14399" y="10291"/>
                  </a:lnTo>
                  <a:lnTo>
                    <a:pt x="14489" y="10427"/>
                  </a:lnTo>
                  <a:lnTo>
                    <a:pt x="14534" y="10607"/>
                  </a:lnTo>
                  <a:lnTo>
                    <a:pt x="14489" y="10743"/>
                  </a:lnTo>
                  <a:lnTo>
                    <a:pt x="14444" y="10878"/>
                  </a:lnTo>
                  <a:lnTo>
                    <a:pt x="14354" y="11013"/>
                  </a:lnTo>
                  <a:lnTo>
                    <a:pt x="14264" y="11104"/>
                  </a:lnTo>
                  <a:lnTo>
                    <a:pt x="14083" y="11194"/>
                  </a:lnTo>
                  <a:lnTo>
                    <a:pt x="13948" y="11284"/>
                  </a:lnTo>
                  <a:lnTo>
                    <a:pt x="13722" y="11329"/>
                  </a:lnTo>
                  <a:lnTo>
                    <a:pt x="13541" y="11329"/>
                  </a:lnTo>
                  <a:lnTo>
                    <a:pt x="13225" y="11284"/>
                  </a:lnTo>
                  <a:lnTo>
                    <a:pt x="12910" y="11149"/>
                  </a:lnTo>
                  <a:lnTo>
                    <a:pt x="12774" y="11059"/>
                  </a:lnTo>
                  <a:lnTo>
                    <a:pt x="12684" y="10923"/>
                  </a:lnTo>
                  <a:lnTo>
                    <a:pt x="12594" y="10788"/>
                  </a:lnTo>
                  <a:lnTo>
                    <a:pt x="12548" y="10607"/>
                  </a:lnTo>
                  <a:lnTo>
                    <a:pt x="12594" y="10427"/>
                  </a:lnTo>
                  <a:lnTo>
                    <a:pt x="12684" y="10291"/>
                  </a:lnTo>
                  <a:lnTo>
                    <a:pt x="12774" y="10156"/>
                  </a:lnTo>
                  <a:lnTo>
                    <a:pt x="12910" y="10066"/>
                  </a:lnTo>
                  <a:lnTo>
                    <a:pt x="13225" y="9885"/>
                  </a:lnTo>
                  <a:lnTo>
                    <a:pt x="13541" y="9840"/>
                  </a:lnTo>
                  <a:close/>
                  <a:moveTo>
                    <a:pt x="4153" y="11239"/>
                  </a:moveTo>
                  <a:lnTo>
                    <a:pt x="4063" y="11284"/>
                  </a:lnTo>
                  <a:lnTo>
                    <a:pt x="4018" y="11329"/>
                  </a:lnTo>
                  <a:lnTo>
                    <a:pt x="3973" y="11465"/>
                  </a:lnTo>
                  <a:lnTo>
                    <a:pt x="3973" y="11736"/>
                  </a:lnTo>
                  <a:lnTo>
                    <a:pt x="4018" y="11826"/>
                  </a:lnTo>
                  <a:lnTo>
                    <a:pt x="4063" y="11871"/>
                  </a:lnTo>
                  <a:lnTo>
                    <a:pt x="4153" y="11916"/>
                  </a:lnTo>
                  <a:lnTo>
                    <a:pt x="4244" y="11961"/>
                  </a:lnTo>
                  <a:lnTo>
                    <a:pt x="4334" y="11916"/>
                  </a:lnTo>
                  <a:lnTo>
                    <a:pt x="4379" y="11871"/>
                  </a:lnTo>
                  <a:lnTo>
                    <a:pt x="4424" y="11826"/>
                  </a:lnTo>
                  <a:lnTo>
                    <a:pt x="4469" y="11736"/>
                  </a:lnTo>
                  <a:lnTo>
                    <a:pt x="4469" y="11465"/>
                  </a:lnTo>
                  <a:lnTo>
                    <a:pt x="4424" y="11284"/>
                  </a:lnTo>
                  <a:lnTo>
                    <a:pt x="4334" y="11239"/>
                  </a:lnTo>
                  <a:close/>
                  <a:moveTo>
                    <a:pt x="5011" y="11239"/>
                  </a:moveTo>
                  <a:lnTo>
                    <a:pt x="4921" y="11284"/>
                  </a:lnTo>
                  <a:lnTo>
                    <a:pt x="4830" y="11329"/>
                  </a:lnTo>
                  <a:lnTo>
                    <a:pt x="4830" y="11465"/>
                  </a:lnTo>
                  <a:lnTo>
                    <a:pt x="4830" y="11736"/>
                  </a:lnTo>
                  <a:lnTo>
                    <a:pt x="4830" y="11826"/>
                  </a:lnTo>
                  <a:lnTo>
                    <a:pt x="4875" y="11871"/>
                  </a:lnTo>
                  <a:lnTo>
                    <a:pt x="4966" y="11916"/>
                  </a:lnTo>
                  <a:lnTo>
                    <a:pt x="5056" y="11961"/>
                  </a:lnTo>
                  <a:lnTo>
                    <a:pt x="5146" y="11916"/>
                  </a:lnTo>
                  <a:lnTo>
                    <a:pt x="5237" y="11871"/>
                  </a:lnTo>
                  <a:lnTo>
                    <a:pt x="5282" y="11826"/>
                  </a:lnTo>
                  <a:lnTo>
                    <a:pt x="5282" y="11736"/>
                  </a:lnTo>
                  <a:lnTo>
                    <a:pt x="5282" y="11465"/>
                  </a:lnTo>
                  <a:lnTo>
                    <a:pt x="5237" y="11284"/>
                  </a:lnTo>
                  <a:lnTo>
                    <a:pt x="5191" y="11239"/>
                  </a:lnTo>
                  <a:close/>
                  <a:moveTo>
                    <a:pt x="5823" y="11239"/>
                  </a:moveTo>
                  <a:lnTo>
                    <a:pt x="5733" y="11284"/>
                  </a:lnTo>
                  <a:lnTo>
                    <a:pt x="5688" y="11329"/>
                  </a:lnTo>
                  <a:lnTo>
                    <a:pt x="5643" y="11465"/>
                  </a:lnTo>
                  <a:lnTo>
                    <a:pt x="5643" y="11736"/>
                  </a:lnTo>
                  <a:lnTo>
                    <a:pt x="5688" y="11826"/>
                  </a:lnTo>
                  <a:lnTo>
                    <a:pt x="5733" y="11871"/>
                  </a:lnTo>
                  <a:lnTo>
                    <a:pt x="5823" y="11916"/>
                  </a:lnTo>
                  <a:lnTo>
                    <a:pt x="5914" y="11961"/>
                  </a:lnTo>
                  <a:lnTo>
                    <a:pt x="6004" y="11916"/>
                  </a:lnTo>
                  <a:lnTo>
                    <a:pt x="6049" y="11871"/>
                  </a:lnTo>
                  <a:lnTo>
                    <a:pt x="6094" y="11826"/>
                  </a:lnTo>
                  <a:lnTo>
                    <a:pt x="6139" y="11736"/>
                  </a:lnTo>
                  <a:lnTo>
                    <a:pt x="6139" y="11465"/>
                  </a:lnTo>
                  <a:lnTo>
                    <a:pt x="6094" y="11284"/>
                  </a:lnTo>
                  <a:lnTo>
                    <a:pt x="6004" y="11239"/>
                  </a:lnTo>
                  <a:close/>
                  <a:moveTo>
                    <a:pt x="9885" y="11465"/>
                  </a:moveTo>
                  <a:lnTo>
                    <a:pt x="9795" y="11510"/>
                  </a:lnTo>
                  <a:lnTo>
                    <a:pt x="9705" y="11555"/>
                  </a:lnTo>
                  <a:lnTo>
                    <a:pt x="9660" y="11600"/>
                  </a:lnTo>
                  <a:lnTo>
                    <a:pt x="9660" y="11690"/>
                  </a:lnTo>
                  <a:lnTo>
                    <a:pt x="9660" y="11781"/>
                  </a:lnTo>
                  <a:lnTo>
                    <a:pt x="9705" y="11871"/>
                  </a:lnTo>
                  <a:lnTo>
                    <a:pt x="9795" y="11916"/>
                  </a:lnTo>
                  <a:lnTo>
                    <a:pt x="9885" y="11961"/>
                  </a:lnTo>
                  <a:lnTo>
                    <a:pt x="11555" y="11961"/>
                  </a:lnTo>
                  <a:lnTo>
                    <a:pt x="11646" y="11916"/>
                  </a:lnTo>
                  <a:lnTo>
                    <a:pt x="11736" y="11871"/>
                  </a:lnTo>
                  <a:lnTo>
                    <a:pt x="11781" y="11781"/>
                  </a:lnTo>
                  <a:lnTo>
                    <a:pt x="11781" y="11690"/>
                  </a:lnTo>
                  <a:lnTo>
                    <a:pt x="11736" y="11600"/>
                  </a:lnTo>
                  <a:lnTo>
                    <a:pt x="11691" y="11555"/>
                  </a:lnTo>
                  <a:lnTo>
                    <a:pt x="11646" y="11510"/>
                  </a:lnTo>
                  <a:lnTo>
                    <a:pt x="11555" y="11465"/>
                  </a:lnTo>
                  <a:close/>
                  <a:moveTo>
                    <a:pt x="2890" y="11645"/>
                  </a:moveTo>
                  <a:lnTo>
                    <a:pt x="2890" y="12458"/>
                  </a:lnTo>
                  <a:lnTo>
                    <a:pt x="2438" y="12458"/>
                  </a:lnTo>
                  <a:lnTo>
                    <a:pt x="2438" y="11781"/>
                  </a:lnTo>
                  <a:lnTo>
                    <a:pt x="2664" y="11736"/>
                  </a:lnTo>
                  <a:lnTo>
                    <a:pt x="2890" y="11645"/>
                  </a:lnTo>
                  <a:close/>
                  <a:moveTo>
                    <a:pt x="7222" y="11645"/>
                  </a:moveTo>
                  <a:lnTo>
                    <a:pt x="7448" y="11736"/>
                  </a:lnTo>
                  <a:lnTo>
                    <a:pt x="7719" y="11781"/>
                  </a:lnTo>
                  <a:lnTo>
                    <a:pt x="7719" y="12458"/>
                  </a:lnTo>
                  <a:lnTo>
                    <a:pt x="7222" y="12458"/>
                  </a:lnTo>
                  <a:lnTo>
                    <a:pt x="7222" y="11645"/>
                  </a:lnTo>
                  <a:close/>
                  <a:moveTo>
                    <a:pt x="8577" y="11690"/>
                  </a:moveTo>
                  <a:lnTo>
                    <a:pt x="8577" y="12458"/>
                  </a:lnTo>
                  <a:lnTo>
                    <a:pt x="8170" y="12458"/>
                  </a:lnTo>
                  <a:lnTo>
                    <a:pt x="8170" y="11781"/>
                  </a:lnTo>
                  <a:lnTo>
                    <a:pt x="8577" y="11690"/>
                  </a:lnTo>
                  <a:close/>
                  <a:moveTo>
                    <a:pt x="12864" y="11645"/>
                  </a:moveTo>
                  <a:lnTo>
                    <a:pt x="13090" y="11736"/>
                  </a:lnTo>
                  <a:lnTo>
                    <a:pt x="13316" y="11781"/>
                  </a:lnTo>
                  <a:lnTo>
                    <a:pt x="13316" y="12458"/>
                  </a:lnTo>
                  <a:lnTo>
                    <a:pt x="12864" y="12458"/>
                  </a:lnTo>
                  <a:lnTo>
                    <a:pt x="12864" y="11645"/>
                  </a:lnTo>
                  <a:close/>
                  <a:moveTo>
                    <a:pt x="15257" y="12909"/>
                  </a:moveTo>
                  <a:lnTo>
                    <a:pt x="15302" y="12954"/>
                  </a:lnTo>
                  <a:lnTo>
                    <a:pt x="15347" y="13045"/>
                  </a:lnTo>
                  <a:lnTo>
                    <a:pt x="15392" y="13135"/>
                  </a:lnTo>
                  <a:lnTo>
                    <a:pt x="15347" y="13180"/>
                  </a:lnTo>
                  <a:lnTo>
                    <a:pt x="15302" y="13270"/>
                  </a:lnTo>
                  <a:lnTo>
                    <a:pt x="15257" y="13315"/>
                  </a:lnTo>
                  <a:lnTo>
                    <a:pt x="588" y="13315"/>
                  </a:lnTo>
                  <a:lnTo>
                    <a:pt x="543" y="13270"/>
                  </a:lnTo>
                  <a:lnTo>
                    <a:pt x="497" y="13180"/>
                  </a:lnTo>
                  <a:lnTo>
                    <a:pt x="452" y="13135"/>
                  </a:lnTo>
                  <a:lnTo>
                    <a:pt x="497" y="13045"/>
                  </a:lnTo>
                  <a:lnTo>
                    <a:pt x="543" y="12954"/>
                  </a:lnTo>
                  <a:lnTo>
                    <a:pt x="588" y="12909"/>
                  </a:lnTo>
                  <a:close/>
                  <a:moveTo>
                    <a:pt x="10743" y="1"/>
                  </a:moveTo>
                  <a:lnTo>
                    <a:pt x="10653" y="46"/>
                  </a:lnTo>
                  <a:lnTo>
                    <a:pt x="10562" y="91"/>
                  </a:lnTo>
                  <a:lnTo>
                    <a:pt x="10517" y="136"/>
                  </a:lnTo>
                  <a:lnTo>
                    <a:pt x="10472" y="271"/>
                  </a:lnTo>
                  <a:lnTo>
                    <a:pt x="10472" y="2122"/>
                  </a:lnTo>
                  <a:lnTo>
                    <a:pt x="9840" y="2257"/>
                  </a:lnTo>
                  <a:lnTo>
                    <a:pt x="9750" y="2257"/>
                  </a:lnTo>
                  <a:lnTo>
                    <a:pt x="9660" y="2302"/>
                  </a:lnTo>
                  <a:lnTo>
                    <a:pt x="9615" y="2393"/>
                  </a:lnTo>
                  <a:lnTo>
                    <a:pt x="9615" y="2483"/>
                  </a:lnTo>
                  <a:lnTo>
                    <a:pt x="9615" y="3250"/>
                  </a:lnTo>
                  <a:lnTo>
                    <a:pt x="8802" y="3070"/>
                  </a:lnTo>
                  <a:lnTo>
                    <a:pt x="8712" y="3070"/>
                  </a:lnTo>
                  <a:lnTo>
                    <a:pt x="8622" y="3115"/>
                  </a:lnTo>
                  <a:lnTo>
                    <a:pt x="8577" y="3205"/>
                  </a:lnTo>
                  <a:lnTo>
                    <a:pt x="8531" y="3295"/>
                  </a:lnTo>
                  <a:lnTo>
                    <a:pt x="8531" y="4198"/>
                  </a:lnTo>
                  <a:lnTo>
                    <a:pt x="8577" y="4288"/>
                  </a:lnTo>
                  <a:lnTo>
                    <a:pt x="8622" y="4379"/>
                  </a:lnTo>
                  <a:lnTo>
                    <a:pt x="8712" y="4424"/>
                  </a:lnTo>
                  <a:lnTo>
                    <a:pt x="8892" y="4424"/>
                  </a:lnTo>
                  <a:lnTo>
                    <a:pt x="8938" y="4333"/>
                  </a:lnTo>
                  <a:lnTo>
                    <a:pt x="8983" y="4288"/>
                  </a:lnTo>
                  <a:lnTo>
                    <a:pt x="8983" y="4198"/>
                  </a:lnTo>
                  <a:lnTo>
                    <a:pt x="8983" y="3566"/>
                  </a:lnTo>
                  <a:lnTo>
                    <a:pt x="12413" y="4288"/>
                  </a:lnTo>
                  <a:lnTo>
                    <a:pt x="12413" y="9840"/>
                  </a:lnTo>
                  <a:lnTo>
                    <a:pt x="12278" y="10020"/>
                  </a:lnTo>
                  <a:lnTo>
                    <a:pt x="12187" y="10201"/>
                  </a:lnTo>
                  <a:lnTo>
                    <a:pt x="12142" y="10382"/>
                  </a:lnTo>
                  <a:lnTo>
                    <a:pt x="12097" y="10607"/>
                  </a:lnTo>
                  <a:lnTo>
                    <a:pt x="12142" y="10788"/>
                  </a:lnTo>
                  <a:lnTo>
                    <a:pt x="12187" y="11013"/>
                  </a:lnTo>
                  <a:lnTo>
                    <a:pt x="12278" y="11194"/>
                  </a:lnTo>
                  <a:lnTo>
                    <a:pt x="12413" y="11329"/>
                  </a:lnTo>
                  <a:lnTo>
                    <a:pt x="12413" y="12458"/>
                  </a:lnTo>
                  <a:lnTo>
                    <a:pt x="8983" y="12458"/>
                  </a:lnTo>
                  <a:lnTo>
                    <a:pt x="8983" y="11375"/>
                  </a:lnTo>
                  <a:lnTo>
                    <a:pt x="9163" y="11194"/>
                  </a:lnTo>
                  <a:lnTo>
                    <a:pt x="9254" y="11013"/>
                  </a:lnTo>
                  <a:lnTo>
                    <a:pt x="9344" y="10833"/>
                  </a:lnTo>
                  <a:lnTo>
                    <a:pt x="9344" y="10607"/>
                  </a:lnTo>
                  <a:lnTo>
                    <a:pt x="9344" y="10382"/>
                  </a:lnTo>
                  <a:lnTo>
                    <a:pt x="9254" y="10156"/>
                  </a:lnTo>
                  <a:lnTo>
                    <a:pt x="9163" y="9975"/>
                  </a:lnTo>
                  <a:lnTo>
                    <a:pt x="8983" y="9795"/>
                  </a:lnTo>
                  <a:lnTo>
                    <a:pt x="8983" y="5236"/>
                  </a:lnTo>
                  <a:lnTo>
                    <a:pt x="8983" y="5146"/>
                  </a:lnTo>
                  <a:lnTo>
                    <a:pt x="8938" y="5056"/>
                  </a:lnTo>
                  <a:lnTo>
                    <a:pt x="8847" y="5011"/>
                  </a:lnTo>
                  <a:lnTo>
                    <a:pt x="8757" y="5011"/>
                  </a:lnTo>
                  <a:lnTo>
                    <a:pt x="8667" y="5056"/>
                  </a:lnTo>
                  <a:lnTo>
                    <a:pt x="8577" y="5101"/>
                  </a:lnTo>
                  <a:lnTo>
                    <a:pt x="8577" y="5191"/>
                  </a:lnTo>
                  <a:lnTo>
                    <a:pt x="8531" y="5236"/>
                  </a:lnTo>
                  <a:lnTo>
                    <a:pt x="8531" y="9524"/>
                  </a:lnTo>
                  <a:lnTo>
                    <a:pt x="8261" y="9434"/>
                  </a:lnTo>
                  <a:lnTo>
                    <a:pt x="7900" y="9389"/>
                  </a:lnTo>
                  <a:lnTo>
                    <a:pt x="7538" y="9434"/>
                  </a:lnTo>
                  <a:lnTo>
                    <a:pt x="7222" y="9569"/>
                  </a:lnTo>
                  <a:lnTo>
                    <a:pt x="7222" y="5056"/>
                  </a:lnTo>
                  <a:lnTo>
                    <a:pt x="7177" y="4965"/>
                  </a:lnTo>
                  <a:lnTo>
                    <a:pt x="7132" y="4875"/>
                  </a:lnTo>
                  <a:lnTo>
                    <a:pt x="7042" y="4830"/>
                  </a:lnTo>
                  <a:lnTo>
                    <a:pt x="6952" y="4830"/>
                  </a:lnTo>
                  <a:lnTo>
                    <a:pt x="6139" y="5011"/>
                  </a:lnTo>
                  <a:lnTo>
                    <a:pt x="6139" y="4198"/>
                  </a:lnTo>
                  <a:lnTo>
                    <a:pt x="6094" y="4153"/>
                  </a:lnTo>
                  <a:lnTo>
                    <a:pt x="6049" y="4063"/>
                  </a:lnTo>
                  <a:lnTo>
                    <a:pt x="6004" y="4018"/>
                  </a:lnTo>
                  <a:lnTo>
                    <a:pt x="5914" y="3972"/>
                  </a:lnTo>
                  <a:lnTo>
                    <a:pt x="5282" y="3837"/>
                  </a:lnTo>
                  <a:lnTo>
                    <a:pt x="5282" y="1986"/>
                  </a:lnTo>
                  <a:lnTo>
                    <a:pt x="5282" y="1896"/>
                  </a:lnTo>
                  <a:lnTo>
                    <a:pt x="5237" y="1806"/>
                  </a:lnTo>
                  <a:lnTo>
                    <a:pt x="5146" y="1761"/>
                  </a:lnTo>
                  <a:lnTo>
                    <a:pt x="5011" y="1761"/>
                  </a:lnTo>
                  <a:lnTo>
                    <a:pt x="4966" y="1806"/>
                  </a:lnTo>
                  <a:lnTo>
                    <a:pt x="4875" y="1851"/>
                  </a:lnTo>
                  <a:lnTo>
                    <a:pt x="4830" y="1896"/>
                  </a:lnTo>
                  <a:lnTo>
                    <a:pt x="4830" y="1986"/>
                  </a:lnTo>
                  <a:lnTo>
                    <a:pt x="4830" y="3747"/>
                  </a:lnTo>
                  <a:lnTo>
                    <a:pt x="4289" y="3611"/>
                  </a:lnTo>
                  <a:lnTo>
                    <a:pt x="4153" y="3656"/>
                  </a:lnTo>
                  <a:lnTo>
                    <a:pt x="4063" y="3702"/>
                  </a:lnTo>
                  <a:lnTo>
                    <a:pt x="4018" y="3747"/>
                  </a:lnTo>
                  <a:lnTo>
                    <a:pt x="3973" y="3837"/>
                  </a:lnTo>
                  <a:lnTo>
                    <a:pt x="3973" y="5462"/>
                  </a:lnTo>
                  <a:lnTo>
                    <a:pt x="3115" y="5642"/>
                  </a:lnTo>
                  <a:lnTo>
                    <a:pt x="3025" y="5688"/>
                  </a:lnTo>
                  <a:lnTo>
                    <a:pt x="2980" y="5733"/>
                  </a:lnTo>
                  <a:lnTo>
                    <a:pt x="2935" y="5778"/>
                  </a:lnTo>
                  <a:lnTo>
                    <a:pt x="2890" y="5868"/>
                  </a:lnTo>
                  <a:lnTo>
                    <a:pt x="2890" y="6771"/>
                  </a:lnTo>
                  <a:lnTo>
                    <a:pt x="2935" y="6861"/>
                  </a:lnTo>
                  <a:lnTo>
                    <a:pt x="2980" y="6906"/>
                  </a:lnTo>
                  <a:lnTo>
                    <a:pt x="3025" y="6996"/>
                  </a:lnTo>
                  <a:lnTo>
                    <a:pt x="3205" y="6996"/>
                  </a:lnTo>
                  <a:lnTo>
                    <a:pt x="3296" y="6951"/>
                  </a:lnTo>
                  <a:lnTo>
                    <a:pt x="3341" y="6861"/>
                  </a:lnTo>
                  <a:lnTo>
                    <a:pt x="3341" y="6771"/>
                  </a:lnTo>
                  <a:lnTo>
                    <a:pt x="3341" y="6049"/>
                  </a:lnTo>
                  <a:lnTo>
                    <a:pt x="6726" y="5326"/>
                  </a:lnTo>
                  <a:lnTo>
                    <a:pt x="6726" y="9885"/>
                  </a:lnTo>
                  <a:lnTo>
                    <a:pt x="6636" y="10066"/>
                  </a:lnTo>
                  <a:lnTo>
                    <a:pt x="6545" y="10201"/>
                  </a:lnTo>
                  <a:lnTo>
                    <a:pt x="6500" y="10382"/>
                  </a:lnTo>
                  <a:lnTo>
                    <a:pt x="6500" y="10607"/>
                  </a:lnTo>
                  <a:lnTo>
                    <a:pt x="6500" y="10788"/>
                  </a:lnTo>
                  <a:lnTo>
                    <a:pt x="6545" y="10968"/>
                  </a:lnTo>
                  <a:lnTo>
                    <a:pt x="6636" y="11149"/>
                  </a:lnTo>
                  <a:lnTo>
                    <a:pt x="6726" y="11284"/>
                  </a:lnTo>
                  <a:lnTo>
                    <a:pt x="6726" y="12458"/>
                  </a:lnTo>
                  <a:lnTo>
                    <a:pt x="3341" y="12458"/>
                  </a:lnTo>
                  <a:lnTo>
                    <a:pt x="3341" y="11329"/>
                  </a:lnTo>
                  <a:lnTo>
                    <a:pt x="3476" y="11194"/>
                  </a:lnTo>
                  <a:lnTo>
                    <a:pt x="3567" y="11013"/>
                  </a:lnTo>
                  <a:lnTo>
                    <a:pt x="3612" y="10788"/>
                  </a:lnTo>
                  <a:lnTo>
                    <a:pt x="3657" y="10607"/>
                  </a:lnTo>
                  <a:lnTo>
                    <a:pt x="3612" y="10382"/>
                  </a:lnTo>
                  <a:lnTo>
                    <a:pt x="3567" y="10201"/>
                  </a:lnTo>
                  <a:lnTo>
                    <a:pt x="3476" y="10020"/>
                  </a:lnTo>
                  <a:lnTo>
                    <a:pt x="3341" y="9840"/>
                  </a:lnTo>
                  <a:lnTo>
                    <a:pt x="3341" y="7809"/>
                  </a:lnTo>
                  <a:lnTo>
                    <a:pt x="3341" y="7719"/>
                  </a:lnTo>
                  <a:lnTo>
                    <a:pt x="3251" y="7628"/>
                  </a:lnTo>
                  <a:lnTo>
                    <a:pt x="3205" y="7583"/>
                  </a:lnTo>
                  <a:lnTo>
                    <a:pt x="3070" y="7583"/>
                  </a:lnTo>
                  <a:lnTo>
                    <a:pt x="2980" y="7628"/>
                  </a:lnTo>
                  <a:lnTo>
                    <a:pt x="2935" y="7673"/>
                  </a:lnTo>
                  <a:lnTo>
                    <a:pt x="2890" y="7764"/>
                  </a:lnTo>
                  <a:lnTo>
                    <a:pt x="2890" y="7809"/>
                  </a:lnTo>
                  <a:lnTo>
                    <a:pt x="2890" y="9524"/>
                  </a:lnTo>
                  <a:lnTo>
                    <a:pt x="2574" y="9434"/>
                  </a:lnTo>
                  <a:lnTo>
                    <a:pt x="2213" y="9389"/>
                  </a:lnTo>
                  <a:lnTo>
                    <a:pt x="1942" y="9434"/>
                  </a:lnTo>
                  <a:lnTo>
                    <a:pt x="1671" y="9479"/>
                  </a:lnTo>
                  <a:lnTo>
                    <a:pt x="1445" y="9569"/>
                  </a:lnTo>
                  <a:lnTo>
                    <a:pt x="1220" y="9750"/>
                  </a:lnTo>
                  <a:lnTo>
                    <a:pt x="1039" y="9930"/>
                  </a:lnTo>
                  <a:lnTo>
                    <a:pt x="904" y="10111"/>
                  </a:lnTo>
                  <a:lnTo>
                    <a:pt x="813" y="10336"/>
                  </a:lnTo>
                  <a:lnTo>
                    <a:pt x="768" y="10607"/>
                  </a:lnTo>
                  <a:lnTo>
                    <a:pt x="813" y="10833"/>
                  </a:lnTo>
                  <a:lnTo>
                    <a:pt x="904" y="11059"/>
                  </a:lnTo>
                  <a:lnTo>
                    <a:pt x="1039" y="11284"/>
                  </a:lnTo>
                  <a:lnTo>
                    <a:pt x="1220" y="11465"/>
                  </a:lnTo>
                  <a:lnTo>
                    <a:pt x="1400" y="11600"/>
                  </a:lnTo>
                  <a:lnTo>
                    <a:pt x="1581" y="11690"/>
                  </a:lnTo>
                  <a:lnTo>
                    <a:pt x="1761" y="11736"/>
                  </a:lnTo>
                  <a:lnTo>
                    <a:pt x="1987" y="11781"/>
                  </a:lnTo>
                  <a:lnTo>
                    <a:pt x="1987" y="12458"/>
                  </a:lnTo>
                  <a:lnTo>
                    <a:pt x="543" y="12458"/>
                  </a:lnTo>
                  <a:lnTo>
                    <a:pt x="407" y="12503"/>
                  </a:lnTo>
                  <a:lnTo>
                    <a:pt x="227" y="12638"/>
                  </a:lnTo>
                  <a:lnTo>
                    <a:pt x="46" y="12864"/>
                  </a:lnTo>
                  <a:lnTo>
                    <a:pt x="1" y="12999"/>
                  </a:lnTo>
                  <a:lnTo>
                    <a:pt x="1" y="13135"/>
                  </a:lnTo>
                  <a:lnTo>
                    <a:pt x="1" y="13270"/>
                  </a:lnTo>
                  <a:lnTo>
                    <a:pt x="46" y="13360"/>
                  </a:lnTo>
                  <a:lnTo>
                    <a:pt x="227" y="13586"/>
                  </a:lnTo>
                  <a:lnTo>
                    <a:pt x="407" y="13722"/>
                  </a:lnTo>
                  <a:lnTo>
                    <a:pt x="543" y="13767"/>
                  </a:lnTo>
                  <a:lnTo>
                    <a:pt x="678" y="13812"/>
                  </a:lnTo>
                  <a:lnTo>
                    <a:pt x="15166" y="13812"/>
                  </a:lnTo>
                  <a:lnTo>
                    <a:pt x="15302" y="13767"/>
                  </a:lnTo>
                  <a:lnTo>
                    <a:pt x="15392" y="13722"/>
                  </a:lnTo>
                  <a:lnTo>
                    <a:pt x="15618" y="13586"/>
                  </a:lnTo>
                  <a:lnTo>
                    <a:pt x="15798" y="13360"/>
                  </a:lnTo>
                  <a:lnTo>
                    <a:pt x="15798" y="13270"/>
                  </a:lnTo>
                  <a:lnTo>
                    <a:pt x="15843" y="13135"/>
                  </a:lnTo>
                  <a:lnTo>
                    <a:pt x="15798" y="12999"/>
                  </a:lnTo>
                  <a:lnTo>
                    <a:pt x="15798" y="12864"/>
                  </a:lnTo>
                  <a:lnTo>
                    <a:pt x="15618" y="12638"/>
                  </a:lnTo>
                  <a:lnTo>
                    <a:pt x="15392" y="12503"/>
                  </a:lnTo>
                  <a:lnTo>
                    <a:pt x="15302" y="12458"/>
                  </a:lnTo>
                  <a:lnTo>
                    <a:pt x="13767" y="12458"/>
                  </a:lnTo>
                  <a:lnTo>
                    <a:pt x="13767" y="11781"/>
                  </a:lnTo>
                  <a:lnTo>
                    <a:pt x="13993" y="11736"/>
                  </a:lnTo>
                  <a:lnTo>
                    <a:pt x="14173" y="11690"/>
                  </a:lnTo>
                  <a:lnTo>
                    <a:pt x="14354" y="11600"/>
                  </a:lnTo>
                  <a:lnTo>
                    <a:pt x="14534" y="11465"/>
                  </a:lnTo>
                  <a:lnTo>
                    <a:pt x="14715" y="11284"/>
                  </a:lnTo>
                  <a:lnTo>
                    <a:pt x="14850" y="11059"/>
                  </a:lnTo>
                  <a:lnTo>
                    <a:pt x="14941" y="10833"/>
                  </a:lnTo>
                  <a:lnTo>
                    <a:pt x="14986" y="10607"/>
                  </a:lnTo>
                  <a:lnTo>
                    <a:pt x="14941" y="10336"/>
                  </a:lnTo>
                  <a:lnTo>
                    <a:pt x="14850" y="10111"/>
                  </a:lnTo>
                  <a:lnTo>
                    <a:pt x="14715" y="9930"/>
                  </a:lnTo>
                  <a:lnTo>
                    <a:pt x="14534" y="9750"/>
                  </a:lnTo>
                  <a:lnTo>
                    <a:pt x="14309" y="9569"/>
                  </a:lnTo>
                  <a:lnTo>
                    <a:pt x="14083" y="9479"/>
                  </a:lnTo>
                  <a:lnTo>
                    <a:pt x="13812" y="9434"/>
                  </a:lnTo>
                  <a:lnTo>
                    <a:pt x="13541" y="9389"/>
                  </a:lnTo>
                  <a:lnTo>
                    <a:pt x="13180" y="9434"/>
                  </a:lnTo>
                  <a:lnTo>
                    <a:pt x="12864" y="9524"/>
                  </a:lnTo>
                  <a:lnTo>
                    <a:pt x="12864" y="4108"/>
                  </a:lnTo>
                  <a:lnTo>
                    <a:pt x="12864" y="4018"/>
                  </a:lnTo>
                  <a:lnTo>
                    <a:pt x="12819" y="3972"/>
                  </a:lnTo>
                  <a:lnTo>
                    <a:pt x="12729" y="3927"/>
                  </a:lnTo>
                  <a:lnTo>
                    <a:pt x="12684" y="3882"/>
                  </a:lnTo>
                  <a:lnTo>
                    <a:pt x="11781" y="3702"/>
                  </a:lnTo>
                  <a:lnTo>
                    <a:pt x="11781" y="2122"/>
                  </a:lnTo>
                  <a:lnTo>
                    <a:pt x="11781" y="2032"/>
                  </a:lnTo>
                  <a:lnTo>
                    <a:pt x="11691" y="1941"/>
                  </a:lnTo>
                  <a:lnTo>
                    <a:pt x="11601" y="1896"/>
                  </a:lnTo>
                  <a:lnTo>
                    <a:pt x="11510" y="1896"/>
                  </a:lnTo>
                  <a:lnTo>
                    <a:pt x="10969" y="2032"/>
                  </a:lnTo>
                  <a:lnTo>
                    <a:pt x="10969" y="271"/>
                  </a:lnTo>
                  <a:lnTo>
                    <a:pt x="10924" y="181"/>
                  </a:lnTo>
                  <a:lnTo>
                    <a:pt x="10878" y="91"/>
                  </a:lnTo>
                  <a:lnTo>
                    <a:pt x="10833" y="46"/>
                  </a:lnTo>
                  <a:lnTo>
                    <a:pt x="10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phic 1" descr="Good Inventory with solid fill">
            <a:extLst>
              <a:ext uri="{FF2B5EF4-FFF2-40B4-BE49-F238E27FC236}">
                <a16:creationId xmlns:a16="http://schemas.microsoft.com/office/drawing/2014/main" id="{C691F6D6-8C90-ED45-DA1B-A6C5CAA55B5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85318" y="521555"/>
            <a:ext cx="454380" cy="454380"/>
          </a:xfrm>
          <a:prstGeom prst="rect">
            <a:avLst/>
          </a:prstGeom>
        </p:spPr>
      </p:pic>
      <p:sp>
        <p:nvSpPr>
          <p:cNvPr id="17" name="Google Shape;870;p41">
            <a:extLst>
              <a:ext uri="{FF2B5EF4-FFF2-40B4-BE49-F238E27FC236}">
                <a16:creationId xmlns:a16="http://schemas.microsoft.com/office/drawing/2014/main" id="{563BD923-2661-B808-F17F-2B180F08FC70}"/>
              </a:ext>
            </a:extLst>
          </p:cNvPr>
          <p:cNvSpPr txBox="1"/>
          <p:nvPr/>
        </p:nvSpPr>
        <p:spPr>
          <a:xfrm>
            <a:off x="1144656" y="1587637"/>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CO" sz="1600">
                <a:solidFill>
                  <a:schemeClr val="dk1"/>
                </a:solidFill>
                <a:latin typeface="Public Sans"/>
                <a:ea typeface="Public Sans"/>
                <a:cs typeface="Public Sans"/>
                <a:sym typeface="Public Sans"/>
              </a:rPr>
              <a:t>Cualquier miembro del equipo puede realizarla.</a:t>
            </a:r>
          </a:p>
        </p:txBody>
      </p:sp>
      <p:sp>
        <p:nvSpPr>
          <p:cNvPr id="18" name="Google Shape;871;p41">
            <a:extLst>
              <a:ext uri="{FF2B5EF4-FFF2-40B4-BE49-F238E27FC236}">
                <a16:creationId xmlns:a16="http://schemas.microsoft.com/office/drawing/2014/main" id="{D08E4607-9353-98A0-C7CA-53456FDE6B8E}"/>
              </a:ext>
            </a:extLst>
          </p:cNvPr>
          <p:cNvSpPr txBox="1"/>
          <p:nvPr/>
        </p:nvSpPr>
        <p:spPr>
          <a:xfrm>
            <a:off x="1144656" y="2897609"/>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CO" sz="1600">
                <a:solidFill>
                  <a:schemeClr val="dk1"/>
                </a:solidFill>
                <a:latin typeface="Public Sans"/>
                <a:ea typeface="Public Sans"/>
                <a:cs typeface="Public Sans"/>
                <a:sym typeface="Public Sans"/>
              </a:rPr>
              <a:t>Criterios de aceptación definidos.</a:t>
            </a:r>
          </a:p>
        </p:txBody>
      </p:sp>
      <p:sp>
        <p:nvSpPr>
          <p:cNvPr id="19" name="Google Shape;872;p41">
            <a:extLst>
              <a:ext uri="{FF2B5EF4-FFF2-40B4-BE49-F238E27FC236}">
                <a16:creationId xmlns:a16="http://schemas.microsoft.com/office/drawing/2014/main" id="{21B09FC2-07F9-44F9-0278-0914B1D7E394}"/>
              </a:ext>
            </a:extLst>
          </p:cNvPr>
          <p:cNvSpPr txBox="1"/>
          <p:nvPr/>
        </p:nvSpPr>
        <p:spPr>
          <a:xfrm>
            <a:off x="1144656" y="4183518"/>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CO" sz="1600">
                <a:solidFill>
                  <a:schemeClr val="dk1"/>
                </a:solidFill>
                <a:latin typeface="Public Sans"/>
                <a:ea typeface="Public Sans"/>
                <a:cs typeface="Public Sans"/>
                <a:sym typeface="Public Sans"/>
              </a:rPr>
              <a:t>Duradero en el tiempo.</a:t>
            </a:r>
          </a:p>
        </p:txBody>
      </p:sp>
      <p:sp>
        <p:nvSpPr>
          <p:cNvPr id="20" name="Google Shape;873;p41">
            <a:extLst>
              <a:ext uri="{FF2B5EF4-FFF2-40B4-BE49-F238E27FC236}">
                <a16:creationId xmlns:a16="http://schemas.microsoft.com/office/drawing/2014/main" id="{72EBBD7B-C2AC-C88F-D18C-1BF7A4B17F27}"/>
              </a:ext>
            </a:extLst>
          </p:cNvPr>
          <p:cNvSpPr txBox="1"/>
          <p:nvPr/>
        </p:nvSpPr>
        <p:spPr>
          <a:xfrm>
            <a:off x="4702181" y="1587634"/>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s-CO" sz="1600">
                <a:solidFill>
                  <a:schemeClr val="dk1"/>
                </a:solidFill>
                <a:latin typeface="Public Sans"/>
                <a:ea typeface="Public Sans"/>
                <a:cs typeface="Public Sans"/>
                <a:sym typeface="Public Sans"/>
              </a:rPr>
              <a:t>Posible de realizar dentro del sprint, </a:t>
            </a:r>
            <a:r>
              <a:rPr lang="es-CO" sz="1600" err="1">
                <a:solidFill>
                  <a:schemeClr val="dk1"/>
                </a:solidFill>
                <a:latin typeface="Public Sans"/>
                <a:ea typeface="Public Sans"/>
                <a:cs typeface="Public Sans"/>
                <a:sym typeface="Public Sans"/>
              </a:rPr>
              <a:t>HU</a:t>
            </a:r>
            <a:r>
              <a:rPr lang="es-CO" sz="1600">
                <a:solidFill>
                  <a:schemeClr val="dk1"/>
                </a:solidFill>
                <a:latin typeface="Public Sans"/>
                <a:ea typeface="Public Sans"/>
                <a:cs typeface="Public Sans"/>
                <a:sym typeface="Public Sans"/>
              </a:rPr>
              <a:t> estimadas.</a:t>
            </a:r>
          </a:p>
        </p:txBody>
      </p:sp>
      <p:sp>
        <p:nvSpPr>
          <p:cNvPr id="21" name="Google Shape;874;p41">
            <a:extLst>
              <a:ext uri="{FF2B5EF4-FFF2-40B4-BE49-F238E27FC236}">
                <a16:creationId xmlns:a16="http://schemas.microsoft.com/office/drawing/2014/main" id="{03905AEC-07D7-E9F3-D988-B6065F3D8AF4}"/>
              </a:ext>
            </a:extLst>
          </p:cNvPr>
          <p:cNvSpPr txBox="1"/>
          <p:nvPr/>
        </p:nvSpPr>
        <p:spPr>
          <a:xfrm>
            <a:off x="4702181" y="2897606"/>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s-CO" sz="1600">
                <a:solidFill>
                  <a:schemeClr val="dk1"/>
                </a:solidFill>
                <a:latin typeface="Public Sans"/>
                <a:ea typeface="Public Sans"/>
                <a:cs typeface="Public Sans"/>
                <a:sym typeface="Public Sans"/>
              </a:rPr>
              <a:t>Diseño claro y facilidad de usuario.</a:t>
            </a:r>
          </a:p>
        </p:txBody>
      </p:sp>
      <p:sp>
        <p:nvSpPr>
          <p:cNvPr id="22" name="Google Shape;875;p41">
            <a:extLst>
              <a:ext uri="{FF2B5EF4-FFF2-40B4-BE49-F238E27FC236}">
                <a16:creationId xmlns:a16="http://schemas.microsoft.com/office/drawing/2014/main" id="{32CFD546-6C11-626C-0969-143EB57D72BC}"/>
              </a:ext>
            </a:extLst>
          </p:cNvPr>
          <p:cNvSpPr txBox="1"/>
          <p:nvPr/>
        </p:nvSpPr>
        <p:spPr>
          <a:xfrm>
            <a:off x="4702181" y="4183515"/>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s-CO" sz="1600" err="1">
                <a:solidFill>
                  <a:schemeClr val="dk1"/>
                </a:solidFill>
                <a:latin typeface="Public Sans"/>
                <a:ea typeface="Public Sans"/>
                <a:cs typeface="Public Sans"/>
                <a:sym typeface="Public Sans"/>
              </a:rPr>
              <a:t>HU</a:t>
            </a:r>
            <a:r>
              <a:rPr lang="es-CO" sz="1600">
                <a:solidFill>
                  <a:schemeClr val="dk1"/>
                </a:solidFill>
                <a:latin typeface="Public Sans"/>
                <a:ea typeface="Public Sans"/>
                <a:cs typeface="Public Sans"/>
                <a:sym typeface="Public Sans"/>
              </a:rPr>
              <a:t> ordenada y fácil de entender.</a:t>
            </a:r>
          </a:p>
        </p:txBody>
      </p:sp>
      <p:sp>
        <p:nvSpPr>
          <p:cNvPr id="23" name="Google Shape;858;p41">
            <a:extLst>
              <a:ext uri="{FF2B5EF4-FFF2-40B4-BE49-F238E27FC236}">
                <a16:creationId xmlns:a16="http://schemas.microsoft.com/office/drawing/2014/main" id="{A26BB59B-9325-8D7C-05FD-8E45FEA2F98E}"/>
              </a:ext>
            </a:extLst>
          </p:cNvPr>
          <p:cNvSpPr txBox="1"/>
          <p:nvPr/>
        </p:nvSpPr>
        <p:spPr>
          <a:xfrm>
            <a:off x="1144655" y="1287735"/>
            <a:ext cx="1971523"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CO" sz="1800" b="1">
                <a:solidFill>
                  <a:schemeClr val="dk1"/>
                </a:solidFill>
                <a:latin typeface="IBM Plex Sans"/>
                <a:ea typeface="IBM Plex Sans"/>
                <a:cs typeface="IBM Plex Sans"/>
                <a:sym typeface="IBM Plex Sans"/>
              </a:rPr>
              <a:t>Sencillez</a:t>
            </a:r>
          </a:p>
        </p:txBody>
      </p:sp>
      <p:sp>
        <p:nvSpPr>
          <p:cNvPr id="24" name="Google Shape;859;p41">
            <a:extLst>
              <a:ext uri="{FF2B5EF4-FFF2-40B4-BE49-F238E27FC236}">
                <a16:creationId xmlns:a16="http://schemas.microsoft.com/office/drawing/2014/main" id="{2BFB3DC7-F2CC-A965-1CB6-31A24800394D}"/>
              </a:ext>
            </a:extLst>
          </p:cNvPr>
          <p:cNvSpPr txBox="1"/>
          <p:nvPr/>
        </p:nvSpPr>
        <p:spPr>
          <a:xfrm>
            <a:off x="1144656" y="2597632"/>
            <a:ext cx="1757100"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CO" sz="1800" b="1">
                <a:solidFill>
                  <a:schemeClr val="dk1"/>
                </a:solidFill>
                <a:latin typeface="IBM Plex Sans"/>
                <a:ea typeface="IBM Plex Sans"/>
                <a:cs typeface="IBM Plex Sans"/>
                <a:sym typeface="IBM Plex Sans"/>
              </a:rPr>
              <a:t>Medible</a:t>
            </a:r>
          </a:p>
        </p:txBody>
      </p:sp>
      <p:sp>
        <p:nvSpPr>
          <p:cNvPr id="25" name="Google Shape;860;p41">
            <a:extLst>
              <a:ext uri="{FF2B5EF4-FFF2-40B4-BE49-F238E27FC236}">
                <a16:creationId xmlns:a16="http://schemas.microsoft.com/office/drawing/2014/main" id="{DA1215C2-1B87-BE8C-D72D-DEBFBDF5B253}"/>
              </a:ext>
            </a:extLst>
          </p:cNvPr>
          <p:cNvSpPr txBox="1"/>
          <p:nvPr/>
        </p:nvSpPr>
        <p:spPr>
          <a:xfrm>
            <a:off x="1144656" y="3883416"/>
            <a:ext cx="1757100"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CO" sz="1800" b="1">
                <a:solidFill>
                  <a:schemeClr val="dk1"/>
                </a:solidFill>
                <a:latin typeface="IBM Plex Sans"/>
                <a:ea typeface="IBM Plex Sans"/>
                <a:cs typeface="IBM Plex Sans"/>
                <a:sym typeface="IBM Plex Sans"/>
              </a:rPr>
              <a:t>Persistente</a:t>
            </a:r>
          </a:p>
        </p:txBody>
      </p:sp>
      <p:sp>
        <p:nvSpPr>
          <p:cNvPr id="26" name="Google Shape;861;p41">
            <a:extLst>
              <a:ext uri="{FF2B5EF4-FFF2-40B4-BE49-F238E27FC236}">
                <a16:creationId xmlns:a16="http://schemas.microsoft.com/office/drawing/2014/main" id="{58766D77-DA55-0412-FF5C-3BD18FBCA9A3}"/>
              </a:ext>
            </a:extLst>
          </p:cNvPr>
          <p:cNvSpPr txBox="1"/>
          <p:nvPr/>
        </p:nvSpPr>
        <p:spPr>
          <a:xfrm>
            <a:off x="4702181" y="1287732"/>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s-CO" sz="1800" b="1">
                <a:solidFill>
                  <a:schemeClr val="dk1"/>
                </a:solidFill>
                <a:latin typeface="IBM Plex Sans"/>
                <a:ea typeface="IBM Plex Sans"/>
                <a:cs typeface="IBM Plex Sans"/>
                <a:sym typeface="IBM Plex Sans"/>
              </a:rPr>
              <a:t>Viable</a:t>
            </a:r>
          </a:p>
        </p:txBody>
      </p:sp>
      <p:sp>
        <p:nvSpPr>
          <p:cNvPr id="27" name="Google Shape;862;p41">
            <a:extLst>
              <a:ext uri="{FF2B5EF4-FFF2-40B4-BE49-F238E27FC236}">
                <a16:creationId xmlns:a16="http://schemas.microsoft.com/office/drawing/2014/main" id="{520CD301-9975-EBCB-F723-F76BCEE65B67}"/>
              </a:ext>
            </a:extLst>
          </p:cNvPr>
          <p:cNvSpPr txBox="1"/>
          <p:nvPr/>
        </p:nvSpPr>
        <p:spPr>
          <a:xfrm>
            <a:off x="4702181" y="2597629"/>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s-CO" sz="1800" b="1">
                <a:solidFill>
                  <a:schemeClr val="dk1"/>
                </a:solidFill>
                <a:latin typeface="IBM Plex Sans"/>
                <a:ea typeface="IBM Plex Sans"/>
                <a:cs typeface="IBM Plex Sans"/>
                <a:sym typeface="IBM Plex Sans"/>
              </a:rPr>
              <a:t>Intuitiva</a:t>
            </a:r>
          </a:p>
        </p:txBody>
      </p:sp>
      <p:sp>
        <p:nvSpPr>
          <p:cNvPr id="28" name="Google Shape;863;p41">
            <a:extLst>
              <a:ext uri="{FF2B5EF4-FFF2-40B4-BE49-F238E27FC236}">
                <a16:creationId xmlns:a16="http://schemas.microsoft.com/office/drawing/2014/main" id="{B2D74CE6-D95E-3D23-3FD7-97108AB1C5F4}"/>
              </a:ext>
            </a:extLst>
          </p:cNvPr>
          <p:cNvSpPr txBox="1"/>
          <p:nvPr/>
        </p:nvSpPr>
        <p:spPr>
          <a:xfrm>
            <a:off x="4702181" y="3883413"/>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s-CO" sz="1800" b="1">
                <a:solidFill>
                  <a:schemeClr val="dk1"/>
                </a:solidFill>
                <a:latin typeface="IBM Plex Sans"/>
                <a:ea typeface="IBM Plex Sans"/>
                <a:cs typeface="IBM Plex Sans"/>
                <a:sym typeface="IBM Plex Sans"/>
              </a:rPr>
              <a:t>Clara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Definition of Done</a:t>
            </a:r>
            <a:endParaRPr/>
          </a:p>
        </p:txBody>
      </p:sp>
      <p:sp>
        <p:nvSpPr>
          <p:cNvPr id="870" name="Google Shape;870;p41"/>
          <p:cNvSpPr txBox="1"/>
          <p:nvPr/>
        </p:nvSpPr>
        <p:spPr>
          <a:xfrm>
            <a:off x="1144656" y="1575605"/>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600">
                <a:solidFill>
                  <a:schemeClr val="dk1"/>
                </a:solidFill>
                <a:latin typeface="Public Sans"/>
                <a:ea typeface="Public Sans"/>
                <a:cs typeface="Public Sans"/>
                <a:sym typeface="Public Sans"/>
              </a:rPr>
              <a:t>Realizadas las tareas en su totalidad.</a:t>
            </a:r>
            <a:endParaRPr sz="1600">
              <a:solidFill>
                <a:schemeClr val="dk1"/>
              </a:solidFill>
              <a:latin typeface="Public Sans"/>
              <a:ea typeface="Public Sans"/>
              <a:cs typeface="Public Sans"/>
              <a:sym typeface="Public Sans"/>
            </a:endParaRPr>
          </a:p>
        </p:txBody>
      </p:sp>
      <p:sp>
        <p:nvSpPr>
          <p:cNvPr id="871" name="Google Shape;871;p41"/>
          <p:cNvSpPr txBox="1"/>
          <p:nvPr/>
        </p:nvSpPr>
        <p:spPr>
          <a:xfrm>
            <a:off x="1144656" y="2885577"/>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600">
                <a:solidFill>
                  <a:schemeClr val="dk1"/>
                </a:solidFill>
                <a:latin typeface="Public Sans"/>
                <a:ea typeface="Public Sans"/>
                <a:cs typeface="Public Sans"/>
                <a:sym typeface="Public Sans"/>
              </a:rPr>
              <a:t>Pruebas escritas y sin erroes.</a:t>
            </a:r>
            <a:endParaRPr sz="1600">
              <a:solidFill>
                <a:schemeClr val="dk1"/>
              </a:solidFill>
              <a:latin typeface="Public Sans"/>
              <a:ea typeface="Public Sans"/>
              <a:cs typeface="Public Sans"/>
              <a:sym typeface="Public Sans"/>
            </a:endParaRPr>
          </a:p>
        </p:txBody>
      </p:sp>
      <p:sp>
        <p:nvSpPr>
          <p:cNvPr id="872" name="Google Shape;872;p41"/>
          <p:cNvSpPr txBox="1"/>
          <p:nvPr/>
        </p:nvSpPr>
        <p:spPr>
          <a:xfrm>
            <a:off x="1144656" y="4159449"/>
            <a:ext cx="2958110" cy="52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600">
                <a:solidFill>
                  <a:schemeClr val="dk1"/>
                </a:solidFill>
                <a:latin typeface="Public Sans"/>
                <a:ea typeface="Public Sans"/>
                <a:cs typeface="Public Sans"/>
                <a:sym typeface="Public Sans"/>
              </a:rPr>
              <a:t>Código claro y documentado.</a:t>
            </a:r>
            <a:endParaRPr sz="1600">
              <a:solidFill>
                <a:schemeClr val="dk1"/>
              </a:solidFill>
              <a:latin typeface="Public Sans"/>
              <a:ea typeface="Public Sans"/>
              <a:cs typeface="Public Sans"/>
              <a:sym typeface="Public Sans"/>
            </a:endParaRPr>
          </a:p>
        </p:txBody>
      </p:sp>
      <p:sp>
        <p:nvSpPr>
          <p:cNvPr id="873" name="Google Shape;873;p41"/>
          <p:cNvSpPr txBox="1"/>
          <p:nvPr/>
        </p:nvSpPr>
        <p:spPr>
          <a:xfrm>
            <a:off x="4702181" y="1575602"/>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600">
                <a:solidFill>
                  <a:schemeClr val="dk1"/>
                </a:solidFill>
                <a:latin typeface="Public Sans"/>
                <a:ea typeface="Public Sans"/>
                <a:cs typeface="Public Sans"/>
                <a:sym typeface="Public Sans"/>
              </a:rPr>
              <a:t>Todas las funcionalidades correctas.</a:t>
            </a:r>
            <a:endParaRPr sz="1600">
              <a:solidFill>
                <a:schemeClr val="dk1"/>
              </a:solidFill>
              <a:latin typeface="Public Sans"/>
              <a:ea typeface="Public Sans"/>
              <a:cs typeface="Public Sans"/>
              <a:sym typeface="Public Sans"/>
            </a:endParaRPr>
          </a:p>
        </p:txBody>
      </p:sp>
      <p:sp>
        <p:nvSpPr>
          <p:cNvPr id="874" name="Google Shape;874;p41"/>
          <p:cNvSpPr txBox="1"/>
          <p:nvPr/>
        </p:nvSpPr>
        <p:spPr>
          <a:xfrm>
            <a:off x="4702181" y="2885574"/>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600">
                <a:solidFill>
                  <a:schemeClr val="dk1"/>
                </a:solidFill>
                <a:latin typeface="Public Sans"/>
                <a:ea typeface="Public Sans"/>
                <a:cs typeface="Public Sans"/>
                <a:sym typeface="Public Sans"/>
              </a:rPr>
              <a:t>Última versión actualizada.</a:t>
            </a:r>
            <a:endParaRPr sz="1600">
              <a:solidFill>
                <a:schemeClr val="dk1"/>
              </a:solidFill>
              <a:latin typeface="Public Sans"/>
              <a:ea typeface="Public Sans"/>
              <a:cs typeface="Public Sans"/>
              <a:sym typeface="Public Sans"/>
            </a:endParaRPr>
          </a:p>
        </p:txBody>
      </p:sp>
      <p:sp>
        <p:nvSpPr>
          <p:cNvPr id="875" name="Google Shape;875;p41"/>
          <p:cNvSpPr txBox="1"/>
          <p:nvPr/>
        </p:nvSpPr>
        <p:spPr>
          <a:xfrm>
            <a:off x="4702181" y="4159446"/>
            <a:ext cx="3094282" cy="5253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600">
                <a:solidFill>
                  <a:schemeClr val="dk1"/>
                </a:solidFill>
                <a:latin typeface="Public Sans"/>
                <a:ea typeface="Public Sans"/>
                <a:cs typeface="Public Sans"/>
                <a:sym typeface="Public Sans"/>
              </a:rPr>
              <a:t>Elementos visuales están implementados y se ven bien.</a:t>
            </a:r>
            <a:endParaRPr sz="1600">
              <a:solidFill>
                <a:schemeClr val="dk1"/>
              </a:solidFill>
              <a:latin typeface="Public Sans"/>
              <a:ea typeface="Public Sans"/>
              <a:cs typeface="Public Sans"/>
              <a:sym typeface="Public Sans"/>
            </a:endParaRPr>
          </a:p>
        </p:txBody>
      </p:sp>
      <p:grpSp>
        <p:nvGrpSpPr>
          <p:cNvPr id="880" name="Google Shape;880;p41"/>
          <p:cNvGrpSpPr/>
          <p:nvPr/>
        </p:nvGrpSpPr>
        <p:grpSpPr>
          <a:xfrm rot="-144">
            <a:off x="8137946" y="3963839"/>
            <a:ext cx="870130" cy="951010"/>
            <a:chOff x="3259106" y="1540628"/>
            <a:chExt cx="365724" cy="399752"/>
          </a:xfrm>
        </p:grpSpPr>
        <p:sp>
          <p:nvSpPr>
            <p:cNvPr id="881" name="Google Shape;881;p41"/>
            <p:cNvSpPr/>
            <p:nvPr/>
          </p:nvSpPr>
          <p:spPr>
            <a:xfrm>
              <a:off x="3259106" y="1540628"/>
              <a:ext cx="365675" cy="399750"/>
            </a:xfrm>
            <a:custGeom>
              <a:avLst/>
              <a:gdLst/>
              <a:ahLst/>
              <a:cxnLst/>
              <a:rect l="l" t="t" r="r" b="b"/>
              <a:pathLst>
                <a:path w="14627" h="15990" extrusionOk="0">
                  <a:moveTo>
                    <a:pt x="5633" y="1"/>
                  </a:moveTo>
                  <a:lnTo>
                    <a:pt x="5360" y="46"/>
                  </a:lnTo>
                  <a:lnTo>
                    <a:pt x="5133" y="91"/>
                  </a:lnTo>
                  <a:lnTo>
                    <a:pt x="4951" y="228"/>
                  </a:lnTo>
                  <a:lnTo>
                    <a:pt x="4769" y="364"/>
                  </a:lnTo>
                  <a:lnTo>
                    <a:pt x="4633" y="546"/>
                  </a:lnTo>
                  <a:lnTo>
                    <a:pt x="4542" y="727"/>
                  </a:lnTo>
                  <a:lnTo>
                    <a:pt x="4452" y="954"/>
                  </a:lnTo>
                  <a:lnTo>
                    <a:pt x="4452" y="1182"/>
                  </a:lnTo>
                  <a:lnTo>
                    <a:pt x="4452" y="4679"/>
                  </a:lnTo>
                  <a:lnTo>
                    <a:pt x="3997" y="4815"/>
                  </a:lnTo>
                  <a:lnTo>
                    <a:pt x="3543" y="4997"/>
                  </a:lnTo>
                  <a:lnTo>
                    <a:pt x="3134" y="5179"/>
                  </a:lnTo>
                  <a:lnTo>
                    <a:pt x="2726" y="5406"/>
                  </a:lnTo>
                  <a:lnTo>
                    <a:pt x="2317" y="5678"/>
                  </a:lnTo>
                  <a:lnTo>
                    <a:pt x="1953" y="5951"/>
                  </a:lnTo>
                  <a:lnTo>
                    <a:pt x="1635" y="6269"/>
                  </a:lnTo>
                  <a:lnTo>
                    <a:pt x="1317" y="6632"/>
                  </a:lnTo>
                  <a:lnTo>
                    <a:pt x="999" y="7041"/>
                  </a:lnTo>
                  <a:lnTo>
                    <a:pt x="772" y="7450"/>
                  </a:lnTo>
                  <a:lnTo>
                    <a:pt x="545" y="7904"/>
                  </a:lnTo>
                  <a:lnTo>
                    <a:pt x="364" y="8313"/>
                  </a:lnTo>
                  <a:lnTo>
                    <a:pt x="227" y="8812"/>
                  </a:lnTo>
                  <a:lnTo>
                    <a:pt x="91" y="9267"/>
                  </a:lnTo>
                  <a:lnTo>
                    <a:pt x="46" y="9766"/>
                  </a:lnTo>
                  <a:lnTo>
                    <a:pt x="0" y="10266"/>
                  </a:lnTo>
                  <a:lnTo>
                    <a:pt x="46" y="10811"/>
                  </a:lnTo>
                  <a:lnTo>
                    <a:pt x="136" y="11401"/>
                  </a:lnTo>
                  <a:lnTo>
                    <a:pt x="273" y="11901"/>
                  </a:lnTo>
                  <a:lnTo>
                    <a:pt x="454" y="12446"/>
                  </a:lnTo>
                  <a:lnTo>
                    <a:pt x="682" y="12946"/>
                  </a:lnTo>
                  <a:lnTo>
                    <a:pt x="999" y="13445"/>
                  </a:lnTo>
                  <a:lnTo>
                    <a:pt x="1317" y="13900"/>
                  </a:lnTo>
                  <a:lnTo>
                    <a:pt x="1681" y="14308"/>
                  </a:lnTo>
                  <a:lnTo>
                    <a:pt x="2090" y="14672"/>
                  </a:lnTo>
                  <a:lnTo>
                    <a:pt x="2544" y="14990"/>
                  </a:lnTo>
                  <a:lnTo>
                    <a:pt x="2998" y="15308"/>
                  </a:lnTo>
                  <a:lnTo>
                    <a:pt x="3498" y="15535"/>
                  </a:lnTo>
                  <a:lnTo>
                    <a:pt x="4043" y="15717"/>
                  </a:lnTo>
                  <a:lnTo>
                    <a:pt x="4588" y="15853"/>
                  </a:lnTo>
                  <a:lnTo>
                    <a:pt x="5133" y="15944"/>
                  </a:lnTo>
                  <a:lnTo>
                    <a:pt x="5723" y="15989"/>
                  </a:lnTo>
                  <a:lnTo>
                    <a:pt x="6314" y="15944"/>
                  </a:lnTo>
                  <a:lnTo>
                    <a:pt x="6904" y="15853"/>
                  </a:lnTo>
                  <a:lnTo>
                    <a:pt x="7449" y="15717"/>
                  </a:lnTo>
                  <a:lnTo>
                    <a:pt x="7949" y="15535"/>
                  </a:lnTo>
                  <a:lnTo>
                    <a:pt x="8449" y="15308"/>
                  </a:lnTo>
                  <a:lnTo>
                    <a:pt x="8948" y="14990"/>
                  </a:lnTo>
                  <a:lnTo>
                    <a:pt x="9357" y="14672"/>
                  </a:lnTo>
                  <a:lnTo>
                    <a:pt x="9766" y="14308"/>
                  </a:lnTo>
                  <a:lnTo>
                    <a:pt x="10175" y="13900"/>
                  </a:lnTo>
                  <a:lnTo>
                    <a:pt x="10493" y="13445"/>
                  </a:lnTo>
                  <a:lnTo>
                    <a:pt x="10765" y="12946"/>
                  </a:lnTo>
                  <a:lnTo>
                    <a:pt x="10992" y="12446"/>
                  </a:lnTo>
                  <a:lnTo>
                    <a:pt x="11219" y="11901"/>
                  </a:lnTo>
                  <a:lnTo>
                    <a:pt x="11356" y="11356"/>
                  </a:lnTo>
                  <a:lnTo>
                    <a:pt x="11401" y="10811"/>
                  </a:lnTo>
                  <a:lnTo>
                    <a:pt x="11447" y="10266"/>
                  </a:lnTo>
                  <a:lnTo>
                    <a:pt x="11401" y="9448"/>
                  </a:lnTo>
                  <a:lnTo>
                    <a:pt x="11310" y="9085"/>
                  </a:lnTo>
                  <a:lnTo>
                    <a:pt x="11219" y="8676"/>
                  </a:lnTo>
                  <a:lnTo>
                    <a:pt x="11038" y="8131"/>
                  </a:lnTo>
                  <a:lnTo>
                    <a:pt x="10811" y="7631"/>
                  </a:lnTo>
                  <a:lnTo>
                    <a:pt x="13400" y="7631"/>
                  </a:lnTo>
                  <a:lnTo>
                    <a:pt x="13672" y="7586"/>
                  </a:lnTo>
                  <a:lnTo>
                    <a:pt x="13899" y="7495"/>
                  </a:lnTo>
                  <a:lnTo>
                    <a:pt x="14081" y="7404"/>
                  </a:lnTo>
                  <a:lnTo>
                    <a:pt x="14263" y="7268"/>
                  </a:lnTo>
                  <a:lnTo>
                    <a:pt x="14399" y="7086"/>
                  </a:lnTo>
                  <a:lnTo>
                    <a:pt x="14535" y="6905"/>
                  </a:lnTo>
                  <a:lnTo>
                    <a:pt x="14581" y="6678"/>
                  </a:lnTo>
                  <a:lnTo>
                    <a:pt x="14626" y="6405"/>
                  </a:lnTo>
                  <a:lnTo>
                    <a:pt x="14626" y="1182"/>
                  </a:lnTo>
                  <a:lnTo>
                    <a:pt x="14581" y="954"/>
                  </a:lnTo>
                  <a:lnTo>
                    <a:pt x="14535" y="727"/>
                  </a:lnTo>
                  <a:lnTo>
                    <a:pt x="14399" y="546"/>
                  </a:lnTo>
                  <a:lnTo>
                    <a:pt x="14263" y="364"/>
                  </a:lnTo>
                  <a:lnTo>
                    <a:pt x="14081" y="228"/>
                  </a:lnTo>
                  <a:lnTo>
                    <a:pt x="13899" y="91"/>
                  </a:lnTo>
                  <a:lnTo>
                    <a:pt x="13672" y="46"/>
                  </a:lnTo>
                  <a:lnTo>
                    <a:pt x="13400"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3264815" y="1659869"/>
              <a:ext cx="274848" cy="273716"/>
            </a:xfrm>
            <a:custGeom>
              <a:avLst/>
              <a:gdLst/>
              <a:ahLst/>
              <a:cxnLst/>
              <a:rect l="l" t="t" r="r" b="b"/>
              <a:pathLst>
                <a:path w="10924" h="10879" extrusionOk="0">
                  <a:moveTo>
                    <a:pt x="5462" y="10878"/>
                  </a:moveTo>
                  <a:lnTo>
                    <a:pt x="5462" y="10878"/>
                  </a:lnTo>
                  <a:lnTo>
                    <a:pt x="6003" y="10878"/>
                  </a:lnTo>
                  <a:lnTo>
                    <a:pt x="6545" y="10788"/>
                  </a:lnTo>
                  <a:lnTo>
                    <a:pt x="7087" y="10652"/>
                  </a:lnTo>
                  <a:lnTo>
                    <a:pt x="7583" y="10472"/>
                  </a:lnTo>
                  <a:lnTo>
                    <a:pt x="8034" y="10246"/>
                  </a:lnTo>
                  <a:lnTo>
                    <a:pt x="8486" y="9975"/>
                  </a:lnTo>
                  <a:lnTo>
                    <a:pt x="8937" y="9659"/>
                  </a:lnTo>
                  <a:lnTo>
                    <a:pt x="9298" y="9298"/>
                  </a:lnTo>
                  <a:lnTo>
                    <a:pt x="9659" y="8892"/>
                  </a:lnTo>
                  <a:lnTo>
                    <a:pt x="9975" y="8486"/>
                  </a:lnTo>
                  <a:lnTo>
                    <a:pt x="10246" y="8035"/>
                  </a:lnTo>
                  <a:lnTo>
                    <a:pt x="10472" y="7583"/>
                  </a:lnTo>
                  <a:lnTo>
                    <a:pt x="10652" y="7042"/>
                  </a:lnTo>
                  <a:lnTo>
                    <a:pt x="10788" y="6545"/>
                  </a:lnTo>
                  <a:lnTo>
                    <a:pt x="10878" y="6004"/>
                  </a:lnTo>
                  <a:lnTo>
                    <a:pt x="10923" y="5462"/>
                  </a:lnTo>
                  <a:lnTo>
                    <a:pt x="10923" y="5462"/>
                  </a:lnTo>
                  <a:lnTo>
                    <a:pt x="10878" y="4875"/>
                  </a:lnTo>
                  <a:lnTo>
                    <a:pt x="10788" y="4334"/>
                  </a:lnTo>
                  <a:lnTo>
                    <a:pt x="10652" y="3837"/>
                  </a:lnTo>
                  <a:lnTo>
                    <a:pt x="10472" y="3341"/>
                  </a:lnTo>
                  <a:lnTo>
                    <a:pt x="10246" y="2844"/>
                  </a:lnTo>
                  <a:lnTo>
                    <a:pt x="9975" y="2393"/>
                  </a:lnTo>
                  <a:lnTo>
                    <a:pt x="9659" y="1987"/>
                  </a:lnTo>
                  <a:lnTo>
                    <a:pt x="9298" y="1580"/>
                  </a:lnTo>
                  <a:lnTo>
                    <a:pt x="8937" y="1264"/>
                  </a:lnTo>
                  <a:lnTo>
                    <a:pt x="8486" y="948"/>
                  </a:lnTo>
                  <a:lnTo>
                    <a:pt x="8034" y="678"/>
                  </a:lnTo>
                  <a:lnTo>
                    <a:pt x="7583" y="452"/>
                  </a:lnTo>
                  <a:lnTo>
                    <a:pt x="7087" y="271"/>
                  </a:lnTo>
                  <a:lnTo>
                    <a:pt x="6545" y="136"/>
                  </a:lnTo>
                  <a:lnTo>
                    <a:pt x="6003" y="46"/>
                  </a:lnTo>
                  <a:lnTo>
                    <a:pt x="5462" y="1"/>
                  </a:lnTo>
                  <a:lnTo>
                    <a:pt x="5462" y="1"/>
                  </a:lnTo>
                  <a:lnTo>
                    <a:pt x="4920" y="46"/>
                  </a:lnTo>
                  <a:lnTo>
                    <a:pt x="4378" y="136"/>
                  </a:lnTo>
                  <a:lnTo>
                    <a:pt x="3837" y="271"/>
                  </a:lnTo>
                  <a:lnTo>
                    <a:pt x="3340" y="452"/>
                  </a:lnTo>
                  <a:lnTo>
                    <a:pt x="2889" y="678"/>
                  </a:lnTo>
                  <a:lnTo>
                    <a:pt x="2438" y="948"/>
                  </a:lnTo>
                  <a:lnTo>
                    <a:pt x="1986" y="1264"/>
                  </a:lnTo>
                  <a:lnTo>
                    <a:pt x="1625" y="1580"/>
                  </a:lnTo>
                  <a:lnTo>
                    <a:pt x="1264" y="1987"/>
                  </a:lnTo>
                  <a:lnTo>
                    <a:pt x="948" y="2393"/>
                  </a:lnTo>
                  <a:lnTo>
                    <a:pt x="677" y="2844"/>
                  </a:lnTo>
                  <a:lnTo>
                    <a:pt x="452" y="3341"/>
                  </a:lnTo>
                  <a:lnTo>
                    <a:pt x="271" y="3837"/>
                  </a:lnTo>
                  <a:lnTo>
                    <a:pt x="136" y="4334"/>
                  </a:lnTo>
                  <a:lnTo>
                    <a:pt x="45" y="4875"/>
                  </a:lnTo>
                  <a:lnTo>
                    <a:pt x="0" y="5462"/>
                  </a:lnTo>
                  <a:lnTo>
                    <a:pt x="0" y="5462"/>
                  </a:lnTo>
                  <a:lnTo>
                    <a:pt x="45" y="6004"/>
                  </a:lnTo>
                  <a:lnTo>
                    <a:pt x="136" y="6545"/>
                  </a:lnTo>
                  <a:lnTo>
                    <a:pt x="271" y="7042"/>
                  </a:lnTo>
                  <a:lnTo>
                    <a:pt x="452" y="7583"/>
                  </a:lnTo>
                  <a:lnTo>
                    <a:pt x="677" y="8035"/>
                  </a:lnTo>
                  <a:lnTo>
                    <a:pt x="948" y="8486"/>
                  </a:lnTo>
                  <a:lnTo>
                    <a:pt x="1264" y="8892"/>
                  </a:lnTo>
                  <a:lnTo>
                    <a:pt x="1625" y="9298"/>
                  </a:lnTo>
                  <a:lnTo>
                    <a:pt x="1986" y="9659"/>
                  </a:lnTo>
                  <a:lnTo>
                    <a:pt x="2438" y="9975"/>
                  </a:lnTo>
                  <a:lnTo>
                    <a:pt x="2889" y="10246"/>
                  </a:lnTo>
                  <a:lnTo>
                    <a:pt x="3340" y="10472"/>
                  </a:lnTo>
                  <a:lnTo>
                    <a:pt x="3837" y="10652"/>
                  </a:lnTo>
                  <a:lnTo>
                    <a:pt x="4378" y="10788"/>
                  </a:lnTo>
                  <a:lnTo>
                    <a:pt x="4920" y="10878"/>
                  </a:lnTo>
                  <a:lnTo>
                    <a:pt x="5462" y="10878"/>
                  </a:lnTo>
                  <a:lnTo>
                    <a:pt x="5462" y="108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3302277" y="1689406"/>
              <a:ext cx="237385" cy="244178"/>
            </a:xfrm>
            <a:custGeom>
              <a:avLst/>
              <a:gdLst/>
              <a:ahLst/>
              <a:cxnLst/>
              <a:rect l="l" t="t" r="r" b="b"/>
              <a:pathLst>
                <a:path w="9435" h="9705" extrusionOk="0">
                  <a:moveTo>
                    <a:pt x="7358" y="0"/>
                  </a:moveTo>
                  <a:lnTo>
                    <a:pt x="7358" y="0"/>
                  </a:lnTo>
                  <a:lnTo>
                    <a:pt x="7809" y="406"/>
                  </a:lnTo>
                  <a:lnTo>
                    <a:pt x="8215" y="858"/>
                  </a:lnTo>
                  <a:lnTo>
                    <a:pt x="8576" y="1354"/>
                  </a:lnTo>
                  <a:lnTo>
                    <a:pt x="8847" y="1896"/>
                  </a:lnTo>
                  <a:lnTo>
                    <a:pt x="9073" y="2437"/>
                  </a:lnTo>
                  <a:lnTo>
                    <a:pt x="9253" y="3024"/>
                  </a:lnTo>
                  <a:lnTo>
                    <a:pt x="9389" y="3656"/>
                  </a:lnTo>
                  <a:lnTo>
                    <a:pt x="9434" y="4288"/>
                  </a:lnTo>
                  <a:lnTo>
                    <a:pt x="9434" y="4288"/>
                  </a:lnTo>
                  <a:lnTo>
                    <a:pt x="9389" y="4830"/>
                  </a:lnTo>
                  <a:lnTo>
                    <a:pt x="9299" y="5371"/>
                  </a:lnTo>
                  <a:lnTo>
                    <a:pt x="9163" y="5913"/>
                  </a:lnTo>
                  <a:lnTo>
                    <a:pt x="8983" y="6409"/>
                  </a:lnTo>
                  <a:lnTo>
                    <a:pt x="8757" y="6861"/>
                  </a:lnTo>
                  <a:lnTo>
                    <a:pt x="8486" y="7312"/>
                  </a:lnTo>
                  <a:lnTo>
                    <a:pt x="8170" y="7718"/>
                  </a:lnTo>
                  <a:lnTo>
                    <a:pt x="7809" y="8124"/>
                  </a:lnTo>
                  <a:lnTo>
                    <a:pt x="7448" y="8485"/>
                  </a:lnTo>
                  <a:lnTo>
                    <a:pt x="6997" y="8801"/>
                  </a:lnTo>
                  <a:lnTo>
                    <a:pt x="6545" y="9072"/>
                  </a:lnTo>
                  <a:lnTo>
                    <a:pt x="6094" y="9298"/>
                  </a:lnTo>
                  <a:lnTo>
                    <a:pt x="5598" y="9478"/>
                  </a:lnTo>
                  <a:lnTo>
                    <a:pt x="5056" y="9614"/>
                  </a:lnTo>
                  <a:lnTo>
                    <a:pt x="4514" y="9704"/>
                  </a:lnTo>
                  <a:lnTo>
                    <a:pt x="3973" y="9704"/>
                  </a:lnTo>
                  <a:lnTo>
                    <a:pt x="3973" y="9704"/>
                  </a:lnTo>
                  <a:lnTo>
                    <a:pt x="3386" y="9704"/>
                  </a:lnTo>
                  <a:lnTo>
                    <a:pt x="2844" y="9614"/>
                  </a:lnTo>
                  <a:lnTo>
                    <a:pt x="2303" y="9433"/>
                  </a:lnTo>
                  <a:lnTo>
                    <a:pt x="1761" y="9253"/>
                  </a:lnTo>
                  <a:lnTo>
                    <a:pt x="1310" y="9027"/>
                  </a:lnTo>
                  <a:lnTo>
                    <a:pt x="813" y="8711"/>
                  </a:lnTo>
                  <a:lnTo>
                    <a:pt x="407" y="8395"/>
                  </a:lnTo>
                  <a:lnTo>
                    <a:pt x="1" y="7989"/>
                  </a:lnTo>
                  <a:lnTo>
                    <a:pt x="1" y="7989"/>
                  </a:lnTo>
                  <a:lnTo>
                    <a:pt x="362" y="8215"/>
                  </a:lnTo>
                  <a:lnTo>
                    <a:pt x="723" y="8395"/>
                  </a:lnTo>
                  <a:lnTo>
                    <a:pt x="1084" y="8576"/>
                  </a:lnTo>
                  <a:lnTo>
                    <a:pt x="1490" y="8711"/>
                  </a:lnTo>
                  <a:lnTo>
                    <a:pt x="1896" y="8801"/>
                  </a:lnTo>
                  <a:lnTo>
                    <a:pt x="2303" y="8892"/>
                  </a:lnTo>
                  <a:lnTo>
                    <a:pt x="2709" y="8937"/>
                  </a:lnTo>
                  <a:lnTo>
                    <a:pt x="3160" y="8982"/>
                  </a:lnTo>
                  <a:lnTo>
                    <a:pt x="3160" y="8982"/>
                  </a:lnTo>
                  <a:lnTo>
                    <a:pt x="3702" y="8937"/>
                  </a:lnTo>
                  <a:lnTo>
                    <a:pt x="4243" y="8847"/>
                  </a:lnTo>
                  <a:lnTo>
                    <a:pt x="4785" y="8711"/>
                  </a:lnTo>
                  <a:lnTo>
                    <a:pt x="5282" y="8531"/>
                  </a:lnTo>
                  <a:lnTo>
                    <a:pt x="5778" y="8305"/>
                  </a:lnTo>
                  <a:lnTo>
                    <a:pt x="6229" y="8034"/>
                  </a:lnTo>
                  <a:lnTo>
                    <a:pt x="6636" y="7718"/>
                  </a:lnTo>
                  <a:lnTo>
                    <a:pt x="7042" y="7357"/>
                  </a:lnTo>
                  <a:lnTo>
                    <a:pt x="7403" y="6996"/>
                  </a:lnTo>
                  <a:lnTo>
                    <a:pt x="7719" y="6545"/>
                  </a:lnTo>
                  <a:lnTo>
                    <a:pt x="7990" y="6138"/>
                  </a:lnTo>
                  <a:lnTo>
                    <a:pt x="8215" y="5642"/>
                  </a:lnTo>
                  <a:lnTo>
                    <a:pt x="8396" y="5145"/>
                  </a:lnTo>
                  <a:lnTo>
                    <a:pt x="8531" y="4604"/>
                  </a:lnTo>
                  <a:lnTo>
                    <a:pt x="8622" y="4062"/>
                  </a:lnTo>
                  <a:lnTo>
                    <a:pt x="8667" y="3521"/>
                  </a:lnTo>
                  <a:lnTo>
                    <a:pt x="8667" y="3521"/>
                  </a:lnTo>
                  <a:lnTo>
                    <a:pt x="8622" y="3024"/>
                  </a:lnTo>
                  <a:lnTo>
                    <a:pt x="8576" y="2528"/>
                  </a:lnTo>
                  <a:lnTo>
                    <a:pt x="8486" y="2076"/>
                  </a:lnTo>
                  <a:lnTo>
                    <a:pt x="8306" y="1625"/>
                  </a:lnTo>
                  <a:lnTo>
                    <a:pt x="8125" y="1174"/>
                  </a:lnTo>
                  <a:lnTo>
                    <a:pt x="7899" y="767"/>
                  </a:lnTo>
                  <a:lnTo>
                    <a:pt x="7674" y="406"/>
                  </a:lnTo>
                  <a:lnTo>
                    <a:pt x="7358" y="0"/>
                  </a:lnTo>
                  <a:lnTo>
                    <a:pt x="735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3264815" y="1659869"/>
              <a:ext cx="273690" cy="229409"/>
            </a:xfrm>
            <a:custGeom>
              <a:avLst/>
              <a:gdLst/>
              <a:ahLst/>
              <a:cxnLst/>
              <a:rect l="l" t="t" r="r" b="b"/>
              <a:pathLst>
                <a:path w="10878" h="9118" extrusionOk="0">
                  <a:moveTo>
                    <a:pt x="6003" y="2122"/>
                  </a:moveTo>
                  <a:lnTo>
                    <a:pt x="6003" y="2122"/>
                  </a:lnTo>
                  <a:lnTo>
                    <a:pt x="6364" y="2122"/>
                  </a:lnTo>
                  <a:lnTo>
                    <a:pt x="6725" y="2077"/>
                  </a:lnTo>
                  <a:lnTo>
                    <a:pt x="7087" y="1941"/>
                  </a:lnTo>
                  <a:lnTo>
                    <a:pt x="7448" y="1806"/>
                  </a:lnTo>
                  <a:lnTo>
                    <a:pt x="7764" y="1671"/>
                  </a:lnTo>
                  <a:lnTo>
                    <a:pt x="8034" y="1445"/>
                  </a:lnTo>
                  <a:lnTo>
                    <a:pt x="8305" y="1219"/>
                  </a:lnTo>
                  <a:lnTo>
                    <a:pt x="8576" y="994"/>
                  </a:lnTo>
                  <a:lnTo>
                    <a:pt x="8576" y="994"/>
                  </a:lnTo>
                  <a:lnTo>
                    <a:pt x="8215" y="768"/>
                  </a:lnTo>
                  <a:lnTo>
                    <a:pt x="7854" y="587"/>
                  </a:lnTo>
                  <a:lnTo>
                    <a:pt x="7493" y="407"/>
                  </a:lnTo>
                  <a:lnTo>
                    <a:pt x="7132" y="271"/>
                  </a:lnTo>
                  <a:lnTo>
                    <a:pt x="6725" y="136"/>
                  </a:lnTo>
                  <a:lnTo>
                    <a:pt x="6319" y="91"/>
                  </a:lnTo>
                  <a:lnTo>
                    <a:pt x="5868" y="1"/>
                  </a:lnTo>
                  <a:lnTo>
                    <a:pt x="5462" y="1"/>
                  </a:lnTo>
                  <a:lnTo>
                    <a:pt x="5462" y="1"/>
                  </a:lnTo>
                  <a:lnTo>
                    <a:pt x="4830" y="46"/>
                  </a:lnTo>
                  <a:lnTo>
                    <a:pt x="4243" y="136"/>
                  </a:lnTo>
                  <a:lnTo>
                    <a:pt x="3656" y="317"/>
                  </a:lnTo>
                  <a:lnTo>
                    <a:pt x="3115" y="542"/>
                  </a:lnTo>
                  <a:lnTo>
                    <a:pt x="3115" y="542"/>
                  </a:lnTo>
                  <a:lnTo>
                    <a:pt x="3340" y="903"/>
                  </a:lnTo>
                  <a:lnTo>
                    <a:pt x="3611" y="1174"/>
                  </a:lnTo>
                  <a:lnTo>
                    <a:pt x="3927" y="1445"/>
                  </a:lnTo>
                  <a:lnTo>
                    <a:pt x="4288" y="1716"/>
                  </a:lnTo>
                  <a:lnTo>
                    <a:pt x="4694" y="1896"/>
                  </a:lnTo>
                  <a:lnTo>
                    <a:pt x="5101" y="2032"/>
                  </a:lnTo>
                  <a:lnTo>
                    <a:pt x="5552" y="2122"/>
                  </a:lnTo>
                  <a:lnTo>
                    <a:pt x="6003" y="2122"/>
                  </a:lnTo>
                  <a:lnTo>
                    <a:pt x="6003" y="2122"/>
                  </a:lnTo>
                  <a:close/>
                  <a:moveTo>
                    <a:pt x="3340" y="3837"/>
                  </a:moveTo>
                  <a:lnTo>
                    <a:pt x="271" y="3837"/>
                  </a:lnTo>
                  <a:lnTo>
                    <a:pt x="271" y="3837"/>
                  </a:lnTo>
                  <a:lnTo>
                    <a:pt x="136" y="4243"/>
                  </a:lnTo>
                  <a:lnTo>
                    <a:pt x="91" y="4650"/>
                  </a:lnTo>
                  <a:lnTo>
                    <a:pt x="45" y="5056"/>
                  </a:lnTo>
                  <a:lnTo>
                    <a:pt x="0" y="5462"/>
                  </a:lnTo>
                  <a:lnTo>
                    <a:pt x="0" y="5462"/>
                  </a:lnTo>
                  <a:lnTo>
                    <a:pt x="45" y="5958"/>
                  </a:lnTo>
                  <a:lnTo>
                    <a:pt x="136" y="6500"/>
                  </a:lnTo>
                  <a:lnTo>
                    <a:pt x="226" y="6951"/>
                  </a:lnTo>
                  <a:lnTo>
                    <a:pt x="407" y="7448"/>
                  </a:lnTo>
                  <a:lnTo>
                    <a:pt x="587" y="7899"/>
                  </a:lnTo>
                  <a:lnTo>
                    <a:pt x="813" y="8305"/>
                  </a:lnTo>
                  <a:lnTo>
                    <a:pt x="1084" y="8712"/>
                  </a:lnTo>
                  <a:lnTo>
                    <a:pt x="1400" y="9118"/>
                  </a:lnTo>
                  <a:lnTo>
                    <a:pt x="4694" y="9118"/>
                  </a:lnTo>
                  <a:lnTo>
                    <a:pt x="4694" y="9118"/>
                  </a:lnTo>
                  <a:lnTo>
                    <a:pt x="5010" y="9073"/>
                  </a:lnTo>
                  <a:lnTo>
                    <a:pt x="5281" y="8892"/>
                  </a:lnTo>
                  <a:lnTo>
                    <a:pt x="5462" y="8712"/>
                  </a:lnTo>
                  <a:lnTo>
                    <a:pt x="5507" y="8576"/>
                  </a:lnTo>
                  <a:lnTo>
                    <a:pt x="5552" y="8441"/>
                  </a:lnTo>
                  <a:lnTo>
                    <a:pt x="5552" y="8441"/>
                  </a:lnTo>
                  <a:lnTo>
                    <a:pt x="5597" y="8215"/>
                  </a:lnTo>
                  <a:lnTo>
                    <a:pt x="5552" y="7989"/>
                  </a:lnTo>
                  <a:lnTo>
                    <a:pt x="5507" y="7809"/>
                  </a:lnTo>
                  <a:lnTo>
                    <a:pt x="5417" y="7674"/>
                  </a:lnTo>
                  <a:lnTo>
                    <a:pt x="5281" y="7538"/>
                  </a:lnTo>
                  <a:lnTo>
                    <a:pt x="5101" y="7448"/>
                  </a:lnTo>
                  <a:lnTo>
                    <a:pt x="4920" y="7358"/>
                  </a:lnTo>
                  <a:lnTo>
                    <a:pt x="4694" y="7358"/>
                  </a:lnTo>
                  <a:lnTo>
                    <a:pt x="3070" y="7358"/>
                  </a:lnTo>
                  <a:lnTo>
                    <a:pt x="3070" y="7358"/>
                  </a:lnTo>
                  <a:lnTo>
                    <a:pt x="2754" y="7267"/>
                  </a:lnTo>
                  <a:lnTo>
                    <a:pt x="2528" y="7132"/>
                  </a:lnTo>
                  <a:lnTo>
                    <a:pt x="2302" y="6951"/>
                  </a:lnTo>
                  <a:lnTo>
                    <a:pt x="2257" y="6816"/>
                  </a:lnTo>
                  <a:lnTo>
                    <a:pt x="2212" y="6635"/>
                  </a:lnTo>
                  <a:lnTo>
                    <a:pt x="2212" y="6635"/>
                  </a:lnTo>
                  <a:lnTo>
                    <a:pt x="2167" y="6455"/>
                  </a:lnTo>
                  <a:lnTo>
                    <a:pt x="2212" y="6229"/>
                  </a:lnTo>
                  <a:lnTo>
                    <a:pt x="2257" y="6049"/>
                  </a:lnTo>
                  <a:lnTo>
                    <a:pt x="2392" y="5913"/>
                  </a:lnTo>
                  <a:lnTo>
                    <a:pt x="2528" y="5778"/>
                  </a:lnTo>
                  <a:lnTo>
                    <a:pt x="2663" y="5642"/>
                  </a:lnTo>
                  <a:lnTo>
                    <a:pt x="2844" y="5597"/>
                  </a:lnTo>
                  <a:lnTo>
                    <a:pt x="3070" y="5597"/>
                  </a:lnTo>
                  <a:lnTo>
                    <a:pt x="3340" y="5597"/>
                  </a:lnTo>
                  <a:lnTo>
                    <a:pt x="3340" y="5597"/>
                  </a:lnTo>
                  <a:lnTo>
                    <a:pt x="3521" y="5552"/>
                  </a:lnTo>
                  <a:lnTo>
                    <a:pt x="3656" y="5507"/>
                  </a:lnTo>
                  <a:lnTo>
                    <a:pt x="3792" y="5417"/>
                  </a:lnTo>
                  <a:lnTo>
                    <a:pt x="3927" y="5327"/>
                  </a:lnTo>
                  <a:lnTo>
                    <a:pt x="4062" y="5191"/>
                  </a:lnTo>
                  <a:lnTo>
                    <a:pt x="4108" y="5056"/>
                  </a:lnTo>
                  <a:lnTo>
                    <a:pt x="4198" y="4875"/>
                  </a:lnTo>
                  <a:lnTo>
                    <a:pt x="4198" y="4695"/>
                  </a:lnTo>
                  <a:lnTo>
                    <a:pt x="4198" y="4695"/>
                  </a:lnTo>
                  <a:lnTo>
                    <a:pt x="4198" y="4514"/>
                  </a:lnTo>
                  <a:lnTo>
                    <a:pt x="4108" y="4379"/>
                  </a:lnTo>
                  <a:lnTo>
                    <a:pt x="4062" y="4243"/>
                  </a:lnTo>
                  <a:lnTo>
                    <a:pt x="3927" y="4108"/>
                  </a:lnTo>
                  <a:lnTo>
                    <a:pt x="3792" y="3972"/>
                  </a:lnTo>
                  <a:lnTo>
                    <a:pt x="3656" y="3927"/>
                  </a:lnTo>
                  <a:lnTo>
                    <a:pt x="3521" y="3882"/>
                  </a:lnTo>
                  <a:lnTo>
                    <a:pt x="3340" y="3837"/>
                  </a:lnTo>
                  <a:lnTo>
                    <a:pt x="3340" y="3837"/>
                  </a:lnTo>
                  <a:close/>
                  <a:moveTo>
                    <a:pt x="8621" y="4379"/>
                  </a:moveTo>
                  <a:lnTo>
                    <a:pt x="8621" y="4379"/>
                  </a:lnTo>
                  <a:lnTo>
                    <a:pt x="8395" y="4424"/>
                  </a:lnTo>
                  <a:lnTo>
                    <a:pt x="8170" y="4514"/>
                  </a:lnTo>
                  <a:lnTo>
                    <a:pt x="7944" y="4604"/>
                  </a:lnTo>
                  <a:lnTo>
                    <a:pt x="7764" y="4740"/>
                  </a:lnTo>
                  <a:lnTo>
                    <a:pt x="7628" y="4920"/>
                  </a:lnTo>
                  <a:lnTo>
                    <a:pt x="7538" y="5146"/>
                  </a:lnTo>
                  <a:lnTo>
                    <a:pt x="7448" y="5372"/>
                  </a:lnTo>
                  <a:lnTo>
                    <a:pt x="7448" y="5642"/>
                  </a:lnTo>
                  <a:lnTo>
                    <a:pt x="7448" y="5642"/>
                  </a:lnTo>
                  <a:lnTo>
                    <a:pt x="7493" y="5868"/>
                  </a:lnTo>
                  <a:lnTo>
                    <a:pt x="7538" y="6094"/>
                  </a:lnTo>
                  <a:lnTo>
                    <a:pt x="7673" y="6274"/>
                  </a:lnTo>
                  <a:lnTo>
                    <a:pt x="7809" y="6455"/>
                  </a:lnTo>
                  <a:lnTo>
                    <a:pt x="7989" y="6590"/>
                  </a:lnTo>
                  <a:lnTo>
                    <a:pt x="8215" y="6681"/>
                  </a:lnTo>
                  <a:lnTo>
                    <a:pt x="8395" y="6771"/>
                  </a:lnTo>
                  <a:lnTo>
                    <a:pt x="8666" y="6771"/>
                  </a:lnTo>
                  <a:lnTo>
                    <a:pt x="10742" y="6771"/>
                  </a:lnTo>
                  <a:lnTo>
                    <a:pt x="10742" y="6771"/>
                  </a:lnTo>
                  <a:lnTo>
                    <a:pt x="10878" y="6139"/>
                  </a:lnTo>
                  <a:lnTo>
                    <a:pt x="10878" y="5417"/>
                  </a:lnTo>
                  <a:lnTo>
                    <a:pt x="10878" y="5417"/>
                  </a:lnTo>
                  <a:lnTo>
                    <a:pt x="10878" y="4920"/>
                  </a:lnTo>
                  <a:lnTo>
                    <a:pt x="10788" y="4379"/>
                  </a:lnTo>
                  <a:lnTo>
                    <a:pt x="8621" y="4379"/>
                  </a:lnTo>
                  <a:lnTo>
                    <a:pt x="8621" y="4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3374963" y="1547456"/>
              <a:ext cx="243046" cy="231673"/>
            </a:xfrm>
            <a:custGeom>
              <a:avLst/>
              <a:gdLst/>
              <a:ahLst/>
              <a:cxnLst/>
              <a:rect l="l" t="t" r="r" b="b"/>
              <a:pathLst>
                <a:path w="9660" h="9208" extrusionOk="0">
                  <a:moveTo>
                    <a:pt x="948" y="0"/>
                  </a:moveTo>
                  <a:lnTo>
                    <a:pt x="8712" y="0"/>
                  </a:lnTo>
                  <a:lnTo>
                    <a:pt x="8712" y="0"/>
                  </a:lnTo>
                  <a:lnTo>
                    <a:pt x="8892" y="0"/>
                  </a:lnTo>
                  <a:lnTo>
                    <a:pt x="9073" y="45"/>
                  </a:lnTo>
                  <a:lnTo>
                    <a:pt x="9253" y="136"/>
                  </a:lnTo>
                  <a:lnTo>
                    <a:pt x="9389" y="271"/>
                  </a:lnTo>
                  <a:lnTo>
                    <a:pt x="9479" y="406"/>
                  </a:lnTo>
                  <a:lnTo>
                    <a:pt x="9569" y="587"/>
                  </a:lnTo>
                  <a:lnTo>
                    <a:pt x="9659" y="768"/>
                  </a:lnTo>
                  <a:lnTo>
                    <a:pt x="9659" y="948"/>
                  </a:lnTo>
                  <a:lnTo>
                    <a:pt x="9659" y="6139"/>
                  </a:lnTo>
                  <a:lnTo>
                    <a:pt x="9659" y="6139"/>
                  </a:lnTo>
                  <a:lnTo>
                    <a:pt x="9659" y="6319"/>
                  </a:lnTo>
                  <a:lnTo>
                    <a:pt x="9569" y="6500"/>
                  </a:lnTo>
                  <a:lnTo>
                    <a:pt x="9479" y="6635"/>
                  </a:lnTo>
                  <a:lnTo>
                    <a:pt x="9389" y="6816"/>
                  </a:lnTo>
                  <a:lnTo>
                    <a:pt x="9253" y="6906"/>
                  </a:lnTo>
                  <a:lnTo>
                    <a:pt x="9073" y="6996"/>
                  </a:lnTo>
                  <a:lnTo>
                    <a:pt x="8892" y="7041"/>
                  </a:lnTo>
                  <a:lnTo>
                    <a:pt x="8712" y="7086"/>
                  </a:lnTo>
                  <a:lnTo>
                    <a:pt x="4379" y="7086"/>
                  </a:lnTo>
                  <a:lnTo>
                    <a:pt x="4379" y="7086"/>
                  </a:lnTo>
                  <a:lnTo>
                    <a:pt x="4153" y="7132"/>
                  </a:lnTo>
                  <a:lnTo>
                    <a:pt x="3972" y="7267"/>
                  </a:lnTo>
                  <a:lnTo>
                    <a:pt x="2032" y="9163"/>
                  </a:lnTo>
                  <a:lnTo>
                    <a:pt x="2032" y="9163"/>
                  </a:lnTo>
                  <a:lnTo>
                    <a:pt x="1986" y="9208"/>
                  </a:lnTo>
                  <a:lnTo>
                    <a:pt x="1941" y="9208"/>
                  </a:lnTo>
                  <a:lnTo>
                    <a:pt x="1896" y="9163"/>
                  </a:lnTo>
                  <a:lnTo>
                    <a:pt x="1851" y="9072"/>
                  </a:lnTo>
                  <a:lnTo>
                    <a:pt x="1851" y="7312"/>
                  </a:lnTo>
                  <a:lnTo>
                    <a:pt x="1851" y="7312"/>
                  </a:lnTo>
                  <a:lnTo>
                    <a:pt x="1851" y="7222"/>
                  </a:lnTo>
                  <a:lnTo>
                    <a:pt x="1806" y="7132"/>
                  </a:lnTo>
                  <a:lnTo>
                    <a:pt x="1716" y="7086"/>
                  </a:lnTo>
                  <a:lnTo>
                    <a:pt x="1625" y="7086"/>
                  </a:lnTo>
                  <a:lnTo>
                    <a:pt x="948" y="7086"/>
                  </a:lnTo>
                  <a:lnTo>
                    <a:pt x="948" y="7086"/>
                  </a:lnTo>
                  <a:lnTo>
                    <a:pt x="768" y="7041"/>
                  </a:lnTo>
                  <a:lnTo>
                    <a:pt x="587" y="6996"/>
                  </a:lnTo>
                  <a:lnTo>
                    <a:pt x="452" y="6906"/>
                  </a:lnTo>
                  <a:lnTo>
                    <a:pt x="271" y="6816"/>
                  </a:lnTo>
                  <a:lnTo>
                    <a:pt x="181" y="6635"/>
                  </a:lnTo>
                  <a:lnTo>
                    <a:pt x="91" y="6500"/>
                  </a:lnTo>
                  <a:lnTo>
                    <a:pt x="46" y="6319"/>
                  </a:lnTo>
                  <a:lnTo>
                    <a:pt x="0" y="6139"/>
                  </a:lnTo>
                  <a:lnTo>
                    <a:pt x="0" y="948"/>
                  </a:lnTo>
                  <a:lnTo>
                    <a:pt x="0" y="948"/>
                  </a:lnTo>
                  <a:lnTo>
                    <a:pt x="46" y="768"/>
                  </a:lnTo>
                  <a:lnTo>
                    <a:pt x="91" y="587"/>
                  </a:lnTo>
                  <a:lnTo>
                    <a:pt x="181" y="406"/>
                  </a:lnTo>
                  <a:lnTo>
                    <a:pt x="271" y="271"/>
                  </a:lnTo>
                  <a:lnTo>
                    <a:pt x="452" y="136"/>
                  </a:lnTo>
                  <a:lnTo>
                    <a:pt x="587" y="45"/>
                  </a:lnTo>
                  <a:lnTo>
                    <a:pt x="768" y="0"/>
                  </a:lnTo>
                  <a:lnTo>
                    <a:pt x="948" y="0"/>
                  </a:lnTo>
                  <a:lnTo>
                    <a:pt x="9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3376095" y="1547456"/>
              <a:ext cx="241913" cy="230541"/>
            </a:xfrm>
            <a:custGeom>
              <a:avLst/>
              <a:gdLst/>
              <a:ahLst/>
              <a:cxnLst/>
              <a:rect l="l" t="t" r="r" b="b"/>
              <a:pathLst>
                <a:path w="9615" h="9163" extrusionOk="0">
                  <a:moveTo>
                    <a:pt x="8892" y="0"/>
                  </a:moveTo>
                  <a:lnTo>
                    <a:pt x="8892" y="0"/>
                  </a:lnTo>
                  <a:lnTo>
                    <a:pt x="9028" y="91"/>
                  </a:lnTo>
                  <a:lnTo>
                    <a:pt x="9163" y="181"/>
                  </a:lnTo>
                  <a:lnTo>
                    <a:pt x="9389" y="497"/>
                  </a:lnTo>
                  <a:lnTo>
                    <a:pt x="9569" y="813"/>
                  </a:lnTo>
                  <a:lnTo>
                    <a:pt x="9614" y="948"/>
                  </a:lnTo>
                  <a:lnTo>
                    <a:pt x="9614" y="6093"/>
                  </a:lnTo>
                  <a:lnTo>
                    <a:pt x="9614" y="6093"/>
                  </a:lnTo>
                  <a:lnTo>
                    <a:pt x="9524" y="6274"/>
                  </a:lnTo>
                  <a:lnTo>
                    <a:pt x="9344" y="6590"/>
                  </a:lnTo>
                  <a:lnTo>
                    <a:pt x="9208" y="6770"/>
                  </a:lnTo>
                  <a:lnTo>
                    <a:pt x="9028" y="6906"/>
                  </a:lnTo>
                  <a:lnTo>
                    <a:pt x="8847" y="6996"/>
                  </a:lnTo>
                  <a:lnTo>
                    <a:pt x="8667" y="7041"/>
                  </a:lnTo>
                  <a:lnTo>
                    <a:pt x="4288" y="7041"/>
                  </a:lnTo>
                  <a:lnTo>
                    <a:pt x="4288" y="7041"/>
                  </a:lnTo>
                  <a:lnTo>
                    <a:pt x="4108" y="7086"/>
                  </a:lnTo>
                  <a:lnTo>
                    <a:pt x="3882" y="7222"/>
                  </a:lnTo>
                  <a:lnTo>
                    <a:pt x="1987" y="9118"/>
                  </a:lnTo>
                  <a:lnTo>
                    <a:pt x="1987" y="9118"/>
                  </a:lnTo>
                  <a:lnTo>
                    <a:pt x="1941" y="9163"/>
                  </a:lnTo>
                  <a:lnTo>
                    <a:pt x="1851" y="9163"/>
                  </a:lnTo>
                  <a:lnTo>
                    <a:pt x="1851" y="9118"/>
                  </a:lnTo>
                  <a:lnTo>
                    <a:pt x="1806" y="9072"/>
                  </a:lnTo>
                  <a:lnTo>
                    <a:pt x="1806" y="7312"/>
                  </a:lnTo>
                  <a:lnTo>
                    <a:pt x="1806" y="7312"/>
                  </a:lnTo>
                  <a:lnTo>
                    <a:pt x="1761" y="7177"/>
                  </a:lnTo>
                  <a:lnTo>
                    <a:pt x="1716" y="7132"/>
                  </a:lnTo>
                  <a:lnTo>
                    <a:pt x="1580" y="7086"/>
                  </a:lnTo>
                  <a:lnTo>
                    <a:pt x="903" y="7086"/>
                  </a:lnTo>
                  <a:lnTo>
                    <a:pt x="903" y="7086"/>
                  </a:lnTo>
                  <a:lnTo>
                    <a:pt x="768" y="6996"/>
                  </a:lnTo>
                  <a:lnTo>
                    <a:pt x="497" y="6861"/>
                  </a:lnTo>
                  <a:lnTo>
                    <a:pt x="181" y="6590"/>
                  </a:lnTo>
                  <a:lnTo>
                    <a:pt x="46" y="6455"/>
                  </a:lnTo>
                  <a:lnTo>
                    <a:pt x="1" y="6319"/>
                  </a:lnTo>
                  <a:lnTo>
                    <a:pt x="7944" y="6319"/>
                  </a:lnTo>
                  <a:lnTo>
                    <a:pt x="7944" y="6319"/>
                  </a:lnTo>
                  <a:lnTo>
                    <a:pt x="8125" y="6274"/>
                  </a:lnTo>
                  <a:lnTo>
                    <a:pt x="8305" y="6229"/>
                  </a:lnTo>
                  <a:lnTo>
                    <a:pt x="8486" y="6139"/>
                  </a:lnTo>
                  <a:lnTo>
                    <a:pt x="8621" y="6048"/>
                  </a:lnTo>
                  <a:lnTo>
                    <a:pt x="8712" y="5913"/>
                  </a:lnTo>
                  <a:lnTo>
                    <a:pt x="8802" y="5732"/>
                  </a:lnTo>
                  <a:lnTo>
                    <a:pt x="8847" y="5597"/>
                  </a:lnTo>
                  <a:lnTo>
                    <a:pt x="8892" y="5416"/>
                  </a:lnTo>
                  <a:lnTo>
                    <a:pt x="8892" y="0"/>
                  </a:lnTo>
                  <a:lnTo>
                    <a:pt x="889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3427194" y="1576968"/>
              <a:ext cx="138581" cy="116994"/>
            </a:xfrm>
            <a:custGeom>
              <a:avLst/>
              <a:gdLst/>
              <a:ahLst/>
              <a:cxnLst/>
              <a:rect l="l" t="t" r="r" b="b"/>
              <a:pathLst>
                <a:path w="5508" h="4650" extrusionOk="0">
                  <a:moveTo>
                    <a:pt x="2528" y="4605"/>
                  </a:moveTo>
                  <a:lnTo>
                    <a:pt x="2528" y="4605"/>
                  </a:lnTo>
                  <a:lnTo>
                    <a:pt x="1851" y="4243"/>
                  </a:lnTo>
                  <a:lnTo>
                    <a:pt x="1445" y="3973"/>
                  </a:lnTo>
                  <a:lnTo>
                    <a:pt x="994" y="3612"/>
                  </a:lnTo>
                  <a:lnTo>
                    <a:pt x="633" y="3205"/>
                  </a:lnTo>
                  <a:lnTo>
                    <a:pt x="452" y="2935"/>
                  </a:lnTo>
                  <a:lnTo>
                    <a:pt x="317" y="2709"/>
                  </a:lnTo>
                  <a:lnTo>
                    <a:pt x="181" y="2438"/>
                  </a:lnTo>
                  <a:lnTo>
                    <a:pt x="91" y="2167"/>
                  </a:lnTo>
                  <a:lnTo>
                    <a:pt x="46" y="1896"/>
                  </a:lnTo>
                  <a:lnTo>
                    <a:pt x="1" y="1580"/>
                  </a:lnTo>
                  <a:lnTo>
                    <a:pt x="1" y="1580"/>
                  </a:lnTo>
                  <a:lnTo>
                    <a:pt x="46" y="1265"/>
                  </a:lnTo>
                  <a:lnTo>
                    <a:pt x="136" y="949"/>
                  </a:lnTo>
                  <a:lnTo>
                    <a:pt x="226" y="723"/>
                  </a:lnTo>
                  <a:lnTo>
                    <a:pt x="362" y="497"/>
                  </a:lnTo>
                  <a:lnTo>
                    <a:pt x="542" y="362"/>
                  </a:lnTo>
                  <a:lnTo>
                    <a:pt x="723" y="226"/>
                  </a:lnTo>
                  <a:lnTo>
                    <a:pt x="948" y="91"/>
                  </a:lnTo>
                  <a:lnTo>
                    <a:pt x="1129" y="46"/>
                  </a:lnTo>
                  <a:lnTo>
                    <a:pt x="1355" y="1"/>
                  </a:lnTo>
                  <a:lnTo>
                    <a:pt x="1580" y="1"/>
                  </a:lnTo>
                  <a:lnTo>
                    <a:pt x="1987" y="46"/>
                  </a:lnTo>
                  <a:lnTo>
                    <a:pt x="2212" y="91"/>
                  </a:lnTo>
                  <a:lnTo>
                    <a:pt x="2393" y="181"/>
                  </a:lnTo>
                  <a:lnTo>
                    <a:pt x="2528" y="317"/>
                  </a:lnTo>
                  <a:lnTo>
                    <a:pt x="2664" y="452"/>
                  </a:lnTo>
                  <a:lnTo>
                    <a:pt x="2664" y="452"/>
                  </a:lnTo>
                  <a:lnTo>
                    <a:pt x="2709" y="497"/>
                  </a:lnTo>
                  <a:lnTo>
                    <a:pt x="2754" y="497"/>
                  </a:lnTo>
                  <a:lnTo>
                    <a:pt x="2844" y="497"/>
                  </a:lnTo>
                  <a:lnTo>
                    <a:pt x="2889" y="452"/>
                  </a:lnTo>
                  <a:lnTo>
                    <a:pt x="2889" y="452"/>
                  </a:lnTo>
                  <a:lnTo>
                    <a:pt x="3025" y="317"/>
                  </a:lnTo>
                  <a:lnTo>
                    <a:pt x="3160" y="181"/>
                  </a:lnTo>
                  <a:lnTo>
                    <a:pt x="3341" y="91"/>
                  </a:lnTo>
                  <a:lnTo>
                    <a:pt x="3521" y="46"/>
                  </a:lnTo>
                  <a:lnTo>
                    <a:pt x="3927" y="1"/>
                  </a:lnTo>
                  <a:lnTo>
                    <a:pt x="4153" y="1"/>
                  </a:lnTo>
                  <a:lnTo>
                    <a:pt x="4379" y="46"/>
                  </a:lnTo>
                  <a:lnTo>
                    <a:pt x="4604" y="91"/>
                  </a:lnTo>
                  <a:lnTo>
                    <a:pt x="4785" y="226"/>
                  </a:lnTo>
                  <a:lnTo>
                    <a:pt x="4966" y="362"/>
                  </a:lnTo>
                  <a:lnTo>
                    <a:pt x="5146" y="497"/>
                  </a:lnTo>
                  <a:lnTo>
                    <a:pt x="5281" y="723"/>
                  </a:lnTo>
                  <a:lnTo>
                    <a:pt x="5417" y="949"/>
                  </a:lnTo>
                  <a:lnTo>
                    <a:pt x="5462" y="1265"/>
                  </a:lnTo>
                  <a:lnTo>
                    <a:pt x="5507" y="1580"/>
                  </a:lnTo>
                  <a:lnTo>
                    <a:pt x="5507" y="1580"/>
                  </a:lnTo>
                  <a:lnTo>
                    <a:pt x="5507" y="1896"/>
                  </a:lnTo>
                  <a:lnTo>
                    <a:pt x="5462" y="2167"/>
                  </a:lnTo>
                  <a:lnTo>
                    <a:pt x="5372" y="2438"/>
                  </a:lnTo>
                  <a:lnTo>
                    <a:pt x="5236" y="2709"/>
                  </a:lnTo>
                  <a:lnTo>
                    <a:pt x="5101" y="2935"/>
                  </a:lnTo>
                  <a:lnTo>
                    <a:pt x="4920" y="3205"/>
                  </a:lnTo>
                  <a:lnTo>
                    <a:pt x="4514" y="3612"/>
                  </a:lnTo>
                  <a:lnTo>
                    <a:pt x="4108" y="3973"/>
                  </a:lnTo>
                  <a:lnTo>
                    <a:pt x="3657" y="4243"/>
                  </a:lnTo>
                  <a:lnTo>
                    <a:pt x="2980" y="4605"/>
                  </a:lnTo>
                  <a:lnTo>
                    <a:pt x="2980" y="4605"/>
                  </a:lnTo>
                  <a:lnTo>
                    <a:pt x="2754" y="4650"/>
                  </a:lnTo>
                  <a:lnTo>
                    <a:pt x="2528" y="4605"/>
                  </a:lnTo>
                  <a:lnTo>
                    <a:pt x="2528" y="46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3440831" y="1579258"/>
              <a:ext cx="124945" cy="114704"/>
            </a:xfrm>
            <a:custGeom>
              <a:avLst/>
              <a:gdLst/>
              <a:ahLst/>
              <a:cxnLst/>
              <a:rect l="l" t="t" r="r" b="b"/>
              <a:pathLst>
                <a:path w="4966" h="4559" extrusionOk="0">
                  <a:moveTo>
                    <a:pt x="1986" y="4514"/>
                  </a:moveTo>
                  <a:lnTo>
                    <a:pt x="1986" y="4514"/>
                  </a:lnTo>
                  <a:lnTo>
                    <a:pt x="1580" y="4333"/>
                  </a:lnTo>
                  <a:lnTo>
                    <a:pt x="1084" y="3972"/>
                  </a:lnTo>
                  <a:lnTo>
                    <a:pt x="497" y="3566"/>
                  </a:lnTo>
                  <a:lnTo>
                    <a:pt x="226" y="3295"/>
                  </a:lnTo>
                  <a:lnTo>
                    <a:pt x="0" y="2979"/>
                  </a:lnTo>
                  <a:lnTo>
                    <a:pt x="0" y="2979"/>
                  </a:lnTo>
                  <a:lnTo>
                    <a:pt x="361" y="3250"/>
                  </a:lnTo>
                  <a:lnTo>
                    <a:pt x="722" y="3475"/>
                  </a:lnTo>
                  <a:lnTo>
                    <a:pt x="1264" y="3791"/>
                  </a:lnTo>
                  <a:lnTo>
                    <a:pt x="1264" y="3791"/>
                  </a:lnTo>
                  <a:lnTo>
                    <a:pt x="1490" y="3836"/>
                  </a:lnTo>
                  <a:lnTo>
                    <a:pt x="1670" y="3791"/>
                  </a:lnTo>
                  <a:lnTo>
                    <a:pt x="1670" y="3791"/>
                  </a:lnTo>
                  <a:lnTo>
                    <a:pt x="2392" y="3385"/>
                  </a:lnTo>
                  <a:lnTo>
                    <a:pt x="2799" y="3114"/>
                  </a:lnTo>
                  <a:lnTo>
                    <a:pt x="3205" y="2753"/>
                  </a:lnTo>
                  <a:lnTo>
                    <a:pt x="3611" y="2347"/>
                  </a:lnTo>
                  <a:lnTo>
                    <a:pt x="3792" y="2121"/>
                  </a:lnTo>
                  <a:lnTo>
                    <a:pt x="3927" y="1851"/>
                  </a:lnTo>
                  <a:lnTo>
                    <a:pt x="4062" y="1625"/>
                  </a:lnTo>
                  <a:lnTo>
                    <a:pt x="4153" y="1309"/>
                  </a:lnTo>
                  <a:lnTo>
                    <a:pt x="4198" y="1038"/>
                  </a:lnTo>
                  <a:lnTo>
                    <a:pt x="4198" y="722"/>
                  </a:lnTo>
                  <a:lnTo>
                    <a:pt x="4198" y="722"/>
                  </a:lnTo>
                  <a:lnTo>
                    <a:pt x="4153" y="361"/>
                  </a:lnTo>
                  <a:lnTo>
                    <a:pt x="4062" y="0"/>
                  </a:lnTo>
                  <a:lnTo>
                    <a:pt x="4062" y="0"/>
                  </a:lnTo>
                  <a:lnTo>
                    <a:pt x="4243" y="90"/>
                  </a:lnTo>
                  <a:lnTo>
                    <a:pt x="4424" y="226"/>
                  </a:lnTo>
                  <a:lnTo>
                    <a:pt x="4559" y="361"/>
                  </a:lnTo>
                  <a:lnTo>
                    <a:pt x="4694" y="542"/>
                  </a:lnTo>
                  <a:lnTo>
                    <a:pt x="4785" y="722"/>
                  </a:lnTo>
                  <a:lnTo>
                    <a:pt x="4875" y="948"/>
                  </a:lnTo>
                  <a:lnTo>
                    <a:pt x="4920" y="1174"/>
                  </a:lnTo>
                  <a:lnTo>
                    <a:pt x="4965" y="1489"/>
                  </a:lnTo>
                  <a:lnTo>
                    <a:pt x="4965" y="1489"/>
                  </a:lnTo>
                  <a:lnTo>
                    <a:pt x="4965" y="1805"/>
                  </a:lnTo>
                  <a:lnTo>
                    <a:pt x="4920" y="2076"/>
                  </a:lnTo>
                  <a:lnTo>
                    <a:pt x="4830" y="2347"/>
                  </a:lnTo>
                  <a:lnTo>
                    <a:pt x="4694" y="2618"/>
                  </a:lnTo>
                  <a:lnTo>
                    <a:pt x="4559" y="2844"/>
                  </a:lnTo>
                  <a:lnTo>
                    <a:pt x="4378" y="3114"/>
                  </a:lnTo>
                  <a:lnTo>
                    <a:pt x="3972" y="3521"/>
                  </a:lnTo>
                  <a:lnTo>
                    <a:pt x="3566" y="3882"/>
                  </a:lnTo>
                  <a:lnTo>
                    <a:pt x="3115" y="4152"/>
                  </a:lnTo>
                  <a:lnTo>
                    <a:pt x="2438" y="4514"/>
                  </a:lnTo>
                  <a:lnTo>
                    <a:pt x="2438" y="4514"/>
                  </a:lnTo>
                  <a:lnTo>
                    <a:pt x="2212" y="4559"/>
                  </a:lnTo>
                  <a:lnTo>
                    <a:pt x="1986" y="4514"/>
                  </a:lnTo>
                  <a:lnTo>
                    <a:pt x="1986" y="451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1"/>
            <p:cNvSpPr/>
            <p:nvPr/>
          </p:nvSpPr>
          <p:spPr>
            <a:xfrm>
              <a:off x="3510095" y="1770017"/>
              <a:ext cx="29563" cy="60208"/>
            </a:xfrm>
            <a:custGeom>
              <a:avLst/>
              <a:gdLst/>
              <a:ahLst/>
              <a:cxnLst/>
              <a:rect l="l" t="t" r="r" b="b"/>
              <a:pathLst>
                <a:path w="1175" h="2393" extrusionOk="0">
                  <a:moveTo>
                    <a:pt x="407" y="317"/>
                  </a:moveTo>
                  <a:lnTo>
                    <a:pt x="407" y="317"/>
                  </a:lnTo>
                  <a:lnTo>
                    <a:pt x="362" y="858"/>
                  </a:lnTo>
                  <a:lnTo>
                    <a:pt x="271" y="1400"/>
                  </a:lnTo>
                  <a:lnTo>
                    <a:pt x="181" y="1896"/>
                  </a:lnTo>
                  <a:lnTo>
                    <a:pt x="1" y="2393"/>
                  </a:lnTo>
                  <a:lnTo>
                    <a:pt x="993" y="2393"/>
                  </a:lnTo>
                  <a:lnTo>
                    <a:pt x="993" y="2393"/>
                  </a:lnTo>
                  <a:lnTo>
                    <a:pt x="1129" y="1761"/>
                  </a:lnTo>
                  <a:lnTo>
                    <a:pt x="1174" y="1039"/>
                  </a:lnTo>
                  <a:lnTo>
                    <a:pt x="1174" y="1039"/>
                  </a:lnTo>
                  <a:lnTo>
                    <a:pt x="1129" y="542"/>
                  </a:lnTo>
                  <a:lnTo>
                    <a:pt x="1039" y="1"/>
                  </a:lnTo>
                  <a:lnTo>
                    <a:pt x="407" y="1"/>
                  </a:lnTo>
                  <a:lnTo>
                    <a:pt x="407" y="1"/>
                  </a:lnTo>
                  <a:lnTo>
                    <a:pt x="407" y="317"/>
                  </a:lnTo>
                  <a:lnTo>
                    <a:pt x="407" y="31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1"/>
            <p:cNvSpPr/>
            <p:nvPr/>
          </p:nvSpPr>
          <p:spPr>
            <a:xfrm>
              <a:off x="3259129" y="1540638"/>
              <a:ext cx="365701" cy="399742"/>
            </a:xfrm>
            <a:custGeom>
              <a:avLst/>
              <a:gdLst/>
              <a:ahLst/>
              <a:cxnLst/>
              <a:rect l="l" t="t" r="r" b="b"/>
              <a:pathLst>
                <a:path w="14535" h="15888" extrusionOk="0">
                  <a:moveTo>
                    <a:pt x="4424" y="5146"/>
                  </a:moveTo>
                  <a:lnTo>
                    <a:pt x="4424" y="6094"/>
                  </a:lnTo>
                  <a:lnTo>
                    <a:pt x="4018" y="5778"/>
                  </a:lnTo>
                  <a:lnTo>
                    <a:pt x="3702" y="5371"/>
                  </a:lnTo>
                  <a:lnTo>
                    <a:pt x="4018" y="5236"/>
                  </a:lnTo>
                  <a:lnTo>
                    <a:pt x="4424" y="5146"/>
                  </a:lnTo>
                  <a:close/>
                  <a:moveTo>
                    <a:pt x="7944" y="1219"/>
                  </a:moveTo>
                  <a:lnTo>
                    <a:pt x="7764" y="1264"/>
                  </a:lnTo>
                  <a:lnTo>
                    <a:pt x="7538" y="1309"/>
                  </a:lnTo>
                  <a:lnTo>
                    <a:pt x="7313" y="1445"/>
                  </a:lnTo>
                  <a:lnTo>
                    <a:pt x="7132" y="1535"/>
                  </a:lnTo>
                  <a:lnTo>
                    <a:pt x="6861" y="1806"/>
                  </a:lnTo>
                  <a:lnTo>
                    <a:pt x="6681" y="2122"/>
                  </a:lnTo>
                  <a:lnTo>
                    <a:pt x="6545" y="2528"/>
                  </a:lnTo>
                  <a:lnTo>
                    <a:pt x="6455" y="3024"/>
                  </a:lnTo>
                  <a:lnTo>
                    <a:pt x="6500" y="3386"/>
                  </a:lnTo>
                  <a:lnTo>
                    <a:pt x="6590" y="3792"/>
                  </a:lnTo>
                  <a:lnTo>
                    <a:pt x="6726" y="4108"/>
                  </a:lnTo>
                  <a:lnTo>
                    <a:pt x="6906" y="4469"/>
                  </a:lnTo>
                  <a:lnTo>
                    <a:pt x="7087" y="4740"/>
                  </a:lnTo>
                  <a:lnTo>
                    <a:pt x="7358" y="5010"/>
                  </a:lnTo>
                  <a:lnTo>
                    <a:pt x="7628" y="5281"/>
                  </a:lnTo>
                  <a:lnTo>
                    <a:pt x="7899" y="5507"/>
                  </a:lnTo>
                  <a:lnTo>
                    <a:pt x="8396" y="5868"/>
                  </a:lnTo>
                  <a:lnTo>
                    <a:pt x="8892" y="6139"/>
                  </a:lnTo>
                  <a:lnTo>
                    <a:pt x="9344" y="6364"/>
                  </a:lnTo>
                  <a:lnTo>
                    <a:pt x="9524" y="6364"/>
                  </a:lnTo>
                  <a:lnTo>
                    <a:pt x="10021" y="6139"/>
                  </a:lnTo>
                  <a:lnTo>
                    <a:pt x="10472" y="5868"/>
                  </a:lnTo>
                  <a:lnTo>
                    <a:pt x="11014" y="5507"/>
                  </a:lnTo>
                  <a:lnTo>
                    <a:pt x="11104" y="5417"/>
                  </a:lnTo>
                  <a:lnTo>
                    <a:pt x="11104" y="5326"/>
                  </a:lnTo>
                  <a:lnTo>
                    <a:pt x="11104" y="5236"/>
                  </a:lnTo>
                  <a:lnTo>
                    <a:pt x="11059" y="5146"/>
                  </a:lnTo>
                  <a:lnTo>
                    <a:pt x="11014" y="5101"/>
                  </a:lnTo>
                  <a:lnTo>
                    <a:pt x="10923" y="5056"/>
                  </a:lnTo>
                  <a:lnTo>
                    <a:pt x="10833" y="5101"/>
                  </a:lnTo>
                  <a:lnTo>
                    <a:pt x="10743" y="5101"/>
                  </a:lnTo>
                  <a:lnTo>
                    <a:pt x="10337" y="5417"/>
                  </a:lnTo>
                  <a:lnTo>
                    <a:pt x="9976" y="5642"/>
                  </a:lnTo>
                  <a:lnTo>
                    <a:pt x="9434" y="5913"/>
                  </a:lnTo>
                  <a:lnTo>
                    <a:pt x="8847" y="5597"/>
                  </a:lnTo>
                  <a:lnTo>
                    <a:pt x="8441" y="5326"/>
                  </a:lnTo>
                  <a:lnTo>
                    <a:pt x="7990" y="5010"/>
                  </a:lnTo>
                  <a:lnTo>
                    <a:pt x="7583" y="4604"/>
                  </a:lnTo>
                  <a:lnTo>
                    <a:pt x="7403" y="4379"/>
                  </a:lnTo>
                  <a:lnTo>
                    <a:pt x="7222" y="4153"/>
                  </a:lnTo>
                  <a:lnTo>
                    <a:pt x="7087" y="3882"/>
                  </a:lnTo>
                  <a:lnTo>
                    <a:pt x="6997" y="3611"/>
                  </a:lnTo>
                  <a:lnTo>
                    <a:pt x="6951" y="3340"/>
                  </a:lnTo>
                  <a:lnTo>
                    <a:pt x="6951" y="3024"/>
                  </a:lnTo>
                  <a:lnTo>
                    <a:pt x="6997" y="2663"/>
                  </a:lnTo>
                  <a:lnTo>
                    <a:pt x="7087" y="2347"/>
                  </a:lnTo>
                  <a:lnTo>
                    <a:pt x="7222" y="2122"/>
                  </a:lnTo>
                  <a:lnTo>
                    <a:pt x="7448" y="1941"/>
                  </a:lnTo>
                  <a:lnTo>
                    <a:pt x="7719" y="1761"/>
                  </a:lnTo>
                  <a:lnTo>
                    <a:pt x="8035" y="1670"/>
                  </a:lnTo>
                  <a:lnTo>
                    <a:pt x="8351" y="1670"/>
                  </a:lnTo>
                  <a:lnTo>
                    <a:pt x="8667" y="1716"/>
                  </a:lnTo>
                  <a:lnTo>
                    <a:pt x="8847" y="1806"/>
                  </a:lnTo>
                  <a:lnTo>
                    <a:pt x="9028" y="1896"/>
                  </a:lnTo>
                  <a:lnTo>
                    <a:pt x="9163" y="2032"/>
                  </a:lnTo>
                  <a:lnTo>
                    <a:pt x="9208" y="2167"/>
                  </a:lnTo>
                  <a:lnTo>
                    <a:pt x="9253" y="2257"/>
                  </a:lnTo>
                  <a:lnTo>
                    <a:pt x="9344" y="2302"/>
                  </a:lnTo>
                  <a:lnTo>
                    <a:pt x="9524" y="2302"/>
                  </a:lnTo>
                  <a:lnTo>
                    <a:pt x="9614" y="2257"/>
                  </a:lnTo>
                  <a:lnTo>
                    <a:pt x="9660" y="2167"/>
                  </a:lnTo>
                  <a:lnTo>
                    <a:pt x="9750" y="2032"/>
                  </a:lnTo>
                  <a:lnTo>
                    <a:pt x="9885" y="1896"/>
                  </a:lnTo>
                  <a:lnTo>
                    <a:pt x="10021" y="1806"/>
                  </a:lnTo>
                  <a:lnTo>
                    <a:pt x="10201" y="1716"/>
                  </a:lnTo>
                  <a:lnTo>
                    <a:pt x="10517" y="1670"/>
                  </a:lnTo>
                  <a:lnTo>
                    <a:pt x="10878" y="1670"/>
                  </a:lnTo>
                  <a:lnTo>
                    <a:pt x="11194" y="1761"/>
                  </a:lnTo>
                  <a:lnTo>
                    <a:pt x="11465" y="1941"/>
                  </a:lnTo>
                  <a:lnTo>
                    <a:pt x="11646" y="2122"/>
                  </a:lnTo>
                  <a:lnTo>
                    <a:pt x="11826" y="2347"/>
                  </a:lnTo>
                  <a:lnTo>
                    <a:pt x="11916" y="2663"/>
                  </a:lnTo>
                  <a:lnTo>
                    <a:pt x="11961" y="3024"/>
                  </a:lnTo>
                  <a:lnTo>
                    <a:pt x="11916" y="3431"/>
                  </a:lnTo>
                  <a:lnTo>
                    <a:pt x="11826" y="3792"/>
                  </a:lnTo>
                  <a:lnTo>
                    <a:pt x="11691" y="4108"/>
                  </a:lnTo>
                  <a:lnTo>
                    <a:pt x="11465" y="4424"/>
                  </a:lnTo>
                  <a:lnTo>
                    <a:pt x="11420" y="4514"/>
                  </a:lnTo>
                  <a:lnTo>
                    <a:pt x="11420" y="4604"/>
                  </a:lnTo>
                  <a:lnTo>
                    <a:pt x="11420" y="4694"/>
                  </a:lnTo>
                  <a:lnTo>
                    <a:pt x="11510" y="4740"/>
                  </a:lnTo>
                  <a:lnTo>
                    <a:pt x="11555" y="4785"/>
                  </a:lnTo>
                  <a:lnTo>
                    <a:pt x="11736" y="4785"/>
                  </a:lnTo>
                  <a:lnTo>
                    <a:pt x="11826" y="4694"/>
                  </a:lnTo>
                  <a:lnTo>
                    <a:pt x="12052" y="4333"/>
                  </a:lnTo>
                  <a:lnTo>
                    <a:pt x="12277" y="3927"/>
                  </a:lnTo>
                  <a:lnTo>
                    <a:pt x="12368" y="3476"/>
                  </a:lnTo>
                  <a:lnTo>
                    <a:pt x="12413" y="3024"/>
                  </a:lnTo>
                  <a:lnTo>
                    <a:pt x="12368" y="2528"/>
                  </a:lnTo>
                  <a:lnTo>
                    <a:pt x="12232" y="2122"/>
                  </a:lnTo>
                  <a:lnTo>
                    <a:pt x="12007" y="1806"/>
                  </a:lnTo>
                  <a:lnTo>
                    <a:pt x="11736" y="1535"/>
                  </a:lnTo>
                  <a:lnTo>
                    <a:pt x="11555" y="1445"/>
                  </a:lnTo>
                  <a:lnTo>
                    <a:pt x="11330" y="1309"/>
                  </a:lnTo>
                  <a:lnTo>
                    <a:pt x="11149" y="1264"/>
                  </a:lnTo>
                  <a:lnTo>
                    <a:pt x="10923" y="1219"/>
                  </a:lnTo>
                  <a:lnTo>
                    <a:pt x="10517" y="1219"/>
                  </a:lnTo>
                  <a:lnTo>
                    <a:pt x="10111" y="1264"/>
                  </a:lnTo>
                  <a:lnTo>
                    <a:pt x="9750" y="1445"/>
                  </a:lnTo>
                  <a:lnTo>
                    <a:pt x="9434" y="1670"/>
                  </a:lnTo>
                  <a:lnTo>
                    <a:pt x="9163" y="1445"/>
                  </a:lnTo>
                  <a:lnTo>
                    <a:pt x="8802" y="1264"/>
                  </a:lnTo>
                  <a:lnTo>
                    <a:pt x="8396" y="1219"/>
                  </a:lnTo>
                  <a:close/>
                  <a:moveTo>
                    <a:pt x="13451" y="497"/>
                  </a:moveTo>
                  <a:lnTo>
                    <a:pt x="13586" y="542"/>
                  </a:lnTo>
                  <a:lnTo>
                    <a:pt x="13812" y="677"/>
                  </a:lnTo>
                  <a:lnTo>
                    <a:pt x="13947" y="903"/>
                  </a:lnTo>
                  <a:lnTo>
                    <a:pt x="13993" y="1039"/>
                  </a:lnTo>
                  <a:lnTo>
                    <a:pt x="14038" y="1174"/>
                  </a:lnTo>
                  <a:lnTo>
                    <a:pt x="14038" y="6364"/>
                  </a:lnTo>
                  <a:lnTo>
                    <a:pt x="13993" y="6545"/>
                  </a:lnTo>
                  <a:lnTo>
                    <a:pt x="13947" y="6680"/>
                  </a:lnTo>
                  <a:lnTo>
                    <a:pt x="13812" y="6906"/>
                  </a:lnTo>
                  <a:lnTo>
                    <a:pt x="13586" y="7041"/>
                  </a:lnTo>
                  <a:lnTo>
                    <a:pt x="13451" y="7087"/>
                  </a:lnTo>
                  <a:lnTo>
                    <a:pt x="8712" y="7087"/>
                  </a:lnTo>
                  <a:lnTo>
                    <a:pt x="8621" y="7132"/>
                  </a:lnTo>
                  <a:lnTo>
                    <a:pt x="8531" y="7177"/>
                  </a:lnTo>
                  <a:lnTo>
                    <a:pt x="6681" y="9027"/>
                  </a:lnTo>
                  <a:lnTo>
                    <a:pt x="6681" y="7312"/>
                  </a:lnTo>
                  <a:lnTo>
                    <a:pt x="6681" y="7222"/>
                  </a:lnTo>
                  <a:lnTo>
                    <a:pt x="6636" y="7177"/>
                  </a:lnTo>
                  <a:lnTo>
                    <a:pt x="6545" y="7132"/>
                  </a:lnTo>
                  <a:lnTo>
                    <a:pt x="6455" y="7087"/>
                  </a:lnTo>
                  <a:lnTo>
                    <a:pt x="5417" y="7087"/>
                  </a:lnTo>
                  <a:lnTo>
                    <a:pt x="5281" y="7041"/>
                  </a:lnTo>
                  <a:lnTo>
                    <a:pt x="5056" y="6906"/>
                  </a:lnTo>
                  <a:lnTo>
                    <a:pt x="4875" y="6680"/>
                  </a:lnTo>
                  <a:lnTo>
                    <a:pt x="4830" y="6545"/>
                  </a:lnTo>
                  <a:lnTo>
                    <a:pt x="4830" y="6364"/>
                  </a:lnTo>
                  <a:lnTo>
                    <a:pt x="4830" y="1174"/>
                  </a:lnTo>
                  <a:lnTo>
                    <a:pt x="4830" y="1039"/>
                  </a:lnTo>
                  <a:lnTo>
                    <a:pt x="4875" y="903"/>
                  </a:lnTo>
                  <a:lnTo>
                    <a:pt x="5056" y="677"/>
                  </a:lnTo>
                  <a:lnTo>
                    <a:pt x="5281" y="542"/>
                  </a:lnTo>
                  <a:lnTo>
                    <a:pt x="5417" y="497"/>
                  </a:lnTo>
                  <a:close/>
                  <a:moveTo>
                    <a:pt x="3250" y="5597"/>
                  </a:moveTo>
                  <a:lnTo>
                    <a:pt x="3476" y="5868"/>
                  </a:lnTo>
                  <a:lnTo>
                    <a:pt x="3702" y="6139"/>
                  </a:lnTo>
                  <a:lnTo>
                    <a:pt x="4063" y="6410"/>
                  </a:lnTo>
                  <a:lnTo>
                    <a:pt x="4424" y="6680"/>
                  </a:lnTo>
                  <a:lnTo>
                    <a:pt x="4559" y="6951"/>
                  </a:lnTo>
                  <a:lnTo>
                    <a:pt x="4740" y="7222"/>
                  </a:lnTo>
                  <a:lnTo>
                    <a:pt x="4920" y="7357"/>
                  </a:lnTo>
                  <a:lnTo>
                    <a:pt x="5101" y="7493"/>
                  </a:lnTo>
                  <a:lnTo>
                    <a:pt x="5327" y="7538"/>
                  </a:lnTo>
                  <a:lnTo>
                    <a:pt x="5552" y="7583"/>
                  </a:lnTo>
                  <a:lnTo>
                    <a:pt x="6229" y="7583"/>
                  </a:lnTo>
                  <a:lnTo>
                    <a:pt x="6229" y="9569"/>
                  </a:lnTo>
                  <a:lnTo>
                    <a:pt x="6229" y="9659"/>
                  </a:lnTo>
                  <a:lnTo>
                    <a:pt x="6274" y="9704"/>
                  </a:lnTo>
                  <a:lnTo>
                    <a:pt x="6365" y="9795"/>
                  </a:lnTo>
                  <a:lnTo>
                    <a:pt x="6455" y="9795"/>
                  </a:lnTo>
                  <a:lnTo>
                    <a:pt x="6545" y="9750"/>
                  </a:lnTo>
                  <a:lnTo>
                    <a:pt x="6636" y="9704"/>
                  </a:lnTo>
                  <a:lnTo>
                    <a:pt x="8802" y="7583"/>
                  </a:lnTo>
                  <a:lnTo>
                    <a:pt x="10201" y="7583"/>
                  </a:lnTo>
                  <a:lnTo>
                    <a:pt x="10472" y="8125"/>
                  </a:lnTo>
                  <a:lnTo>
                    <a:pt x="10698" y="8757"/>
                  </a:lnTo>
                  <a:lnTo>
                    <a:pt x="10743" y="8937"/>
                  </a:lnTo>
                  <a:lnTo>
                    <a:pt x="9976" y="8937"/>
                  </a:lnTo>
                  <a:lnTo>
                    <a:pt x="9885" y="8982"/>
                  </a:lnTo>
                  <a:lnTo>
                    <a:pt x="9840" y="9073"/>
                  </a:lnTo>
                  <a:lnTo>
                    <a:pt x="9840" y="9163"/>
                  </a:lnTo>
                  <a:lnTo>
                    <a:pt x="9840" y="9253"/>
                  </a:lnTo>
                  <a:lnTo>
                    <a:pt x="9930" y="9343"/>
                  </a:lnTo>
                  <a:lnTo>
                    <a:pt x="9976" y="9389"/>
                  </a:lnTo>
                  <a:lnTo>
                    <a:pt x="10833" y="9389"/>
                  </a:lnTo>
                  <a:lnTo>
                    <a:pt x="10878" y="9795"/>
                  </a:lnTo>
                  <a:lnTo>
                    <a:pt x="10878" y="10201"/>
                  </a:lnTo>
                  <a:lnTo>
                    <a:pt x="10878" y="10743"/>
                  </a:lnTo>
                  <a:lnTo>
                    <a:pt x="10788" y="11284"/>
                  </a:lnTo>
                  <a:lnTo>
                    <a:pt x="8667" y="11284"/>
                  </a:lnTo>
                  <a:lnTo>
                    <a:pt x="8486" y="11239"/>
                  </a:lnTo>
                  <a:lnTo>
                    <a:pt x="8306" y="11149"/>
                  </a:lnTo>
                  <a:lnTo>
                    <a:pt x="8170" y="11013"/>
                  </a:lnTo>
                  <a:lnTo>
                    <a:pt x="8080" y="10878"/>
                  </a:lnTo>
                  <a:lnTo>
                    <a:pt x="7990" y="10697"/>
                  </a:lnTo>
                  <a:lnTo>
                    <a:pt x="7899" y="10517"/>
                  </a:lnTo>
                  <a:lnTo>
                    <a:pt x="7899" y="10336"/>
                  </a:lnTo>
                  <a:lnTo>
                    <a:pt x="7899" y="10156"/>
                  </a:lnTo>
                  <a:lnTo>
                    <a:pt x="7990" y="9975"/>
                  </a:lnTo>
                  <a:lnTo>
                    <a:pt x="8080" y="9795"/>
                  </a:lnTo>
                  <a:lnTo>
                    <a:pt x="8170" y="9659"/>
                  </a:lnTo>
                  <a:lnTo>
                    <a:pt x="8306" y="9569"/>
                  </a:lnTo>
                  <a:lnTo>
                    <a:pt x="8486" y="9479"/>
                  </a:lnTo>
                  <a:lnTo>
                    <a:pt x="8667" y="9389"/>
                  </a:lnTo>
                  <a:lnTo>
                    <a:pt x="9118" y="9389"/>
                  </a:lnTo>
                  <a:lnTo>
                    <a:pt x="9163" y="9298"/>
                  </a:lnTo>
                  <a:lnTo>
                    <a:pt x="9208" y="9208"/>
                  </a:lnTo>
                  <a:lnTo>
                    <a:pt x="9253" y="9118"/>
                  </a:lnTo>
                  <a:lnTo>
                    <a:pt x="9208" y="9027"/>
                  </a:lnTo>
                  <a:lnTo>
                    <a:pt x="9163" y="8982"/>
                  </a:lnTo>
                  <a:lnTo>
                    <a:pt x="9073" y="8937"/>
                  </a:lnTo>
                  <a:lnTo>
                    <a:pt x="8576" y="8937"/>
                  </a:lnTo>
                  <a:lnTo>
                    <a:pt x="8306" y="9027"/>
                  </a:lnTo>
                  <a:lnTo>
                    <a:pt x="8080" y="9163"/>
                  </a:lnTo>
                  <a:lnTo>
                    <a:pt x="7854" y="9343"/>
                  </a:lnTo>
                  <a:lnTo>
                    <a:pt x="7674" y="9569"/>
                  </a:lnTo>
                  <a:lnTo>
                    <a:pt x="7538" y="9795"/>
                  </a:lnTo>
                  <a:lnTo>
                    <a:pt x="7448" y="10066"/>
                  </a:lnTo>
                  <a:lnTo>
                    <a:pt x="7448" y="10336"/>
                  </a:lnTo>
                  <a:lnTo>
                    <a:pt x="7448" y="10652"/>
                  </a:lnTo>
                  <a:lnTo>
                    <a:pt x="7538" y="10878"/>
                  </a:lnTo>
                  <a:lnTo>
                    <a:pt x="7674" y="11149"/>
                  </a:lnTo>
                  <a:lnTo>
                    <a:pt x="7854" y="11329"/>
                  </a:lnTo>
                  <a:lnTo>
                    <a:pt x="8080" y="11510"/>
                  </a:lnTo>
                  <a:lnTo>
                    <a:pt x="8306" y="11645"/>
                  </a:lnTo>
                  <a:lnTo>
                    <a:pt x="8576" y="11736"/>
                  </a:lnTo>
                  <a:lnTo>
                    <a:pt x="8847" y="11781"/>
                  </a:lnTo>
                  <a:lnTo>
                    <a:pt x="10653" y="11781"/>
                  </a:lnTo>
                  <a:lnTo>
                    <a:pt x="10427" y="12367"/>
                  </a:lnTo>
                  <a:lnTo>
                    <a:pt x="10111" y="12909"/>
                  </a:lnTo>
                  <a:lnTo>
                    <a:pt x="9795" y="13406"/>
                  </a:lnTo>
                  <a:lnTo>
                    <a:pt x="9344" y="13857"/>
                  </a:lnTo>
                  <a:lnTo>
                    <a:pt x="8983" y="14218"/>
                  </a:lnTo>
                  <a:lnTo>
                    <a:pt x="8576" y="14489"/>
                  </a:lnTo>
                  <a:lnTo>
                    <a:pt x="8170" y="14760"/>
                  </a:lnTo>
                  <a:lnTo>
                    <a:pt x="7719" y="14985"/>
                  </a:lnTo>
                  <a:lnTo>
                    <a:pt x="7222" y="15166"/>
                  </a:lnTo>
                  <a:lnTo>
                    <a:pt x="6726" y="15301"/>
                  </a:lnTo>
                  <a:lnTo>
                    <a:pt x="6229" y="15346"/>
                  </a:lnTo>
                  <a:lnTo>
                    <a:pt x="5688" y="15391"/>
                  </a:lnTo>
                  <a:lnTo>
                    <a:pt x="5191" y="15391"/>
                  </a:lnTo>
                  <a:lnTo>
                    <a:pt x="4695" y="15301"/>
                  </a:lnTo>
                  <a:lnTo>
                    <a:pt x="4243" y="15211"/>
                  </a:lnTo>
                  <a:lnTo>
                    <a:pt x="3792" y="15030"/>
                  </a:lnTo>
                  <a:lnTo>
                    <a:pt x="3341" y="14850"/>
                  </a:lnTo>
                  <a:lnTo>
                    <a:pt x="2934" y="14624"/>
                  </a:lnTo>
                  <a:lnTo>
                    <a:pt x="2573" y="14353"/>
                  </a:lnTo>
                  <a:lnTo>
                    <a:pt x="2212" y="14037"/>
                  </a:lnTo>
                  <a:lnTo>
                    <a:pt x="5146" y="14037"/>
                  </a:lnTo>
                  <a:lnTo>
                    <a:pt x="5372" y="13947"/>
                  </a:lnTo>
                  <a:lnTo>
                    <a:pt x="5552" y="13857"/>
                  </a:lnTo>
                  <a:lnTo>
                    <a:pt x="5733" y="13721"/>
                  </a:lnTo>
                  <a:lnTo>
                    <a:pt x="5868" y="13586"/>
                  </a:lnTo>
                  <a:lnTo>
                    <a:pt x="5958" y="13360"/>
                  </a:lnTo>
                  <a:lnTo>
                    <a:pt x="6049" y="13180"/>
                  </a:lnTo>
                  <a:lnTo>
                    <a:pt x="6049" y="12954"/>
                  </a:lnTo>
                  <a:lnTo>
                    <a:pt x="6049" y="12728"/>
                  </a:lnTo>
                  <a:lnTo>
                    <a:pt x="5958" y="12503"/>
                  </a:lnTo>
                  <a:lnTo>
                    <a:pt x="5868" y="12322"/>
                  </a:lnTo>
                  <a:lnTo>
                    <a:pt x="5733" y="12142"/>
                  </a:lnTo>
                  <a:lnTo>
                    <a:pt x="5552" y="12006"/>
                  </a:lnTo>
                  <a:lnTo>
                    <a:pt x="5372" y="11916"/>
                  </a:lnTo>
                  <a:lnTo>
                    <a:pt x="5146" y="11871"/>
                  </a:lnTo>
                  <a:lnTo>
                    <a:pt x="4920" y="11826"/>
                  </a:lnTo>
                  <a:lnTo>
                    <a:pt x="4650" y="11826"/>
                  </a:lnTo>
                  <a:lnTo>
                    <a:pt x="4559" y="11871"/>
                  </a:lnTo>
                  <a:lnTo>
                    <a:pt x="4469" y="11916"/>
                  </a:lnTo>
                  <a:lnTo>
                    <a:pt x="4424" y="12006"/>
                  </a:lnTo>
                  <a:lnTo>
                    <a:pt x="4424" y="12097"/>
                  </a:lnTo>
                  <a:lnTo>
                    <a:pt x="4424" y="12187"/>
                  </a:lnTo>
                  <a:lnTo>
                    <a:pt x="4469" y="12232"/>
                  </a:lnTo>
                  <a:lnTo>
                    <a:pt x="4559" y="12277"/>
                  </a:lnTo>
                  <a:lnTo>
                    <a:pt x="4920" y="12277"/>
                  </a:lnTo>
                  <a:lnTo>
                    <a:pt x="5191" y="12367"/>
                  </a:lnTo>
                  <a:lnTo>
                    <a:pt x="5417" y="12503"/>
                  </a:lnTo>
                  <a:lnTo>
                    <a:pt x="5552" y="12683"/>
                  </a:lnTo>
                  <a:lnTo>
                    <a:pt x="5597" y="12954"/>
                  </a:lnTo>
                  <a:lnTo>
                    <a:pt x="5552" y="13180"/>
                  </a:lnTo>
                  <a:lnTo>
                    <a:pt x="5417" y="13406"/>
                  </a:lnTo>
                  <a:lnTo>
                    <a:pt x="5191" y="13541"/>
                  </a:lnTo>
                  <a:lnTo>
                    <a:pt x="4920" y="13586"/>
                  </a:lnTo>
                  <a:lnTo>
                    <a:pt x="1761" y="13586"/>
                  </a:lnTo>
                  <a:lnTo>
                    <a:pt x="1445" y="13225"/>
                  </a:lnTo>
                  <a:lnTo>
                    <a:pt x="1219" y="12864"/>
                  </a:lnTo>
                  <a:lnTo>
                    <a:pt x="994" y="12458"/>
                  </a:lnTo>
                  <a:lnTo>
                    <a:pt x="813" y="12051"/>
                  </a:lnTo>
                  <a:lnTo>
                    <a:pt x="678" y="11600"/>
                  </a:lnTo>
                  <a:lnTo>
                    <a:pt x="542" y="11149"/>
                  </a:lnTo>
                  <a:lnTo>
                    <a:pt x="497" y="10652"/>
                  </a:lnTo>
                  <a:lnTo>
                    <a:pt x="497" y="10201"/>
                  </a:lnTo>
                  <a:lnTo>
                    <a:pt x="542" y="9479"/>
                  </a:lnTo>
                  <a:lnTo>
                    <a:pt x="678" y="8802"/>
                  </a:lnTo>
                  <a:lnTo>
                    <a:pt x="3566" y="8802"/>
                  </a:lnTo>
                  <a:lnTo>
                    <a:pt x="3792" y="8847"/>
                  </a:lnTo>
                  <a:lnTo>
                    <a:pt x="4018" y="8982"/>
                  </a:lnTo>
                  <a:lnTo>
                    <a:pt x="4153" y="9208"/>
                  </a:lnTo>
                  <a:lnTo>
                    <a:pt x="4198" y="9434"/>
                  </a:lnTo>
                  <a:lnTo>
                    <a:pt x="4153" y="9704"/>
                  </a:lnTo>
                  <a:lnTo>
                    <a:pt x="4018" y="9885"/>
                  </a:lnTo>
                  <a:lnTo>
                    <a:pt x="3792" y="10066"/>
                  </a:lnTo>
                  <a:lnTo>
                    <a:pt x="3566" y="10111"/>
                  </a:lnTo>
                  <a:lnTo>
                    <a:pt x="3070" y="10111"/>
                  </a:lnTo>
                  <a:lnTo>
                    <a:pt x="2844" y="10201"/>
                  </a:lnTo>
                  <a:lnTo>
                    <a:pt x="2664" y="10291"/>
                  </a:lnTo>
                  <a:lnTo>
                    <a:pt x="2483" y="10427"/>
                  </a:lnTo>
                  <a:lnTo>
                    <a:pt x="2348" y="10607"/>
                  </a:lnTo>
                  <a:lnTo>
                    <a:pt x="2257" y="10788"/>
                  </a:lnTo>
                  <a:lnTo>
                    <a:pt x="2167" y="10968"/>
                  </a:lnTo>
                  <a:lnTo>
                    <a:pt x="2167" y="11194"/>
                  </a:lnTo>
                  <a:lnTo>
                    <a:pt x="2167" y="11420"/>
                  </a:lnTo>
                  <a:lnTo>
                    <a:pt x="2257" y="11645"/>
                  </a:lnTo>
                  <a:lnTo>
                    <a:pt x="2348" y="11826"/>
                  </a:lnTo>
                  <a:lnTo>
                    <a:pt x="2483" y="12006"/>
                  </a:lnTo>
                  <a:lnTo>
                    <a:pt x="2664" y="12142"/>
                  </a:lnTo>
                  <a:lnTo>
                    <a:pt x="2844" y="12232"/>
                  </a:lnTo>
                  <a:lnTo>
                    <a:pt x="3070" y="12322"/>
                  </a:lnTo>
                  <a:lnTo>
                    <a:pt x="3657" y="12322"/>
                  </a:lnTo>
                  <a:lnTo>
                    <a:pt x="3747" y="12277"/>
                  </a:lnTo>
                  <a:lnTo>
                    <a:pt x="3792" y="12187"/>
                  </a:lnTo>
                  <a:lnTo>
                    <a:pt x="3837" y="12142"/>
                  </a:lnTo>
                  <a:lnTo>
                    <a:pt x="3792" y="12006"/>
                  </a:lnTo>
                  <a:lnTo>
                    <a:pt x="3747" y="11916"/>
                  </a:lnTo>
                  <a:lnTo>
                    <a:pt x="3702" y="11871"/>
                  </a:lnTo>
                  <a:lnTo>
                    <a:pt x="3296" y="11871"/>
                  </a:lnTo>
                  <a:lnTo>
                    <a:pt x="3025" y="11826"/>
                  </a:lnTo>
                  <a:lnTo>
                    <a:pt x="2799" y="11690"/>
                  </a:lnTo>
                  <a:lnTo>
                    <a:pt x="2664" y="11465"/>
                  </a:lnTo>
                  <a:lnTo>
                    <a:pt x="2618" y="11194"/>
                  </a:lnTo>
                  <a:lnTo>
                    <a:pt x="2664" y="10968"/>
                  </a:lnTo>
                  <a:lnTo>
                    <a:pt x="2799" y="10743"/>
                  </a:lnTo>
                  <a:lnTo>
                    <a:pt x="3025" y="10607"/>
                  </a:lnTo>
                  <a:lnTo>
                    <a:pt x="3296" y="10562"/>
                  </a:lnTo>
                  <a:lnTo>
                    <a:pt x="3792" y="10562"/>
                  </a:lnTo>
                  <a:lnTo>
                    <a:pt x="3973" y="10472"/>
                  </a:lnTo>
                  <a:lnTo>
                    <a:pt x="4153" y="10381"/>
                  </a:lnTo>
                  <a:lnTo>
                    <a:pt x="4334" y="10246"/>
                  </a:lnTo>
                  <a:lnTo>
                    <a:pt x="4469" y="10066"/>
                  </a:lnTo>
                  <a:lnTo>
                    <a:pt x="4559" y="9885"/>
                  </a:lnTo>
                  <a:lnTo>
                    <a:pt x="4650" y="9659"/>
                  </a:lnTo>
                  <a:lnTo>
                    <a:pt x="4650" y="9434"/>
                  </a:lnTo>
                  <a:lnTo>
                    <a:pt x="4650" y="9208"/>
                  </a:lnTo>
                  <a:lnTo>
                    <a:pt x="4559" y="9027"/>
                  </a:lnTo>
                  <a:lnTo>
                    <a:pt x="4469" y="8847"/>
                  </a:lnTo>
                  <a:lnTo>
                    <a:pt x="4334" y="8666"/>
                  </a:lnTo>
                  <a:lnTo>
                    <a:pt x="4153" y="8531"/>
                  </a:lnTo>
                  <a:lnTo>
                    <a:pt x="3973" y="8441"/>
                  </a:lnTo>
                  <a:lnTo>
                    <a:pt x="3792" y="8350"/>
                  </a:lnTo>
                  <a:lnTo>
                    <a:pt x="858" y="8350"/>
                  </a:lnTo>
                  <a:lnTo>
                    <a:pt x="1039" y="7944"/>
                  </a:lnTo>
                  <a:lnTo>
                    <a:pt x="1219" y="7583"/>
                  </a:lnTo>
                  <a:lnTo>
                    <a:pt x="1445" y="7222"/>
                  </a:lnTo>
                  <a:lnTo>
                    <a:pt x="1671" y="6906"/>
                  </a:lnTo>
                  <a:lnTo>
                    <a:pt x="2032" y="6500"/>
                  </a:lnTo>
                  <a:lnTo>
                    <a:pt x="2393" y="6184"/>
                  </a:lnTo>
                  <a:lnTo>
                    <a:pt x="2799" y="5868"/>
                  </a:lnTo>
                  <a:lnTo>
                    <a:pt x="3250" y="5597"/>
                  </a:lnTo>
                  <a:close/>
                  <a:moveTo>
                    <a:pt x="5597" y="0"/>
                  </a:moveTo>
                  <a:lnTo>
                    <a:pt x="5327" y="46"/>
                  </a:lnTo>
                  <a:lnTo>
                    <a:pt x="5101" y="91"/>
                  </a:lnTo>
                  <a:lnTo>
                    <a:pt x="4920" y="226"/>
                  </a:lnTo>
                  <a:lnTo>
                    <a:pt x="4740" y="362"/>
                  </a:lnTo>
                  <a:lnTo>
                    <a:pt x="4604" y="542"/>
                  </a:lnTo>
                  <a:lnTo>
                    <a:pt x="4514" y="723"/>
                  </a:lnTo>
                  <a:lnTo>
                    <a:pt x="4424" y="948"/>
                  </a:lnTo>
                  <a:lnTo>
                    <a:pt x="4424" y="1174"/>
                  </a:lnTo>
                  <a:lnTo>
                    <a:pt x="4424" y="4649"/>
                  </a:lnTo>
                  <a:lnTo>
                    <a:pt x="3973" y="4785"/>
                  </a:lnTo>
                  <a:lnTo>
                    <a:pt x="3521" y="4965"/>
                  </a:lnTo>
                  <a:lnTo>
                    <a:pt x="3115" y="5146"/>
                  </a:lnTo>
                  <a:lnTo>
                    <a:pt x="2709" y="5371"/>
                  </a:lnTo>
                  <a:lnTo>
                    <a:pt x="2303" y="5642"/>
                  </a:lnTo>
                  <a:lnTo>
                    <a:pt x="1941" y="5913"/>
                  </a:lnTo>
                  <a:lnTo>
                    <a:pt x="1626" y="6229"/>
                  </a:lnTo>
                  <a:lnTo>
                    <a:pt x="1310" y="6590"/>
                  </a:lnTo>
                  <a:lnTo>
                    <a:pt x="994" y="6996"/>
                  </a:lnTo>
                  <a:lnTo>
                    <a:pt x="768" y="7403"/>
                  </a:lnTo>
                  <a:lnTo>
                    <a:pt x="542" y="7854"/>
                  </a:lnTo>
                  <a:lnTo>
                    <a:pt x="362" y="8260"/>
                  </a:lnTo>
                  <a:lnTo>
                    <a:pt x="226" y="8757"/>
                  </a:lnTo>
                  <a:lnTo>
                    <a:pt x="91" y="9208"/>
                  </a:lnTo>
                  <a:lnTo>
                    <a:pt x="46" y="9704"/>
                  </a:lnTo>
                  <a:lnTo>
                    <a:pt x="1" y="10201"/>
                  </a:lnTo>
                  <a:lnTo>
                    <a:pt x="46" y="10743"/>
                  </a:lnTo>
                  <a:lnTo>
                    <a:pt x="136" y="11329"/>
                  </a:lnTo>
                  <a:lnTo>
                    <a:pt x="271" y="11826"/>
                  </a:lnTo>
                  <a:lnTo>
                    <a:pt x="452" y="12367"/>
                  </a:lnTo>
                  <a:lnTo>
                    <a:pt x="678" y="12864"/>
                  </a:lnTo>
                  <a:lnTo>
                    <a:pt x="994" y="13360"/>
                  </a:lnTo>
                  <a:lnTo>
                    <a:pt x="1310" y="13812"/>
                  </a:lnTo>
                  <a:lnTo>
                    <a:pt x="1671" y="14218"/>
                  </a:lnTo>
                  <a:lnTo>
                    <a:pt x="2077" y="14579"/>
                  </a:lnTo>
                  <a:lnTo>
                    <a:pt x="2528" y="14895"/>
                  </a:lnTo>
                  <a:lnTo>
                    <a:pt x="2980" y="15211"/>
                  </a:lnTo>
                  <a:lnTo>
                    <a:pt x="3476" y="15437"/>
                  </a:lnTo>
                  <a:lnTo>
                    <a:pt x="4018" y="15617"/>
                  </a:lnTo>
                  <a:lnTo>
                    <a:pt x="4559" y="15753"/>
                  </a:lnTo>
                  <a:lnTo>
                    <a:pt x="5101" y="15843"/>
                  </a:lnTo>
                  <a:lnTo>
                    <a:pt x="5688" y="15888"/>
                  </a:lnTo>
                  <a:lnTo>
                    <a:pt x="6274" y="15843"/>
                  </a:lnTo>
                  <a:lnTo>
                    <a:pt x="6861" y="15753"/>
                  </a:lnTo>
                  <a:lnTo>
                    <a:pt x="7403" y="15617"/>
                  </a:lnTo>
                  <a:lnTo>
                    <a:pt x="7899" y="15437"/>
                  </a:lnTo>
                  <a:lnTo>
                    <a:pt x="8396" y="15211"/>
                  </a:lnTo>
                  <a:lnTo>
                    <a:pt x="8892" y="14895"/>
                  </a:lnTo>
                  <a:lnTo>
                    <a:pt x="9298" y="14579"/>
                  </a:lnTo>
                  <a:lnTo>
                    <a:pt x="9705" y="14218"/>
                  </a:lnTo>
                  <a:lnTo>
                    <a:pt x="10111" y="13812"/>
                  </a:lnTo>
                  <a:lnTo>
                    <a:pt x="10427" y="13360"/>
                  </a:lnTo>
                  <a:lnTo>
                    <a:pt x="10698" y="12864"/>
                  </a:lnTo>
                  <a:lnTo>
                    <a:pt x="10923" y="12367"/>
                  </a:lnTo>
                  <a:lnTo>
                    <a:pt x="11149" y="11826"/>
                  </a:lnTo>
                  <a:lnTo>
                    <a:pt x="11284" y="11284"/>
                  </a:lnTo>
                  <a:lnTo>
                    <a:pt x="11330" y="10743"/>
                  </a:lnTo>
                  <a:lnTo>
                    <a:pt x="11375" y="10201"/>
                  </a:lnTo>
                  <a:lnTo>
                    <a:pt x="11330" y="9389"/>
                  </a:lnTo>
                  <a:lnTo>
                    <a:pt x="11239" y="9027"/>
                  </a:lnTo>
                  <a:lnTo>
                    <a:pt x="11149" y="8621"/>
                  </a:lnTo>
                  <a:lnTo>
                    <a:pt x="10968" y="8080"/>
                  </a:lnTo>
                  <a:lnTo>
                    <a:pt x="10743" y="7583"/>
                  </a:lnTo>
                  <a:lnTo>
                    <a:pt x="13316" y="7583"/>
                  </a:lnTo>
                  <a:lnTo>
                    <a:pt x="13586" y="7538"/>
                  </a:lnTo>
                  <a:lnTo>
                    <a:pt x="13812" y="7448"/>
                  </a:lnTo>
                  <a:lnTo>
                    <a:pt x="13993" y="7357"/>
                  </a:lnTo>
                  <a:lnTo>
                    <a:pt x="14173" y="7222"/>
                  </a:lnTo>
                  <a:lnTo>
                    <a:pt x="14308" y="7041"/>
                  </a:lnTo>
                  <a:lnTo>
                    <a:pt x="14444" y="6861"/>
                  </a:lnTo>
                  <a:lnTo>
                    <a:pt x="14489" y="6635"/>
                  </a:lnTo>
                  <a:lnTo>
                    <a:pt x="14534" y="6364"/>
                  </a:lnTo>
                  <a:lnTo>
                    <a:pt x="14534" y="1174"/>
                  </a:lnTo>
                  <a:lnTo>
                    <a:pt x="14489" y="948"/>
                  </a:lnTo>
                  <a:lnTo>
                    <a:pt x="14444" y="723"/>
                  </a:lnTo>
                  <a:lnTo>
                    <a:pt x="14308" y="542"/>
                  </a:lnTo>
                  <a:lnTo>
                    <a:pt x="14173" y="362"/>
                  </a:lnTo>
                  <a:lnTo>
                    <a:pt x="13993" y="226"/>
                  </a:lnTo>
                  <a:lnTo>
                    <a:pt x="13812" y="91"/>
                  </a:lnTo>
                  <a:lnTo>
                    <a:pt x="13586" y="46"/>
                  </a:lnTo>
                  <a:lnTo>
                    <a:pt x="13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1"/>
          <p:cNvGrpSpPr/>
          <p:nvPr/>
        </p:nvGrpSpPr>
        <p:grpSpPr>
          <a:xfrm>
            <a:off x="197131" y="1017717"/>
            <a:ext cx="644155" cy="951086"/>
            <a:chOff x="4674006" y="1541753"/>
            <a:chExt cx="269206" cy="397495"/>
          </a:xfrm>
        </p:grpSpPr>
        <p:sp>
          <p:nvSpPr>
            <p:cNvPr id="928" name="Google Shape;928;p41"/>
            <p:cNvSpPr/>
            <p:nvPr/>
          </p:nvSpPr>
          <p:spPr>
            <a:xfrm>
              <a:off x="4674006" y="1541753"/>
              <a:ext cx="269150" cy="397475"/>
            </a:xfrm>
            <a:custGeom>
              <a:avLst/>
              <a:gdLst/>
              <a:ahLst/>
              <a:cxnLst/>
              <a:rect l="l" t="t" r="r" b="b"/>
              <a:pathLst>
                <a:path w="10766" h="15899" extrusionOk="0">
                  <a:moveTo>
                    <a:pt x="818" y="1"/>
                  </a:moveTo>
                  <a:lnTo>
                    <a:pt x="636" y="46"/>
                  </a:lnTo>
                  <a:lnTo>
                    <a:pt x="454" y="137"/>
                  </a:lnTo>
                  <a:lnTo>
                    <a:pt x="273" y="274"/>
                  </a:lnTo>
                  <a:lnTo>
                    <a:pt x="182" y="455"/>
                  </a:lnTo>
                  <a:lnTo>
                    <a:pt x="91" y="591"/>
                  </a:lnTo>
                  <a:lnTo>
                    <a:pt x="0" y="819"/>
                  </a:lnTo>
                  <a:lnTo>
                    <a:pt x="0" y="1000"/>
                  </a:lnTo>
                  <a:lnTo>
                    <a:pt x="0" y="1227"/>
                  </a:lnTo>
                  <a:lnTo>
                    <a:pt x="91" y="1409"/>
                  </a:lnTo>
                  <a:lnTo>
                    <a:pt x="182" y="1591"/>
                  </a:lnTo>
                  <a:lnTo>
                    <a:pt x="273" y="1727"/>
                  </a:lnTo>
                  <a:lnTo>
                    <a:pt x="409" y="1863"/>
                  </a:lnTo>
                  <a:lnTo>
                    <a:pt x="591" y="1954"/>
                  </a:lnTo>
                  <a:lnTo>
                    <a:pt x="727" y="2000"/>
                  </a:lnTo>
                  <a:lnTo>
                    <a:pt x="908" y="2045"/>
                  </a:lnTo>
                  <a:lnTo>
                    <a:pt x="908" y="8268"/>
                  </a:lnTo>
                  <a:lnTo>
                    <a:pt x="681" y="8813"/>
                  </a:lnTo>
                  <a:lnTo>
                    <a:pt x="500" y="9403"/>
                  </a:lnTo>
                  <a:lnTo>
                    <a:pt x="363" y="10039"/>
                  </a:lnTo>
                  <a:lnTo>
                    <a:pt x="318" y="10675"/>
                  </a:lnTo>
                  <a:lnTo>
                    <a:pt x="363" y="11220"/>
                  </a:lnTo>
                  <a:lnTo>
                    <a:pt x="409" y="11720"/>
                  </a:lnTo>
                  <a:lnTo>
                    <a:pt x="545" y="12220"/>
                  </a:lnTo>
                  <a:lnTo>
                    <a:pt x="727" y="12674"/>
                  </a:lnTo>
                  <a:lnTo>
                    <a:pt x="954" y="13173"/>
                  </a:lnTo>
                  <a:lnTo>
                    <a:pt x="1181" y="13582"/>
                  </a:lnTo>
                  <a:lnTo>
                    <a:pt x="1499" y="13991"/>
                  </a:lnTo>
                  <a:lnTo>
                    <a:pt x="1862" y="14400"/>
                  </a:lnTo>
                  <a:lnTo>
                    <a:pt x="2226" y="14718"/>
                  </a:lnTo>
                  <a:lnTo>
                    <a:pt x="2635" y="15036"/>
                  </a:lnTo>
                  <a:lnTo>
                    <a:pt x="3043" y="15308"/>
                  </a:lnTo>
                  <a:lnTo>
                    <a:pt x="3498" y="15490"/>
                  </a:lnTo>
                  <a:lnTo>
                    <a:pt x="3997" y="15672"/>
                  </a:lnTo>
                  <a:lnTo>
                    <a:pt x="4497" y="15808"/>
                  </a:lnTo>
                  <a:lnTo>
                    <a:pt x="4996" y="15899"/>
                  </a:lnTo>
                  <a:lnTo>
                    <a:pt x="6087" y="15899"/>
                  </a:lnTo>
                  <a:lnTo>
                    <a:pt x="6586" y="15808"/>
                  </a:lnTo>
                  <a:lnTo>
                    <a:pt x="7086" y="15672"/>
                  </a:lnTo>
                  <a:lnTo>
                    <a:pt x="7586" y="15490"/>
                  </a:lnTo>
                  <a:lnTo>
                    <a:pt x="8040" y="15308"/>
                  </a:lnTo>
                  <a:lnTo>
                    <a:pt x="8449" y="15036"/>
                  </a:lnTo>
                  <a:lnTo>
                    <a:pt x="8857" y="14718"/>
                  </a:lnTo>
                  <a:lnTo>
                    <a:pt x="9221" y="14400"/>
                  </a:lnTo>
                  <a:lnTo>
                    <a:pt x="9584" y="13991"/>
                  </a:lnTo>
                  <a:lnTo>
                    <a:pt x="9902" y="13582"/>
                  </a:lnTo>
                  <a:lnTo>
                    <a:pt x="10175" y="13173"/>
                  </a:lnTo>
                  <a:lnTo>
                    <a:pt x="10356" y="12674"/>
                  </a:lnTo>
                  <a:lnTo>
                    <a:pt x="10538" y="12220"/>
                  </a:lnTo>
                  <a:lnTo>
                    <a:pt x="10674" y="11720"/>
                  </a:lnTo>
                  <a:lnTo>
                    <a:pt x="10765" y="11220"/>
                  </a:lnTo>
                  <a:lnTo>
                    <a:pt x="10765" y="10675"/>
                  </a:lnTo>
                  <a:lnTo>
                    <a:pt x="10765" y="10266"/>
                  </a:lnTo>
                  <a:lnTo>
                    <a:pt x="10674" y="9812"/>
                  </a:lnTo>
                  <a:lnTo>
                    <a:pt x="10583" y="9358"/>
                  </a:lnTo>
                  <a:lnTo>
                    <a:pt x="10493" y="8949"/>
                  </a:lnTo>
                  <a:lnTo>
                    <a:pt x="10311" y="8540"/>
                  </a:lnTo>
                  <a:lnTo>
                    <a:pt x="10129" y="8177"/>
                  </a:lnTo>
                  <a:lnTo>
                    <a:pt x="9857" y="7768"/>
                  </a:lnTo>
                  <a:lnTo>
                    <a:pt x="9630" y="7405"/>
                  </a:lnTo>
                  <a:lnTo>
                    <a:pt x="9175" y="6951"/>
                  </a:lnTo>
                  <a:lnTo>
                    <a:pt x="8721" y="6542"/>
                  </a:lnTo>
                  <a:lnTo>
                    <a:pt x="8176" y="6178"/>
                  </a:lnTo>
                  <a:lnTo>
                    <a:pt x="7631" y="5906"/>
                  </a:lnTo>
                  <a:lnTo>
                    <a:pt x="7177" y="5724"/>
                  </a:lnTo>
                  <a:lnTo>
                    <a:pt x="6722" y="5588"/>
                  </a:lnTo>
                  <a:lnTo>
                    <a:pt x="1908" y="1500"/>
                  </a:lnTo>
                  <a:lnTo>
                    <a:pt x="1999" y="1273"/>
                  </a:lnTo>
                  <a:lnTo>
                    <a:pt x="2044" y="1000"/>
                  </a:lnTo>
                  <a:lnTo>
                    <a:pt x="2044" y="819"/>
                  </a:lnTo>
                  <a:lnTo>
                    <a:pt x="1953" y="591"/>
                  </a:lnTo>
                  <a:lnTo>
                    <a:pt x="1862" y="455"/>
                  </a:lnTo>
                  <a:lnTo>
                    <a:pt x="1726" y="274"/>
                  </a:lnTo>
                  <a:lnTo>
                    <a:pt x="1590" y="137"/>
                  </a:lnTo>
                  <a:lnTo>
                    <a:pt x="1408" y="46"/>
                  </a:lnTo>
                  <a:lnTo>
                    <a:pt x="1226"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4687686" y="1684852"/>
              <a:ext cx="249864" cy="248732"/>
            </a:xfrm>
            <a:custGeom>
              <a:avLst/>
              <a:gdLst/>
              <a:ahLst/>
              <a:cxnLst/>
              <a:rect l="l" t="t" r="r" b="b"/>
              <a:pathLst>
                <a:path w="9931" h="9886" extrusionOk="0">
                  <a:moveTo>
                    <a:pt x="4965" y="9885"/>
                  </a:moveTo>
                  <a:lnTo>
                    <a:pt x="4965" y="9885"/>
                  </a:lnTo>
                  <a:lnTo>
                    <a:pt x="5462" y="9885"/>
                  </a:lnTo>
                  <a:lnTo>
                    <a:pt x="5958" y="9795"/>
                  </a:lnTo>
                  <a:lnTo>
                    <a:pt x="6455" y="9659"/>
                  </a:lnTo>
                  <a:lnTo>
                    <a:pt x="6906" y="9524"/>
                  </a:lnTo>
                  <a:lnTo>
                    <a:pt x="7312" y="9298"/>
                  </a:lnTo>
                  <a:lnTo>
                    <a:pt x="7719" y="9028"/>
                  </a:lnTo>
                  <a:lnTo>
                    <a:pt x="8125" y="8757"/>
                  </a:lnTo>
                  <a:lnTo>
                    <a:pt x="8486" y="8441"/>
                  </a:lnTo>
                  <a:lnTo>
                    <a:pt x="8802" y="8080"/>
                  </a:lnTo>
                  <a:lnTo>
                    <a:pt x="9073" y="7719"/>
                  </a:lnTo>
                  <a:lnTo>
                    <a:pt x="9344" y="7312"/>
                  </a:lnTo>
                  <a:lnTo>
                    <a:pt x="9524" y="6861"/>
                  </a:lnTo>
                  <a:lnTo>
                    <a:pt x="9705" y="6410"/>
                  </a:lnTo>
                  <a:lnTo>
                    <a:pt x="9840" y="5958"/>
                  </a:lnTo>
                  <a:lnTo>
                    <a:pt x="9885" y="5462"/>
                  </a:lnTo>
                  <a:lnTo>
                    <a:pt x="9930" y="4920"/>
                  </a:lnTo>
                  <a:lnTo>
                    <a:pt x="9930" y="4920"/>
                  </a:lnTo>
                  <a:lnTo>
                    <a:pt x="9885" y="4424"/>
                  </a:lnTo>
                  <a:lnTo>
                    <a:pt x="9840" y="3927"/>
                  </a:lnTo>
                  <a:lnTo>
                    <a:pt x="9705" y="3476"/>
                  </a:lnTo>
                  <a:lnTo>
                    <a:pt x="9524" y="3025"/>
                  </a:lnTo>
                  <a:lnTo>
                    <a:pt x="9344" y="2573"/>
                  </a:lnTo>
                  <a:lnTo>
                    <a:pt x="9073" y="2167"/>
                  </a:lnTo>
                  <a:lnTo>
                    <a:pt x="8802" y="1806"/>
                  </a:lnTo>
                  <a:lnTo>
                    <a:pt x="8486" y="1445"/>
                  </a:lnTo>
                  <a:lnTo>
                    <a:pt x="8125" y="1129"/>
                  </a:lnTo>
                  <a:lnTo>
                    <a:pt x="7719" y="813"/>
                  </a:lnTo>
                  <a:lnTo>
                    <a:pt x="7312" y="587"/>
                  </a:lnTo>
                  <a:lnTo>
                    <a:pt x="6906" y="362"/>
                  </a:lnTo>
                  <a:lnTo>
                    <a:pt x="6455" y="226"/>
                  </a:lnTo>
                  <a:lnTo>
                    <a:pt x="5958" y="91"/>
                  </a:lnTo>
                  <a:lnTo>
                    <a:pt x="5462" y="1"/>
                  </a:lnTo>
                  <a:lnTo>
                    <a:pt x="4965" y="1"/>
                  </a:lnTo>
                  <a:lnTo>
                    <a:pt x="4965" y="1"/>
                  </a:lnTo>
                  <a:lnTo>
                    <a:pt x="4469" y="1"/>
                  </a:lnTo>
                  <a:lnTo>
                    <a:pt x="3972" y="91"/>
                  </a:lnTo>
                  <a:lnTo>
                    <a:pt x="3476" y="226"/>
                  </a:lnTo>
                  <a:lnTo>
                    <a:pt x="3025" y="362"/>
                  </a:lnTo>
                  <a:lnTo>
                    <a:pt x="2618" y="587"/>
                  </a:lnTo>
                  <a:lnTo>
                    <a:pt x="2212" y="813"/>
                  </a:lnTo>
                  <a:lnTo>
                    <a:pt x="1806" y="1129"/>
                  </a:lnTo>
                  <a:lnTo>
                    <a:pt x="1445" y="1445"/>
                  </a:lnTo>
                  <a:lnTo>
                    <a:pt x="1129" y="1806"/>
                  </a:lnTo>
                  <a:lnTo>
                    <a:pt x="858" y="2167"/>
                  </a:lnTo>
                  <a:lnTo>
                    <a:pt x="587" y="2573"/>
                  </a:lnTo>
                  <a:lnTo>
                    <a:pt x="407" y="3025"/>
                  </a:lnTo>
                  <a:lnTo>
                    <a:pt x="226" y="3476"/>
                  </a:lnTo>
                  <a:lnTo>
                    <a:pt x="91" y="3927"/>
                  </a:lnTo>
                  <a:lnTo>
                    <a:pt x="46" y="4424"/>
                  </a:lnTo>
                  <a:lnTo>
                    <a:pt x="1" y="4920"/>
                  </a:lnTo>
                  <a:lnTo>
                    <a:pt x="1" y="4920"/>
                  </a:lnTo>
                  <a:lnTo>
                    <a:pt x="46" y="5462"/>
                  </a:lnTo>
                  <a:lnTo>
                    <a:pt x="91" y="5958"/>
                  </a:lnTo>
                  <a:lnTo>
                    <a:pt x="226" y="6410"/>
                  </a:lnTo>
                  <a:lnTo>
                    <a:pt x="407" y="6861"/>
                  </a:lnTo>
                  <a:lnTo>
                    <a:pt x="587" y="7312"/>
                  </a:lnTo>
                  <a:lnTo>
                    <a:pt x="858" y="7719"/>
                  </a:lnTo>
                  <a:lnTo>
                    <a:pt x="1129" y="8080"/>
                  </a:lnTo>
                  <a:lnTo>
                    <a:pt x="1445" y="8441"/>
                  </a:lnTo>
                  <a:lnTo>
                    <a:pt x="1806" y="8757"/>
                  </a:lnTo>
                  <a:lnTo>
                    <a:pt x="2212" y="9028"/>
                  </a:lnTo>
                  <a:lnTo>
                    <a:pt x="2618" y="9298"/>
                  </a:lnTo>
                  <a:lnTo>
                    <a:pt x="3025" y="9524"/>
                  </a:lnTo>
                  <a:lnTo>
                    <a:pt x="3476" y="9659"/>
                  </a:lnTo>
                  <a:lnTo>
                    <a:pt x="3972" y="9795"/>
                  </a:lnTo>
                  <a:lnTo>
                    <a:pt x="4469" y="9885"/>
                  </a:lnTo>
                  <a:lnTo>
                    <a:pt x="4965" y="9885"/>
                  </a:lnTo>
                  <a:lnTo>
                    <a:pt x="4965" y="98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4722884" y="1710968"/>
              <a:ext cx="214665" cy="222616"/>
            </a:xfrm>
            <a:custGeom>
              <a:avLst/>
              <a:gdLst/>
              <a:ahLst/>
              <a:cxnLst/>
              <a:rect l="l" t="t" r="r" b="b"/>
              <a:pathLst>
                <a:path w="8532" h="8848" extrusionOk="0">
                  <a:moveTo>
                    <a:pt x="6590" y="1"/>
                  </a:moveTo>
                  <a:lnTo>
                    <a:pt x="6590" y="1"/>
                  </a:lnTo>
                  <a:lnTo>
                    <a:pt x="7042" y="362"/>
                  </a:lnTo>
                  <a:lnTo>
                    <a:pt x="7403" y="768"/>
                  </a:lnTo>
                  <a:lnTo>
                    <a:pt x="7719" y="1219"/>
                  </a:lnTo>
                  <a:lnTo>
                    <a:pt x="7990" y="1671"/>
                  </a:lnTo>
                  <a:lnTo>
                    <a:pt x="8215" y="2212"/>
                  </a:lnTo>
                  <a:lnTo>
                    <a:pt x="8396" y="2754"/>
                  </a:lnTo>
                  <a:lnTo>
                    <a:pt x="8486" y="3296"/>
                  </a:lnTo>
                  <a:lnTo>
                    <a:pt x="8531" y="3882"/>
                  </a:lnTo>
                  <a:lnTo>
                    <a:pt x="8531" y="3882"/>
                  </a:lnTo>
                  <a:lnTo>
                    <a:pt x="8486" y="4424"/>
                  </a:lnTo>
                  <a:lnTo>
                    <a:pt x="8441" y="4920"/>
                  </a:lnTo>
                  <a:lnTo>
                    <a:pt x="8306" y="5372"/>
                  </a:lnTo>
                  <a:lnTo>
                    <a:pt x="8125" y="5823"/>
                  </a:lnTo>
                  <a:lnTo>
                    <a:pt x="7945" y="6274"/>
                  </a:lnTo>
                  <a:lnTo>
                    <a:pt x="7674" y="6681"/>
                  </a:lnTo>
                  <a:lnTo>
                    <a:pt x="7403" y="7042"/>
                  </a:lnTo>
                  <a:lnTo>
                    <a:pt x="7087" y="7403"/>
                  </a:lnTo>
                  <a:lnTo>
                    <a:pt x="6726" y="7719"/>
                  </a:lnTo>
                  <a:lnTo>
                    <a:pt x="6320" y="8035"/>
                  </a:lnTo>
                  <a:lnTo>
                    <a:pt x="5913" y="8260"/>
                  </a:lnTo>
                  <a:lnTo>
                    <a:pt x="5507" y="8486"/>
                  </a:lnTo>
                  <a:lnTo>
                    <a:pt x="5056" y="8621"/>
                  </a:lnTo>
                  <a:lnTo>
                    <a:pt x="4559" y="8757"/>
                  </a:lnTo>
                  <a:lnTo>
                    <a:pt x="4063" y="8847"/>
                  </a:lnTo>
                  <a:lnTo>
                    <a:pt x="3566" y="8847"/>
                  </a:lnTo>
                  <a:lnTo>
                    <a:pt x="3566" y="8847"/>
                  </a:lnTo>
                  <a:lnTo>
                    <a:pt x="3070" y="8847"/>
                  </a:lnTo>
                  <a:lnTo>
                    <a:pt x="2528" y="8757"/>
                  </a:lnTo>
                  <a:lnTo>
                    <a:pt x="2077" y="8621"/>
                  </a:lnTo>
                  <a:lnTo>
                    <a:pt x="1580" y="8441"/>
                  </a:lnTo>
                  <a:lnTo>
                    <a:pt x="1174" y="8215"/>
                  </a:lnTo>
                  <a:lnTo>
                    <a:pt x="723" y="7990"/>
                  </a:lnTo>
                  <a:lnTo>
                    <a:pt x="362" y="7674"/>
                  </a:lnTo>
                  <a:lnTo>
                    <a:pt x="1" y="7358"/>
                  </a:lnTo>
                  <a:lnTo>
                    <a:pt x="1" y="7358"/>
                  </a:lnTo>
                  <a:lnTo>
                    <a:pt x="633" y="7674"/>
                  </a:lnTo>
                  <a:lnTo>
                    <a:pt x="1265" y="7899"/>
                  </a:lnTo>
                  <a:lnTo>
                    <a:pt x="1987" y="8080"/>
                  </a:lnTo>
                  <a:lnTo>
                    <a:pt x="2709" y="8125"/>
                  </a:lnTo>
                  <a:lnTo>
                    <a:pt x="2709" y="8125"/>
                  </a:lnTo>
                  <a:lnTo>
                    <a:pt x="3205" y="8080"/>
                  </a:lnTo>
                  <a:lnTo>
                    <a:pt x="3747" y="7990"/>
                  </a:lnTo>
                  <a:lnTo>
                    <a:pt x="4198" y="7899"/>
                  </a:lnTo>
                  <a:lnTo>
                    <a:pt x="4695" y="7719"/>
                  </a:lnTo>
                  <a:lnTo>
                    <a:pt x="5146" y="7493"/>
                  </a:lnTo>
                  <a:lnTo>
                    <a:pt x="5552" y="7267"/>
                  </a:lnTo>
                  <a:lnTo>
                    <a:pt x="5913" y="6997"/>
                  </a:lnTo>
                  <a:lnTo>
                    <a:pt x="6275" y="6636"/>
                  </a:lnTo>
                  <a:lnTo>
                    <a:pt x="6636" y="6320"/>
                  </a:lnTo>
                  <a:lnTo>
                    <a:pt x="6906" y="5913"/>
                  </a:lnTo>
                  <a:lnTo>
                    <a:pt x="7177" y="5507"/>
                  </a:lnTo>
                  <a:lnTo>
                    <a:pt x="7358" y="5101"/>
                  </a:lnTo>
                  <a:lnTo>
                    <a:pt x="7538" y="4604"/>
                  </a:lnTo>
                  <a:lnTo>
                    <a:pt x="7674" y="4153"/>
                  </a:lnTo>
                  <a:lnTo>
                    <a:pt x="7764" y="3657"/>
                  </a:lnTo>
                  <a:lnTo>
                    <a:pt x="7764" y="3160"/>
                  </a:lnTo>
                  <a:lnTo>
                    <a:pt x="7764" y="3160"/>
                  </a:lnTo>
                  <a:lnTo>
                    <a:pt x="7764" y="2709"/>
                  </a:lnTo>
                  <a:lnTo>
                    <a:pt x="7719" y="2257"/>
                  </a:lnTo>
                  <a:lnTo>
                    <a:pt x="7583" y="1851"/>
                  </a:lnTo>
                  <a:lnTo>
                    <a:pt x="7448" y="1445"/>
                  </a:lnTo>
                  <a:lnTo>
                    <a:pt x="7313" y="1039"/>
                  </a:lnTo>
                  <a:lnTo>
                    <a:pt x="7087" y="678"/>
                  </a:lnTo>
                  <a:lnTo>
                    <a:pt x="6861" y="317"/>
                  </a:lnTo>
                  <a:lnTo>
                    <a:pt x="6590" y="1"/>
                  </a:lnTo>
                  <a:lnTo>
                    <a:pt x="659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4687686" y="1684852"/>
              <a:ext cx="249864" cy="207847"/>
            </a:xfrm>
            <a:custGeom>
              <a:avLst/>
              <a:gdLst/>
              <a:ahLst/>
              <a:cxnLst/>
              <a:rect l="l" t="t" r="r" b="b"/>
              <a:pathLst>
                <a:path w="9931" h="8261" extrusionOk="0">
                  <a:moveTo>
                    <a:pt x="5462" y="1941"/>
                  </a:moveTo>
                  <a:lnTo>
                    <a:pt x="5462" y="1941"/>
                  </a:lnTo>
                  <a:lnTo>
                    <a:pt x="5823" y="1896"/>
                  </a:lnTo>
                  <a:lnTo>
                    <a:pt x="6139" y="1851"/>
                  </a:lnTo>
                  <a:lnTo>
                    <a:pt x="6455" y="1761"/>
                  </a:lnTo>
                  <a:lnTo>
                    <a:pt x="6771" y="1625"/>
                  </a:lnTo>
                  <a:lnTo>
                    <a:pt x="7042" y="1490"/>
                  </a:lnTo>
                  <a:lnTo>
                    <a:pt x="7312" y="1309"/>
                  </a:lnTo>
                  <a:lnTo>
                    <a:pt x="7583" y="1084"/>
                  </a:lnTo>
                  <a:lnTo>
                    <a:pt x="7809" y="858"/>
                  </a:lnTo>
                  <a:lnTo>
                    <a:pt x="7809" y="858"/>
                  </a:lnTo>
                  <a:lnTo>
                    <a:pt x="7493" y="678"/>
                  </a:lnTo>
                  <a:lnTo>
                    <a:pt x="7177" y="497"/>
                  </a:lnTo>
                  <a:lnTo>
                    <a:pt x="6816" y="362"/>
                  </a:lnTo>
                  <a:lnTo>
                    <a:pt x="6455" y="226"/>
                  </a:lnTo>
                  <a:lnTo>
                    <a:pt x="6094" y="136"/>
                  </a:lnTo>
                  <a:lnTo>
                    <a:pt x="5733" y="46"/>
                  </a:lnTo>
                  <a:lnTo>
                    <a:pt x="5372" y="1"/>
                  </a:lnTo>
                  <a:lnTo>
                    <a:pt x="4965" y="1"/>
                  </a:lnTo>
                  <a:lnTo>
                    <a:pt x="4965" y="1"/>
                  </a:lnTo>
                  <a:lnTo>
                    <a:pt x="4379" y="1"/>
                  </a:lnTo>
                  <a:lnTo>
                    <a:pt x="3837" y="91"/>
                  </a:lnTo>
                  <a:lnTo>
                    <a:pt x="3341" y="271"/>
                  </a:lnTo>
                  <a:lnTo>
                    <a:pt x="2799" y="452"/>
                  </a:lnTo>
                  <a:lnTo>
                    <a:pt x="2799" y="452"/>
                  </a:lnTo>
                  <a:lnTo>
                    <a:pt x="3025" y="768"/>
                  </a:lnTo>
                  <a:lnTo>
                    <a:pt x="3295" y="1084"/>
                  </a:lnTo>
                  <a:lnTo>
                    <a:pt x="3566" y="1309"/>
                  </a:lnTo>
                  <a:lnTo>
                    <a:pt x="3882" y="1535"/>
                  </a:lnTo>
                  <a:lnTo>
                    <a:pt x="4243" y="1716"/>
                  </a:lnTo>
                  <a:lnTo>
                    <a:pt x="4649" y="1806"/>
                  </a:lnTo>
                  <a:lnTo>
                    <a:pt x="5011" y="1896"/>
                  </a:lnTo>
                  <a:lnTo>
                    <a:pt x="5462" y="1941"/>
                  </a:lnTo>
                  <a:lnTo>
                    <a:pt x="5462" y="1941"/>
                  </a:lnTo>
                  <a:close/>
                  <a:moveTo>
                    <a:pt x="3025" y="3476"/>
                  </a:moveTo>
                  <a:lnTo>
                    <a:pt x="226" y="3476"/>
                  </a:lnTo>
                  <a:lnTo>
                    <a:pt x="226" y="3476"/>
                  </a:lnTo>
                  <a:lnTo>
                    <a:pt x="136" y="3837"/>
                  </a:lnTo>
                  <a:lnTo>
                    <a:pt x="46" y="4198"/>
                  </a:lnTo>
                  <a:lnTo>
                    <a:pt x="1" y="4559"/>
                  </a:lnTo>
                  <a:lnTo>
                    <a:pt x="1" y="4920"/>
                  </a:lnTo>
                  <a:lnTo>
                    <a:pt x="1" y="4920"/>
                  </a:lnTo>
                  <a:lnTo>
                    <a:pt x="46" y="5417"/>
                  </a:lnTo>
                  <a:lnTo>
                    <a:pt x="91" y="5868"/>
                  </a:lnTo>
                  <a:lnTo>
                    <a:pt x="181" y="6319"/>
                  </a:lnTo>
                  <a:lnTo>
                    <a:pt x="362" y="6771"/>
                  </a:lnTo>
                  <a:lnTo>
                    <a:pt x="542" y="7177"/>
                  </a:lnTo>
                  <a:lnTo>
                    <a:pt x="768" y="7538"/>
                  </a:lnTo>
                  <a:lnTo>
                    <a:pt x="994" y="7899"/>
                  </a:lnTo>
                  <a:lnTo>
                    <a:pt x="1264" y="8260"/>
                  </a:lnTo>
                  <a:lnTo>
                    <a:pt x="4288" y="8260"/>
                  </a:lnTo>
                  <a:lnTo>
                    <a:pt x="4288" y="8260"/>
                  </a:lnTo>
                  <a:lnTo>
                    <a:pt x="4559" y="8215"/>
                  </a:lnTo>
                  <a:lnTo>
                    <a:pt x="4785" y="8080"/>
                  </a:lnTo>
                  <a:lnTo>
                    <a:pt x="4965" y="7899"/>
                  </a:lnTo>
                  <a:lnTo>
                    <a:pt x="5056" y="7628"/>
                  </a:lnTo>
                  <a:lnTo>
                    <a:pt x="5056" y="7628"/>
                  </a:lnTo>
                  <a:lnTo>
                    <a:pt x="5101" y="7448"/>
                  </a:lnTo>
                  <a:lnTo>
                    <a:pt x="5056" y="7267"/>
                  </a:lnTo>
                  <a:lnTo>
                    <a:pt x="5011" y="7087"/>
                  </a:lnTo>
                  <a:lnTo>
                    <a:pt x="4920" y="6951"/>
                  </a:lnTo>
                  <a:lnTo>
                    <a:pt x="4785" y="6816"/>
                  </a:lnTo>
                  <a:lnTo>
                    <a:pt x="4649" y="6726"/>
                  </a:lnTo>
                  <a:lnTo>
                    <a:pt x="4469" y="6681"/>
                  </a:lnTo>
                  <a:lnTo>
                    <a:pt x="4288" y="6635"/>
                  </a:lnTo>
                  <a:lnTo>
                    <a:pt x="2754" y="6635"/>
                  </a:lnTo>
                  <a:lnTo>
                    <a:pt x="2754" y="6635"/>
                  </a:lnTo>
                  <a:lnTo>
                    <a:pt x="2573" y="6635"/>
                  </a:lnTo>
                  <a:lnTo>
                    <a:pt x="2438" y="6590"/>
                  </a:lnTo>
                  <a:lnTo>
                    <a:pt x="2257" y="6455"/>
                  </a:lnTo>
                  <a:lnTo>
                    <a:pt x="2167" y="6365"/>
                  </a:lnTo>
                  <a:lnTo>
                    <a:pt x="2077" y="6184"/>
                  </a:lnTo>
                  <a:lnTo>
                    <a:pt x="1986" y="6049"/>
                  </a:lnTo>
                  <a:lnTo>
                    <a:pt x="1986" y="5868"/>
                  </a:lnTo>
                  <a:lnTo>
                    <a:pt x="1986" y="5642"/>
                  </a:lnTo>
                  <a:lnTo>
                    <a:pt x="1986" y="5642"/>
                  </a:lnTo>
                  <a:lnTo>
                    <a:pt x="2077" y="5417"/>
                  </a:lnTo>
                  <a:lnTo>
                    <a:pt x="2257" y="5236"/>
                  </a:lnTo>
                  <a:lnTo>
                    <a:pt x="2528" y="5101"/>
                  </a:lnTo>
                  <a:lnTo>
                    <a:pt x="2799" y="5056"/>
                  </a:lnTo>
                  <a:lnTo>
                    <a:pt x="3025" y="5056"/>
                  </a:lnTo>
                  <a:lnTo>
                    <a:pt x="3025" y="5056"/>
                  </a:lnTo>
                  <a:lnTo>
                    <a:pt x="3205" y="5011"/>
                  </a:lnTo>
                  <a:lnTo>
                    <a:pt x="3341" y="4965"/>
                  </a:lnTo>
                  <a:lnTo>
                    <a:pt x="3476" y="4920"/>
                  </a:lnTo>
                  <a:lnTo>
                    <a:pt x="3566" y="4830"/>
                  </a:lnTo>
                  <a:lnTo>
                    <a:pt x="3702" y="4695"/>
                  </a:lnTo>
                  <a:lnTo>
                    <a:pt x="3747" y="4559"/>
                  </a:lnTo>
                  <a:lnTo>
                    <a:pt x="3792" y="4424"/>
                  </a:lnTo>
                  <a:lnTo>
                    <a:pt x="3837" y="4243"/>
                  </a:lnTo>
                  <a:lnTo>
                    <a:pt x="3837" y="4243"/>
                  </a:lnTo>
                  <a:lnTo>
                    <a:pt x="3792" y="4108"/>
                  </a:lnTo>
                  <a:lnTo>
                    <a:pt x="3747" y="3927"/>
                  </a:lnTo>
                  <a:lnTo>
                    <a:pt x="3702" y="3837"/>
                  </a:lnTo>
                  <a:lnTo>
                    <a:pt x="3566" y="3702"/>
                  </a:lnTo>
                  <a:lnTo>
                    <a:pt x="3476" y="3611"/>
                  </a:lnTo>
                  <a:lnTo>
                    <a:pt x="3341" y="3521"/>
                  </a:lnTo>
                  <a:lnTo>
                    <a:pt x="3205" y="3476"/>
                  </a:lnTo>
                  <a:lnTo>
                    <a:pt x="3025" y="3476"/>
                  </a:lnTo>
                  <a:lnTo>
                    <a:pt x="3025" y="3476"/>
                  </a:lnTo>
                  <a:close/>
                  <a:moveTo>
                    <a:pt x="7854" y="3972"/>
                  </a:moveTo>
                  <a:lnTo>
                    <a:pt x="7854" y="3972"/>
                  </a:lnTo>
                  <a:lnTo>
                    <a:pt x="7628" y="4018"/>
                  </a:lnTo>
                  <a:lnTo>
                    <a:pt x="7448" y="4063"/>
                  </a:lnTo>
                  <a:lnTo>
                    <a:pt x="7267" y="4198"/>
                  </a:lnTo>
                  <a:lnTo>
                    <a:pt x="7087" y="4288"/>
                  </a:lnTo>
                  <a:lnTo>
                    <a:pt x="6951" y="4469"/>
                  </a:lnTo>
                  <a:lnTo>
                    <a:pt x="6861" y="4649"/>
                  </a:lnTo>
                  <a:lnTo>
                    <a:pt x="6816" y="4875"/>
                  </a:lnTo>
                  <a:lnTo>
                    <a:pt x="6771" y="5056"/>
                  </a:lnTo>
                  <a:lnTo>
                    <a:pt x="6771" y="5056"/>
                  </a:lnTo>
                  <a:lnTo>
                    <a:pt x="6816" y="5281"/>
                  </a:lnTo>
                  <a:lnTo>
                    <a:pt x="6861" y="5507"/>
                  </a:lnTo>
                  <a:lnTo>
                    <a:pt x="6951" y="5688"/>
                  </a:lnTo>
                  <a:lnTo>
                    <a:pt x="7087" y="5823"/>
                  </a:lnTo>
                  <a:lnTo>
                    <a:pt x="7267" y="5958"/>
                  </a:lnTo>
                  <a:lnTo>
                    <a:pt x="7448" y="6094"/>
                  </a:lnTo>
                  <a:lnTo>
                    <a:pt x="7628" y="6139"/>
                  </a:lnTo>
                  <a:lnTo>
                    <a:pt x="7854" y="6139"/>
                  </a:lnTo>
                  <a:lnTo>
                    <a:pt x="9750" y="6139"/>
                  </a:lnTo>
                  <a:lnTo>
                    <a:pt x="9750" y="6139"/>
                  </a:lnTo>
                  <a:lnTo>
                    <a:pt x="9885" y="5552"/>
                  </a:lnTo>
                  <a:lnTo>
                    <a:pt x="9930" y="4920"/>
                  </a:lnTo>
                  <a:lnTo>
                    <a:pt x="9930" y="4920"/>
                  </a:lnTo>
                  <a:lnTo>
                    <a:pt x="9885" y="4469"/>
                  </a:lnTo>
                  <a:lnTo>
                    <a:pt x="9840" y="3972"/>
                  </a:lnTo>
                  <a:lnTo>
                    <a:pt x="7854" y="3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4702455" y="1570150"/>
              <a:ext cx="136292" cy="179466"/>
            </a:xfrm>
            <a:custGeom>
              <a:avLst/>
              <a:gdLst/>
              <a:ahLst/>
              <a:cxnLst/>
              <a:rect l="l" t="t" r="r" b="b"/>
              <a:pathLst>
                <a:path w="5417" h="7133" extrusionOk="0">
                  <a:moveTo>
                    <a:pt x="0" y="7132"/>
                  </a:moveTo>
                  <a:lnTo>
                    <a:pt x="0" y="6320"/>
                  </a:lnTo>
                  <a:lnTo>
                    <a:pt x="91" y="5823"/>
                  </a:lnTo>
                  <a:lnTo>
                    <a:pt x="0" y="5372"/>
                  </a:lnTo>
                  <a:lnTo>
                    <a:pt x="0" y="4424"/>
                  </a:lnTo>
                  <a:lnTo>
                    <a:pt x="91" y="3973"/>
                  </a:lnTo>
                  <a:lnTo>
                    <a:pt x="45" y="3521"/>
                  </a:lnTo>
                  <a:lnTo>
                    <a:pt x="45" y="2574"/>
                  </a:lnTo>
                  <a:lnTo>
                    <a:pt x="91" y="2077"/>
                  </a:lnTo>
                  <a:lnTo>
                    <a:pt x="0" y="1626"/>
                  </a:lnTo>
                  <a:lnTo>
                    <a:pt x="0" y="1"/>
                  </a:lnTo>
                  <a:lnTo>
                    <a:pt x="1219" y="1039"/>
                  </a:lnTo>
                  <a:lnTo>
                    <a:pt x="1490" y="1400"/>
                  </a:lnTo>
                  <a:lnTo>
                    <a:pt x="1896" y="1626"/>
                  </a:lnTo>
                  <a:lnTo>
                    <a:pt x="2618" y="2258"/>
                  </a:lnTo>
                  <a:lnTo>
                    <a:pt x="2934" y="2664"/>
                  </a:lnTo>
                  <a:lnTo>
                    <a:pt x="3340" y="2844"/>
                  </a:lnTo>
                  <a:lnTo>
                    <a:pt x="4017" y="3431"/>
                  </a:lnTo>
                  <a:lnTo>
                    <a:pt x="4378" y="3883"/>
                  </a:lnTo>
                  <a:lnTo>
                    <a:pt x="4739" y="4063"/>
                  </a:lnTo>
                  <a:lnTo>
                    <a:pt x="5417" y="4650"/>
                  </a:lnTo>
                  <a:lnTo>
                    <a:pt x="5417" y="4650"/>
                  </a:lnTo>
                  <a:lnTo>
                    <a:pt x="4965" y="5237"/>
                  </a:lnTo>
                  <a:lnTo>
                    <a:pt x="4424" y="5733"/>
                  </a:lnTo>
                  <a:lnTo>
                    <a:pt x="3837" y="6139"/>
                  </a:lnTo>
                  <a:lnTo>
                    <a:pt x="3160" y="6500"/>
                  </a:lnTo>
                  <a:lnTo>
                    <a:pt x="2483" y="6771"/>
                  </a:lnTo>
                  <a:lnTo>
                    <a:pt x="1715" y="6952"/>
                  </a:lnTo>
                  <a:lnTo>
                    <a:pt x="903" y="7087"/>
                  </a:lnTo>
                  <a:lnTo>
                    <a:pt x="0" y="7132"/>
                  </a:lnTo>
                  <a:lnTo>
                    <a:pt x="0" y="71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4702455" y="1570150"/>
              <a:ext cx="136292" cy="130631"/>
            </a:xfrm>
            <a:custGeom>
              <a:avLst/>
              <a:gdLst/>
              <a:ahLst/>
              <a:cxnLst/>
              <a:rect l="l" t="t" r="r" b="b"/>
              <a:pathLst>
                <a:path w="5417" h="5192" extrusionOk="0">
                  <a:moveTo>
                    <a:pt x="0" y="904"/>
                  </a:moveTo>
                  <a:lnTo>
                    <a:pt x="0" y="1"/>
                  </a:lnTo>
                  <a:lnTo>
                    <a:pt x="1219" y="1039"/>
                  </a:lnTo>
                  <a:lnTo>
                    <a:pt x="1490" y="1400"/>
                  </a:lnTo>
                  <a:lnTo>
                    <a:pt x="1896" y="1626"/>
                  </a:lnTo>
                  <a:lnTo>
                    <a:pt x="2618" y="2258"/>
                  </a:lnTo>
                  <a:lnTo>
                    <a:pt x="2934" y="2664"/>
                  </a:lnTo>
                  <a:lnTo>
                    <a:pt x="3340" y="2844"/>
                  </a:lnTo>
                  <a:lnTo>
                    <a:pt x="4017" y="3431"/>
                  </a:lnTo>
                  <a:lnTo>
                    <a:pt x="4378" y="3883"/>
                  </a:lnTo>
                  <a:lnTo>
                    <a:pt x="4739" y="4063"/>
                  </a:lnTo>
                  <a:lnTo>
                    <a:pt x="5417" y="4650"/>
                  </a:lnTo>
                  <a:lnTo>
                    <a:pt x="5417" y="4650"/>
                  </a:lnTo>
                  <a:lnTo>
                    <a:pt x="4965" y="5191"/>
                  </a:lnTo>
                  <a:lnTo>
                    <a:pt x="0" y="90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4679736" y="1547456"/>
              <a:ext cx="39778" cy="39753"/>
            </a:xfrm>
            <a:custGeom>
              <a:avLst/>
              <a:gdLst/>
              <a:ahLst/>
              <a:cxnLst/>
              <a:rect l="l" t="t" r="r" b="b"/>
              <a:pathLst>
                <a:path w="1581" h="1580" extrusionOk="0">
                  <a:moveTo>
                    <a:pt x="768" y="1580"/>
                  </a:moveTo>
                  <a:lnTo>
                    <a:pt x="768" y="1580"/>
                  </a:lnTo>
                  <a:lnTo>
                    <a:pt x="948" y="1535"/>
                  </a:lnTo>
                  <a:lnTo>
                    <a:pt x="1084" y="1490"/>
                  </a:lnTo>
                  <a:lnTo>
                    <a:pt x="1219" y="1445"/>
                  </a:lnTo>
                  <a:lnTo>
                    <a:pt x="1355" y="1354"/>
                  </a:lnTo>
                  <a:lnTo>
                    <a:pt x="1445" y="1219"/>
                  </a:lnTo>
                  <a:lnTo>
                    <a:pt x="1535" y="1083"/>
                  </a:lnTo>
                  <a:lnTo>
                    <a:pt x="1580" y="948"/>
                  </a:lnTo>
                  <a:lnTo>
                    <a:pt x="1580" y="768"/>
                  </a:lnTo>
                  <a:lnTo>
                    <a:pt x="1580" y="768"/>
                  </a:lnTo>
                  <a:lnTo>
                    <a:pt x="1580" y="632"/>
                  </a:lnTo>
                  <a:lnTo>
                    <a:pt x="1535" y="452"/>
                  </a:lnTo>
                  <a:lnTo>
                    <a:pt x="1445" y="316"/>
                  </a:lnTo>
                  <a:lnTo>
                    <a:pt x="1355" y="226"/>
                  </a:lnTo>
                  <a:lnTo>
                    <a:pt x="1219" y="136"/>
                  </a:lnTo>
                  <a:lnTo>
                    <a:pt x="1084" y="45"/>
                  </a:lnTo>
                  <a:lnTo>
                    <a:pt x="948" y="0"/>
                  </a:lnTo>
                  <a:lnTo>
                    <a:pt x="768" y="0"/>
                  </a:lnTo>
                  <a:lnTo>
                    <a:pt x="768" y="0"/>
                  </a:lnTo>
                  <a:lnTo>
                    <a:pt x="633" y="0"/>
                  </a:lnTo>
                  <a:lnTo>
                    <a:pt x="497" y="45"/>
                  </a:lnTo>
                  <a:lnTo>
                    <a:pt x="362" y="136"/>
                  </a:lnTo>
                  <a:lnTo>
                    <a:pt x="226" y="226"/>
                  </a:lnTo>
                  <a:lnTo>
                    <a:pt x="136" y="316"/>
                  </a:lnTo>
                  <a:lnTo>
                    <a:pt x="46" y="452"/>
                  </a:lnTo>
                  <a:lnTo>
                    <a:pt x="1" y="632"/>
                  </a:lnTo>
                  <a:lnTo>
                    <a:pt x="1" y="768"/>
                  </a:lnTo>
                  <a:lnTo>
                    <a:pt x="1" y="768"/>
                  </a:lnTo>
                  <a:lnTo>
                    <a:pt x="1" y="948"/>
                  </a:lnTo>
                  <a:lnTo>
                    <a:pt x="46" y="1083"/>
                  </a:lnTo>
                  <a:lnTo>
                    <a:pt x="136" y="1219"/>
                  </a:lnTo>
                  <a:lnTo>
                    <a:pt x="226" y="1354"/>
                  </a:lnTo>
                  <a:lnTo>
                    <a:pt x="362" y="1445"/>
                  </a:lnTo>
                  <a:lnTo>
                    <a:pt x="497" y="1490"/>
                  </a:lnTo>
                  <a:lnTo>
                    <a:pt x="633" y="1535"/>
                  </a:lnTo>
                  <a:lnTo>
                    <a:pt x="768" y="1580"/>
                  </a:lnTo>
                  <a:lnTo>
                    <a:pt x="768" y="158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4689950" y="1547456"/>
              <a:ext cx="29563" cy="39753"/>
            </a:xfrm>
            <a:custGeom>
              <a:avLst/>
              <a:gdLst/>
              <a:ahLst/>
              <a:cxnLst/>
              <a:rect l="l" t="t" r="r" b="b"/>
              <a:pathLst>
                <a:path w="1175" h="1580" extrusionOk="0">
                  <a:moveTo>
                    <a:pt x="362" y="0"/>
                  </a:moveTo>
                  <a:lnTo>
                    <a:pt x="362" y="0"/>
                  </a:lnTo>
                  <a:lnTo>
                    <a:pt x="542" y="0"/>
                  </a:lnTo>
                  <a:lnTo>
                    <a:pt x="678" y="45"/>
                  </a:lnTo>
                  <a:lnTo>
                    <a:pt x="813" y="136"/>
                  </a:lnTo>
                  <a:lnTo>
                    <a:pt x="949" y="226"/>
                  </a:lnTo>
                  <a:lnTo>
                    <a:pt x="1039" y="316"/>
                  </a:lnTo>
                  <a:lnTo>
                    <a:pt x="1129" y="452"/>
                  </a:lnTo>
                  <a:lnTo>
                    <a:pt x="1174" y="632"/>
                  </a:lnTo>
                  <a:lnTo>
                    <a:pt x="1174" y="768"/>
                  </a:lnTo>
                  <a:lnTo>
                    <a:pt x="1174" y="768"/>
                  </a:lnTo>
                  <a:lnTo>
                    <a:pt x="1174" y="948"/>
                  </a:lnTo>
                  <a:lnTo>
                    <a:pt x="1129" y="1083"/>
                  </a:lnTo>
                  <a:lnTo>
                    <a:pt x="1039" y="1219"/>
                  </a:lnTo>
                  <a:lnTo>
                    <a:pt x="949" y="1354"/>
                  </a:lnTo>
                  <a:lnTo>
                    <a:pt x="813" y="1445"/>
                  </a:lnTo>
                  <a:lnTo>
                    <a:pt x="678" y="1490"/>
                  </a:lnTo>
                  <a:lnTo>
                    <a:pt x="542" y="1535"/>
                  </a:lnTo>
                  <a:lnTo>
                    <a:pt x="362" y="1580"/>
                  </a:lnTo>
                  <a:lnTo>
                    <a:pt x="362" y="1580"/>
                  </a:lnTo>
                  <a:lnTo>
                    <a:pt x="181" y="1535"/>
                  </a:lnTo>
                  <a:lnTo>
                    <a:pt x="1" y="1490"/>
                  </a:lnTo>
                  <a:lnTo>
                    <a:pt x="1" y="1490"/>
                  </a:lnTo>
                  <a:lnTo>
                    <a:pt x="181" y="1354"/>
                  </a:lnTo>
                  <a:lnTo>
                    <a:pt x="317" y="1174"/>
                  </a:lnTo>
                  <a:lnTo>
                    <a:pt x="407" y="993"/>
                  </a:lnTo>
                  <a:lnTo>
                    <a:pt x="407" y="768"/>
                  </a:lnTo>
                  <a:lnTo>
                    <a:pt x="407" y="768"/>
                  </a:lnTo>
                  <a:lnTo>
                    <a:pt x="407" y="542"/>
                  </a:lnTo>
                  <a:lnTo>
                    <a:pt x="317" y="361"/>
                  </a:lnTo>
                  <a:lnTo>
                    <a:pt x="181" y="226"/>
                  </a:lnTo>
                  <a:lnTo>
                    <a:pt x="1" y="91"/>
                  </a:lnTo>
                  <a:lnTo>
                    <a:pt x="1" y="91"/>
                  </a:lnTo>
                  <a:lnTo>
                    <a:pt x="181" y="0"/>
                  </a:lnTo>
                  <a:lnTo>
                    <a:pt x="362" y="0"/>
                  </a:lnTo>
                  <a:lnTo>
                    <a:pt x="36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4702455" y="1596291"/>
              <a:ext cx="119258" cy="132870"/>
            </a:xfrm>
            <a:custGeom>
              <a:avLst/>
              <a:gdLst/>
              <a:ahLst/>
              <a:cxnLst/>
              <a:rect l="l" t="t" r="r" b="b"/>
              <a:pathLst>
                <a:path w="4740" h="5281" extrusionOk="0">
                  <a:moveTo>
                    <a:pt x="1896" y="587"/>
                  </a:moveTo>
                  <a:lnTo>
                    <a:pt x="1174" y="0"/>
                  </a:lnTo>
                  <a:lnTo>
                    <a:pt x="1174" y="0"/>
                  </a:lnTo>
                  <a:lnTo>
                    <a:pt x="948" y="226"/>
                  </a:lnTo>
                  <a:lnTo>
                    <a:pt x="677" y="406"/>
                  </a:lnTo>
                  <a:lnTo>
                    <a:pt x="361" y="542"/>
                  </a:lnTo>
                  <a:lnTo>
                    <a:pt x="0" y="587"/>
                  </a:lnTo>
                  <a:lnTo>
                    <a:pt x="0" y="1535"/>
                  </a:lnTo>
                  <a:lnTo>
                    <a:pt x="0" y="1535"/>
                  </a:lnTo>
                  <a:lnTo>
                    <a:pt x="271" y="1490"/>
                  </a:lnTo>
                  <a:lnTo>
                    <a:pt x="542" y="1444"/>
                  </a:lnTo>
                  <a:lnTo>
                    <a:pt x="813" y="1354"/>
                  </a:lnTo>
                  <a:lnTo>
                    <a:pt x="1084" y="1264"/>
                  </a:lnTo>
                  <a:lnTo>
                    <a:pt x="1535" y="948"/>
                  </a:lnTo>
                  <a:lnTo>
                    <a:pt x="1896" y="587"/>
                  </a:lnTo>
                  <a:lnTo>
                    <a:pt x="1896" y="587"/>
                  </a:lnTo>
                  <a:close/>
                  <a:moveTo>
                    <a:pt x="4017" y="2392"/>
                  </a:moveTo>
                  <a:lnTo>
                    <a:pt x="4017" y="2392"/>
                  </a:lnTo>
                  <a:lnTo>
                    <a:pt x="3611" y="2798"/>
                  </a:lnTo>
                  <a:lnTo>
                    <a:pt x="3205" y="3205"/>
                  </a:lnTo>
                  <a:lnTo>
                    <a:pt x="2754" y="3521"/>
                  </a:lnTo>
                  <a:lnTo>
                    <a:pt x="2257" y="3791"/>
                  </a:lnTo>
                  <a:lnTo>
                    <a:pt x="1715" y="4017"/>
                  </a:lnTo>
                  <a:lnTo>
                    <a:pt x="1174" y="4152"/>
                  </a:lnTo>
                  <a:lnTo>
                    <a:pt x="587" y="4288"/>
                  </a:lnTo>
                  <a:lnTo>
                    <a:pt x="0" y="4333"/>
                  </a:lnTo>
                  <a:lnTo>
                    <a:pt x="0" y="5281"/>
                  </a:lnTo>
                  <a:lnTo>
                    <a:pt x="0" y="5281"/>
                  </a:lnTo>
                  <a:lnTo>
                    <a:pt x="722" y="5191"/>
                  </a:lnTo>
                  <a:lnTo>
                    <a:pt x="1354" y="5055"/>
                  </a:lnTo>
                  <a:lnTo>
                    <a:pt x="2031" y="4875"/>
                  </a:lnTo>
                  <a:lnTo>
                    <a:pt x="2618" y="4604"/>
                  </a:lnTo>
                  <a:lnTo>
                    <a:pt x="3205" y="4288"/>
                  </a:lnTo>
                  <a:lnTo>
                    <a:pt x="3747" y="3927"/>
                  </a:lnTo>
                  <a:lnTo>
                    <a:pt x="4288" y="3521"/>
                  </a:lnTo>
                  <a:lnTo>
                    <a:pt x="4739" y="3024"/>
                  </a:lnTo>
                  <a:lnTo>
                    <a:pt x="4017" y="2392"/>
                  </a:lnTo>
                  <a:close/>
                  <a:moveTo>
                    <a:pt x="2618" y="1219"/>
                  </a:moveTo>
                  <a:lnTo>
                    <a:pt x="2618" y="1219"/>
                  </a:lnTo>
                  <a:lnTo>
                    <a:pt x="2347" y="1444"/>
                  </a:lnTo>
                  <a:lnTo>
                    <a:pt x="2077" y="1715"/>
                  </a:lnTo>
                  <a:lnTo>
                    <a:pt x="1761" y="1896"/>
                  </a:lnTo>
                  <a:lnTo>
                    <a:pt x="1445" y="2076"/>
                  </a:lnTo>
                  <a:lnTo>
                    <a:pt x="1129" y="2257"/>
                  </a:lnTo>
                  <a:lnTo>
                    <a:pt x="768" y="2347"/>
                  </a:lnTo>
                  <a:lnTo>
                    <a:pt x="407" y="2437"/>
                  </a:lnTo>
                  <a:lnTo>
                    <a:pt x="0" y="2482"/>
                  </a:lnTo>
                  <a:lnTo>
                    <a:pt x="0" y="3385"/>
                  </a:lnTo>
                  <a:lnTo>
                    <a:pt x="0" y="3385"/>
                  </a:lnTo>
                  <a:lnTo>
                    <a:pt x="497" y="3340"/>
                  </a:lnTo>
                  <a:lnTo>
                    <a:pt x="948" y="3250"/>
                  </a:lnTo>
                  <a:lnTo>
                    <a:pt x="1399" y="3114"/>
                  </a:lnTo>
                  <a:lnTo>
                    <a:pt x="1851" y="2934"/>
                  </a:lnTo>
                  <a:lnTo>
                    <a:pt x="2257" y="2708"/>
                  </a:lnTo>
                  <a:lnTo>
                    <a:pt x="2663" y="2437"/>
                  </a:lnTo>
                  <a:lnTo>
                    <a:pt x="2979" y="2121"/>
                  </a:lnTo>
                  <a:lnTo>
                    <a:pt x="3295" y="1805"/>
                  </a:lnTo>
                  <a:lnTo>
                    <a:pt x="2618" y="12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4907983" y="1784786"/>
              <a:ext cx="29563" cy="54522"/>
            </a:xfrm>
            <a:custGeom>
              <a:avLst/>
              <a:gdLst/>
              <a:ahLst/>
              <a:cxnLst/>
              <a:rect l="l" t="t" r="r" b="b"/>
              <a:pathLst>
                <a:path w="1175" h="2167" extrusionOk="0">
                  <a:moveTo>
                    <a:pt x="407" y="0"/>
                  </a:moveTo>
                  <a:lnTo>
                    <a:pt x="407" y="0"/>
                  </a:lnTo>
                  <a:lnTo>
                    <a:pt x="407" y="226"/>
                  </a:lnTo>
                  <a:lnTo>
                    <a:pt x="407" y="226"/>
                  </a:lnTo>
                  <a:lnTo>
                    <a:pt x="407" y="723"/>
                  </a:lnTo>
                  <a:lnTo>
                    <a:pt x="317" y="1219"/>
                  </a:lnTo>
                  <a:lnTo>
                    <a:pt x="181" y="1716"/>
                  </a:lnTo>
                  <a:lnTo>
                    <a:pt x="1" y="2167"/>
                  </a:lnTo>
                  <a:lnTo>
                    <a:pt x="1039" y="2167"/>
                  </a:lnTo>
                  <a:lnTo>
                    <a:pt x="1039" y="2167"/>
                  </a:lnTo>
                  <a:lnTo>
                    <a:pt x="1129" y="1580"/>
                  </a:lnTo>
                  <a:lnTo>
                    <a:pt x="1174" y="948"/>
                  </a:lnTo>
                  <a:lnTo>
                    <a:pt x="1174" y="948"/>
                  </a:lnTo>
                  <a:lnTo>
                    <a:pt x="1129" y="497"/>
                  </a:lnTo>
                  <a:lnTo>
                    <a:pt x="1084" y="0"/>
                  </a:lnTo>
                  <a:lnTo>
                    <a:pt x="407"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4718355" y="1596291"/>
              <a:ext cx="103357" cy="88588"/>
            </a:xfrm>
            <a:custGeom>
              <a:avLst/>
              <a:gdLst/>
              <a:ahLst/>
              <a:cxnLst/>
              <a:rect l="l" t="t" r="r" b="b"/>
              <a:pathLst>
                <a:path w="4108" h="3521" extrusionOk="0">
                  <a:moveTo>
                    <a:pt x="3385" y="2392"/>
                  </a:moveTo>
                  <a:lnTo>
                    <a:pt x="3385" y="2392"/>
                  </a:lnTo>
                  <a:lnTo>
                    <a:pt x="2934" y="2889"/>
                  </a:lnTo>
                  <a:lnTo>
                    <a:pt x="3656" y="3521"/>
                  </a:lnTo>
                  <a:lnTo>
                    <a:pt x="3656" y="3521"/>
                  </a:lnTo>
                  <a:lnTo>
                    <a:pt x="4107" y="3024"/>
                  </a:lnTo>
                  <a:lnTo>
                    <a:pt x="3385" y="2392"/>
                  </a:lnTo>
                  <a:close/>
                  <a:moveTo>
                    <a:pt x="0" y="406"/>
                  </a:moveTo>
                  <a:lnTo>
                    <a:pt x="767" y="1038"/>
                  </a:lnTo>
                  <a:lnTo>
                    <a:pt x="767" y="1038"/>
                  </a:lnTo>
                  <a:lnTo>
                    <a:pt x="1038" y="858"/>
                  </a:lnTo>
                  <a:lnTo>
                    <a:pt x="1264" y="587"/>
                  </a:lnTo>
                  <a:lnTo>
                    <a:pt x="587" y="0"/>
                  </a:lnTo>
                  <a:lnTo>
                    <a:pt x="587" y="0"/>
                  </a:lnTo>
                  <a:lnTo>
                    <a:pt x="316" y="226"/>
                  </a:lnTo>
                  <a:lnTo>
                    <a:pt x="0" y="406"/>
                  </a:lnTo>
                  <a:lnTo>
                    <a:pt x="0" y="406"/>
                  </a:lnTo>
                  <a:close/>
                  <a:moveTo>
                    <a:pt x="1986" y="1219"/>
                  </a:moveTo>
                  <a:lnTo>
                    <a:pt x="1986" y="1219"/>
                  </a:lnTo>
                  <a:lnTo>
                    <a:pt x="1760" y="1444"/>
                  </a:lnTo>
                  <a:lnTo>
                    <a:pt x="1490" y="1670"/>
                  </a:lnTo>
                  <a:lnTo>
                    <a:pt x="2212" y="2302"/>
                  </a:lnTo>
                  <a:lnTo>
                    <a:pt x="2212" y="2302"/>
                  </a:lnTo>
                  <a:lnTo>
                    <a:pt x="2708" y="1805"/>
                  </a:lnTo>
                  <a:lnTo>
                    <a:pt x="1986" y="1219"/>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4674050" y="1541770"/>
              <a:ext cx="269162" cy="397478"/>
            </a:xfrm>
            <a:custGeom>
              <a:avLst/>
              <a:gdLst/>
              <a:ahLst/>
              <a:cxnLst/>
              <a:rect l="l" t="t" r="r" b="b"/>
              <a:pathLst>
                <a:path w="10698" h="15798" extrusionOk="0">
                  <a:moveTo>
                    <a:pt x="994" y="452"/>
                  </a:moveTo>
                  <a:lnTo>
                    <a:pt x="1220" y="497"/>
                  </a:lnTo>
                  <a:lnTo>
                    <a:pt x="1400" y="632"/>
                  </a:lnTo>
                  <a:lnTo>
                    <a:pt x="1536" y="768"/>
                  </a:lnTo>
                  <a:lnTo>
                    <a:pt x="1581" y="994"/>
                  </a:lnTo>
                  <a:lnTo>
                    <a:pt x="1536" y="1219"/>
                  </a:lnTo>
                  <a:lnTo>
                    <a:pt x="1400" y="1400"/>
                  </a:lnTo>
                  <a:lnTo>
                    <a:pt x="1220" y="1535"/>
                  </a:lnTo>
                  <a:lnTo>
                    <a:pt x="994" y="1580"/>
                  </a:lnTo>
                  <a:lnTo>
                    <a:pt x="813" y="1535"/>
                  </a:lnTo>
                  <a:lnTo>
                    <a:pt x="633" y="1400"/>
                  </a:lnTo>
                  <a:lnTo>
                    <a:pt x="497" y="1219"/>
                  </a:lnTo>
                  <a:lnTo>
                    <a:pt x="452" y="994"/>
                  </a:lnTo>
                  <a:lnTo>
                    <a:pt x="497" y="768"/>
                  </a:lnTo>
                  <a:lnTo>
                    <a:pt x="633" y="632"/>
                  </a:lnTo>
                  <a:lnTo>
                    <a:pt x="813" y="497"/>
                  </a:lnTo>
                  <a:lnTo>
                    <a:pt x="994" y="452"/>
                  </a:lnTo>
                  <a:close/>
                  <a:moveTo>
                    <a:pt x="1626" y="1851"/>
                  </a:moveTo>
                  <a:lnTo>
                    <a:pt x="1987" y="2167"/>
                  </a:lnTo>
                  <a:lnTo>
                    <a:pt x="1716" y="2348"/>
                  </a:lnTo>
                  <a:lnTo>
                    <a:pt x="1400" y="2483"/>
                  </a:lnTo>
                  <a:lnTo>
                    <a:pt x="1400" y="1941"/>
                  </a:lnTo>
                  <a:lnTo>
                    <a:pt x="1626" y="1851"/>
                  </a:lnTo>
                  <a:close/>
                  <a:moveTo>
                    <a:pt x="2348" y="2483"/>
                  </a:moveTo>
                  <a:lnTo>
                    <a:pt x="2709" y="2754"/>
                  </a:lnTo>
                  <a:lnTo>
                    <a:pt x="2438" y="3025"/>
                  </a:lnTo>
                  <a:lnTo>
                    <a:pt x="2077" y="3205"/>
                  </a:lnTo>
                  <a:lnTo>
                    <a:pt x="1761" y="3341"/>
                  </a:lnTo>
                  <a:lnTo>
                    <a:pt x="1400" y="3431"/>
                  </a:lnTo>
                  <a:lnTo>
                    <a:pt x="1400" y="2979"/>
                  </a:lnTo>
                  <a:lnTo>
                    <a:pt x="1671" y="2889"/>
                  </a:lnTo>
                  <a:lnTo>
                    <a:pt x="1897" y="2799"/>
                  </a:lnTo>
                  <a:lnTo>
                    <a:pt x="2122" y="2618"/>
                  </a:lnTo>
                  <a:lnTo>
                    <a:pt x="2348" y="2483"/>
                  </a:lnTo>
                  <a:close/>
                  <a:moveTo>
                    <a:pt x="3070" y="3070"/>
                  </a:moveTo>
                  <a:lnTo>
                    <a:pt x="3431" y="3386"/>
                  </a:lnTo>
                  <a:lnTo>
                    <a:pt x="3251" y="3521"/>
                  </a:lnTo>
                  <a:lnTo>
                    <a:pt x="2890" y="3792"/>
                  </a:lnTo>
                  <a:lnTo>
                    <a:pt x="2844" y="3882"/>
                  </a:lnTo>
                  <a:lnTo>
                    <a:pt x="2799" y="3972"/>
                  </a:lnTo>
                  <a:lnTo>
                    <a:pt x="2799" y="4063"/>
                  </a:lnTo>
                  <a:lnTo>
                    <a:pt x="2844" y="4153"/>
                  </a:lnTo>
                  <a:lnTo>
                    <a:pt x="2890" y="4198"/>
                  </a:lnTo>
                  <a:lnTo>
                    <a:pt x="2980" y="4243"/>
                  </a:lnTo>
                  <a:lnTo>
                    <a:pt x="3070" y="4243"/>
                  </a:lnTo>
                  <a:lnTo>
                    <a:pt x="3160" y="4198"/>
                  </a:lnTo>
                  <a:lnTo>
                    <a:pt x="3567" y="3882"/>
                  </a:lnTo>
                  <a:lnTo>
                    <a:pt x="3747" y="3702"/>
                  </a:lnTo>
                  <a:lnTo>
                    <a:pt x="4108" y="3972"/>
                  </a:lnTo>
                  <a:lnTo>
                    <a:pt x="3837" y="4243"/>
                  </a:lnTo>
                  <a:lnTo>
                    <a:pt x="3521" y="4514"/>
                  </a:lnTo>
                  <a:lnTo>
                    <a:pt x="3206" y="4740"/>
                  </a:lnTo>
                  <a:lnTo>
                    <a:pt x="2844" y="4920"/>
                  </a:lnTo>
                  <a:lnTo>
                    <a:pt x="2528" y="5056"/>
                  </a:lnTo>
                  <a:lnTo>
                    <a:pt x="2167" y="5191"/>
                  </a:lnTo>
                  <a:lnTo>
                    <a:pt x="1761" y="5281"/>
                  </a:lnTo>
                  <a:lnTo>
                    <a:pt x="1400" y="5326"/>
                  </a:lnTo>
                  <a:lnTo>
                    <a:pt x="1400" y="4830"/>
                  </a:lnTo>
                  <a:lnTo>
                    <a:pt x="1671" y="4785"/>
                  </a:lnTo>
                  <a:lnTo>
                    <a:pt x="2167" y="4695"/>
                  </a:lnTo>
                  <a:lnTo>
                    <a:pt x="2258" y="4649"/>
                  </a:lnTo>
                  <a:lnTo>
                    <a:pt x="2303" y="4559"/>
                  </a:lnTo>
                  <a:lnTo>
                    <a:pt x="2303" y="4469"/>
                  </a:lnTo>
                  <a:lnTo>
                    <a:pt x="2303" y="4379"/>
                  </a:lnTo>
                  <a:lnTo>
                    <a:pt x="2258" y="4334"/>
                  </a:lnTo>
                  <a:lnTo>
                    <a:pt x="2213" y="4243"/>
                  </a:lnTo>
                  <a:lnTo>
                    <a:pt x="2032" y="4243"/>
                  </a:lnTo>
                  <a:lnTo>
                    <a:pt x="1581" y="4334"/>
                  </a:lnTo>
                  <a:lnTo>
                    <a:pt x="1355" y="4379"/>
                  </a:lnTo>
                  <a:lnTo>
                    <a:pt x="1355" y="3927"/>
                  </a:lnTo>
                  <a:lnTo>
                    <a:pt x="1851" y="3792"/>
                  </a:lnTo>
                  <a:lnTo>
                    <a:pt x="2303" y="3611"/>
                  </a:lnTo>
                  <a:lnTo>
                    <a:pt x="2709" y="3386"/>
                  </a:lnTo>
                  <a:lnTo>
                    <a:pt x="3070" y="3070"/>
                  </a:lnTo>
                  <a:close/>
                  <a:moveTo>
                    <a:pt x="4469" y="4288"/>
                  </a:moveTo>
                  <a:lnTo>
                    <a:pt x="4830" y="4604"/>
                  </a:lnTo>
                  <a:lnTo>
                    <a:pt x="4695" y="4740"/>
                  </a:lnTo>
                  <a:lnTo>
                    <a:pt x="4379" y="5011"/>
                  </a:lnTo>
                  <a:lnTo>
                    <a:pt x="4334" y="5101"/>
                  </a:lnTo>
                  <a:lnTo>
                    <a:pt x="4289" y="5191"/>
                  </a:lnTo>
                  <a:lnTo>
                    <a:pt x="4334" y="5281"/>
                  </a:lnTo>
                  <a:lnTo>
                    <a:pt x="4334" y="5372"/>
                  </a:lnTo>
                  <a:lnTo>
                    <a:pt x="4424" y="5417"/>
                  </a:lnTo>
                  <a:lnTo>
                    <a:pt x="4605" y="5417"/>
                  </a:lnTo>
                  <a:lnTo>
                    <a:pt x="4695" y="5372"/>
                  </a:lnTo>
                  <a:lnTo>
                    <a:pt x="5011" y="5056"/>
                  </a:lnTo>
                  <a:lnTo>
                    <a:pt x="5191" y="4920"/>
                  </a:lnTo>
                  <a:lnTo>
                    <a:pt x="5553" y="5191"/>
                  </a:lnTo>
                  <a:lnTo>
                    <a:pt x="5101" y="5642"/>
                  </a:lnTo>
                  <a:lnTo>
                    <a:pt x="4650" y="6004"/>
                  </a:lnTo>
                  <a:lnTo>
                    <a:pt x="4153" y="6319"/>
                  </a:lnTo>
                  <a:lnTo>
                    <a:pt x="3657" y="6590"/>
                  </a:lnTo>
                  <a:lnTo>
                    <a:pt x="3115" y="6816"/>
                  </a:lnTo>
                  <a:lnTo>
                    <a:pt x="2528" y="6996"/>
                  </a:lnTo>
                  <a:lnTo>
                    <a:pt x="1987" y="7132"/>
                  </a:lnTo>
                  <a:lnTo>
                    <a:pt x="1400" y="7177"/>
                  </a:lnTo>
                  <a:lnTo>
                    <a:pt x="1400" y="6726"/>
                  </a:lnTo>
                  <a:lnTo>
                    <a:pt x="1942" y="6635"/>
                  </a:lnTo>
                  <a:lnTo>
                    <a:pt x="2528" y="6500"/>
                  </a:lnTo>
                  <a:lnTo>
                    <a:pt x="3160" y="6319"/>
                  </a:lnTo>
                  <a:lnTo>
                    <a:pt x="3792" y="6004"/>
                  </a:lnTo>
                  <a:lnTo>
                    <a:pt x="3837" y="5958"/>
                  </a:lnTo>
                  <a:lnTo>
                    <a:pt x="3883" y="5868"/>
                  </a:lnTo>
                  <a:lnTo>
                    <a:pt x="3883" y="5778"/>
                  </a:lnTo>
                  <a:lnTo>
                    <a:pt x="3883" y="5688"/>
                  </a:lnTo>
                  <a:lnTo>
                    <a:pt x="3792" y="5597"/>
                  </a:lnTo>
                  <a:lnTo>
                    <a:pt x="3747" y="5597"/>
                  </a:lnTo>
                  <a:lnTo>
                    <a:pt x="3657" y="5552"/>
                  </a:lnTo>
                  <a:lnTo>
                    <a:pt x="3567" y="5597"/>
                  </a:lnTo>
                  <a:lnTo>
                    <a:pt x="2980" y="5868"/>
                  </a:lnTo>
                  <a:lnTo>
                    <a:pt x="2393" y="6094"/>
                  </a:lnTo>
                  <a:lnTo>
                    <a:pt x="1897" y="6184"/>
                  </a:lnTo>
                  <a:lnTo>
                    <a:pt x="1355" y="6274"/>
                  </a:lnTo>
                  <a:lnTo>
                    <a:pt x="1355" y="5778"/>
                  </a:lnTo>
                  <a:lnTo>
                    <a:pt x="1806" y="5733"/>
                  </a:lnTo>
                  <a:lnTo>
                    <a:pt x="2258" y="5642"/>
                  </a:lnTo>
                  <a:lnTo>
                    <a:pt x="2664" y="5507"/>
                  </a:lnTo>
                  <a:lnTo>
                    <a:pt x="3070" y="5326"/>
                  </a:lnTo>
                  <a:lnTo>
                    <a:pt x="3431" y="5101"/>
                  </a:lnTo>
                  <a:lnTo>
                    <a:pt x="3837" y="4875"/>
                  </a:lnTo>
                  <a:lnTo>
                    <a:pt x="4153" y="4604"/>
                  </a:lnTo>
                  <a:lnTo>
                    <a:pt x="4469" y="4288"/>
                  </a:lnTo>
                  <a:close/>
                  <a:moveTo>
                    <a:pt x="6636" y="6049"/>
                  </a:moveTo>
                  <a:lnTo>
                    <a:pt x="6997" y="6139"/>
                  </a:lnTo>
                  <a:lnTo>
                    <a:pt x="7358" y="6274"/>
                  </a:lnTo>
                  <a:lnTo>
                    <a:pt x="7674" y="6410"/>
                  </a:lnTo>
                  <a:lnTo>
                    <a:pt x="7990" y="6590"/>
                  </a:lnTo>
                  <a:lnTo>
                    <a:pt x="7629" y="6906"/>
                  </a:lnTo>
                  <a:lnTo>
                    <a:pt x="7177" y="7132"/>
                  </a:lnTo>
                  <a:lnTo>
                    <a:pt x="6771" y="7267"/>
                  </a:lnTo>
                  <a:lnTo>
                    <a:pt x="6320" y="7358"/>
                  </a:lnTo>
                  <a:lnTo>
                    <a:pt x="5868" y="7358"/>
                  </a:lnTo>
                  <a:lnTo>
                    <a:pt x="5417" y="7312"/>
                  </a:lnTo>
                  <a:lnTo>
                    <a:pt x="5327" y="7312"/>
                  </a:lnTo>
                  <a:lnTo>
                    <a:pt x="5688" y="7042"/>
                  </a:lnTo>
                  <a:lnTo>
                    <a:pt x="6004" y="6726"/>
                  </a:lnTo>
                  <a:lnTo>
                    <a:pt x="6365" y="6410"/>
                  </a:lnTo>
                  <a:lnTo>
                    <a:pt x="6636" y="6049"/>
                  </a:lnTo>
                  <a:close/>
                  <a:moveTo>
                    <a:pt x="5868" y="5507"/>
                  </a:moveTo>
                  <a:lnTo>
                    <a:pt x="6230" y="5823"/>
                  </a:lnTo>
                  <a:lnTo>
                    <a:pt x="5823" y="6319"/>
                  </a:lnTo>
                  <a:lnTo>
                    <a:pt x="5327" y="6726"/>
                  </a:lnTo>
                  <a:lnTo>
                    <a:pt x="4785" y="7087"/>
                  </a:lnTo>
                  <a:lnTo>
                    <a:pt x="4198" y="7403"/>
                  </a:lnTo>
                  <a:lnTo>
                    <a:pt x="3567" y="7628"/>
                  </a:lnTo>
                  <a:lnTo>
                    <a:pt x="2890" y="7854"/>
                  </a:lnTo>
                  <a:lnTo>
                    <a:pt x="2167" y="7944"/>
                  </a:lnTo>
                  <a:lnTo>
                    <a:pt x="1400" y="8035"/>
                  </a:lnTo>
                  <a:lnTo>
                    <a:pt x="1400" y="7628"/>
                  </a:lnTo>
                  <a:lnTo>
                    <a:pt x="2032" y="7583"/>
                  </a:lnTo>
                  <a:lnTo>
                    <a:pt x="2664" y="7448"/>
                  </a:lnTo>
                  <a:lnTo>
                    <a:pt x="3251" y="7267"/>
                  </a:lnTo>
                  <a:lnTo>
                    <a:pt x="3837" y="7042"/>
                  </a:lnTo>
                  <a:lnTo>
                    <a:pt x="4424" y="6726"/>
                  </a:lnTo>
                  <a:lnTo>
                    <a:pt x="4921" y="6365"/>
                  </a:lnTo>
                  <a:lnTo>
                    <a:pt x="5417" y="5958"/>
                  </a:lnTo>
                  <a:lnTo>
                    <a:pt x="5868" y="5507"/>
                  </a:lnTo>
                  <a:close/>
                  <a:moveTo>
                    <a:pt x="8351" y="6861"/>
                  </a:moveTo>
                  <a:lnTo>
                    <a:pt x="8802" y="7222"/>
                  </a:lnTo>
                  <a:lnTo>
                    <a:pt x="9208" y="7674"/>
                  </a:lnTo>
                  <a:lnTo>
                    <a:pt x="9344" y="7899"/>
                  </a:lnTo>
                  <a:lnTo>
                    <a:pt x="9524" y="8170"/>
                  </a:lnTo>
                  <a:lnTo>
                    <a:pt x="9795" y="8757"/>
                  </a:lnTo>
                  <a:lnTo>
                    <a:pt x="10066" y="9479"/>
                  </a:lnTo>
                  <a:lnTo>
                    <a:pt x="9434" y="9479"/>
                  </a:lnTo>
                  <a:lnTo>
                    <a:pt x="9389" y="9524"/>
                  </a:lnTo>
                  <a:lnTo>
                    <a:pt x="9344" y="9614"/>
                  </a:lnTo>
                  <a:lnTo>
                    <a:pt x="9299" y="9705"/>
                  </a:lnTo>
                  <a:lnTo>
                    <a:pt x="9344" y="9795"/>
                  </a:lnTo>
                  <a:lnTo>
                    <a:pt x="9389" y="9885"/>
                  </a:lnTo>
                  <a:lnTo>
                    <a:pt x="9479" y="9930"/>
                  </a:lnTo>
                  <a:lnTo>
                    <a:pt x="10201" y="9930"/>
                  </a:lnTo>
                  <a:lnTo>
                    <a:pt x="10247" y="10652"/>
                  </a:lnTo>
                  <a:lnTo>
                    <a:pt x="10201" y="11149"/>
                  </a:lnTo>
                  <a:lnTo>
                    <a:pt x="10111" y="11645"/>
                  </a:lnTo>
                  <a:lnTo>
                    <a:pt x="8396" y="11645"/>
                  </a:lnTo>
                  <a:lnTo>
                    <a:pt x="8216" y="11600"/>
                  </a:lnTo>
                  <a:lnTo>
                    <a:pt x="8080" y="11555"/>
                  </a:lnTo>
                  <a:lnTo>
                    <a:pt x="7900" y="11465"/>
                  </a:lnTo>
                  <a:lnTo>
                    <a:pt x="7809" y="11375"/>
                  </a:lnTo>
                  <a:lnTo>
                    <a:pt x="7674" y="11239"/>
                  </a:lnTo>
                  <a:lnTo>
                    <a:pt x="7629" y="11104"/>
                  </a:lnTo>
                  <a:lnTo>
                    <a:pt x="7584" y="10968"/>
                  </a:lnTo>
                  <a:lnTo>
                    <a:pt x="7538" y="10788"/>
                  </a:lnTo>
                  <a:lnTo>
                    <a:pt x="7584" y="10607"/>
                  </a:lnTo>
                  <a:lnTo>
                    <a:pt x="7629" y="10427"/>
                  </a:lnTo>
                  <a:lnTo>
                    <a:pt x="7674" y="10291"/>
                  </a:lnTo>
                  <a:lnTo>
                    <a:pt x="7809" y="10156"/>
                  </a:lnTo>
                  <a:lnTo>
                    <a:pt x="7900" y="10066"/>
                  </a:lnTo>
                  <a:lnTo>
                    <a:pt x="8080" y="9975"/>
                  </a:lnTo>
                  <a:lnTo>
                    <a:pt x="8216" y="9930"/>
                  </a:lnTo>
                  <a:lnTo>
                    <a:pt x="8577" y="9930"/>
                  </a:lnTo>
                  <a:lnTo>
                    <a:pt x="8667" y="9885"/>
                  </a:lnTo>
                  <a:lnTo>
                    <a:pt x="8712" y="9795"/>
                  </a:lnTo>
                  <a:lnTo>
                    <a:pt x="8712" y="9705"/>
                  </a:lnTo>
                  <a:lnTo>
                    <a:pt x="8712" y="9614"/>
                  </a:lnTo>
                  <a:lnTo>
                    <a:pt x="8667" y="9524"/>
                  </a:lnTo>
                  <a:lnTo>
                    <a:pt x="8577" y="9479"/>
                  </a:lnTo>
                  <a:lnTo>
                    <a:pt x="8125" y="9479"/>
                  </a:lnTo>
                  <a:lnTo>
                    <a:pt x="7900" y="9569"/>
                  </a:lnTo>
                  <a:lnTo>
                    <a:pt x="7674" y="9705"/>
                  </a:lnTo>
                  <a:lnTo>
                    <a:pt x="7448" y="9840"/>
                  </a:lnTo>
                  <a:lnTo>
                    <a:pt x="7313" y="10066"/>
                  </a:lnTo>
                  <a:lnTo>
                    <a:pt x="7177" y="10246"/>
                  </a:lnTo>
                  <a:lnTo>
                    <a:pt x="7087" y="10517"/>
                  </a:lnTo>
                  <a:lnTo>
                    <a:pt x="7087" y="10788"/>
                  </a:lnTo>
                  <a:lnTo>
                    <a:pt x="7087" y="11059"/>
                  </a:lnTo>
                  <a:lnTo>
                    <a:pt x="7177" y="11284"/>
                  </a:lnTo>
                  <a:lnTo>
                    <a:pt x="7313" y="11510"/>
                  </a:lnTo>
                  <a:lnTo>
                    <a:pt x="7448" y="11691"/>
                  </a:lnTo>
                  <a:lnTo>
                    <a:pt x="7674" y="11871"/>
                  </a:lnTo>
                  <a:lnTo>
                    <a:pt x="7900" y="12006"/>
                  </a:lnTo>
                  <a:lnTo>
                    <a:pt x="8125" y="12052"/>
                  </a:lnTo>
                  <a:lnTo>
                    <a:pt x="8396" y="12097"/>
                  </a:lnTo>
                  <a:lnTo>
                    <a:pt x="10021" y="12097"/>
                  </a:lnTo>
                  <a:lnTo>
                    <a:pt x="9840" y="12638"/>
                  </a:lnTo>
                  <a:lnTo>
                    <a:pt x="9570" y="13135"/>
                  </a:lnTo>
                  <a:lnTo>
                    <a:pt x="9254" y="13586"/>
                  </a:lnTo>
                  <a:lnTo>
                    <a:pt x="8893" y="13992"/>
                  </a:lnTo>
                  <a:lnTo>
                    <a:pt x="8531" y="14308"/>
                  </a:lnTo>
                  <a:lnTo>
                    <a:pt x="8170" y="14579"/>
                  </a:lnTo>
                  <a:lnTo>
                    <a:pt x="7764" y="14805"/>
                  </a:lnTo>
                  <a:lnTo>
                    <a:pt x="7358" y="15030"/>
                  </a:lnTo>
                  <a:lnTo>
                    <a:pt x="6907" y="15166"/>
                  </a:lnTo>
                  <a:lnTo>
                    <a:pt x="6455" y="15301"/>
                  </a:lnTo>
                  <a:lnTo>
                    <a:pt x="6004" y="15346"/>
                  </a:lnTo>
                  <a:lnTo>
                    <a:pt x="5507" y="15392"/>
                  </a:lnTo>
                  <a:lnTo>
                    <a:pt x="5056" y="15346"/>
                  </a:lnTo>
                  <a:lnTo>
                    <a:pt x="4605" y="15301"/>
                  </a:lnTo>
                  <a:lnTo>
                    <a:pt x="4198" y="15211"/>
                  </a:lnTo>
                  <a:lnTo>
                    <a:pt x="3792" y="15076"/>
                  </a:lnTo>
                  <a:lnTo>
                    <a:pt x="3386" y="14895"/>
                  </a:lnTo>
                  <a:lnTo>
                    <a:pt x="3025" y="14715"/>
                  </a:lnTo>
                  <a:lnTo>
                    <a:pt x="2664" y="14444"/>
                  </a:lnTo>
                  <a:lnTo>
                    <a:pt x="2348" y="14173"/>
                  </a:lnTo>
                  <a:lnTo>
                    <a:pt x="5056" y="14173"/>
                  </a:lnTo>
                  <a:lnTo>
                    <a:pt x="5237" y="14128"/>
                  </a:lnTo>
                  <a:lnTo>
                    <a:pt x="5417" y="14038"/>
                  </a:lnTo>
                  <a:lnTo>
                    <a:pt x="5553" y="13902"/>
                  </a:lnTo>
                  <a:lnTo>
                    <a:pt x="5688" y="13722"/>
                  </a:lnTo>
                  <a:lnTo>
                    <a:pt x="5778" y="13541"/>
                  </a:lnTo>
                  <a:lnTo>
                    <a:pt x="5823" y="13361"/>
                  </a:lnTo>
                  <a:lnTo>
                    <a:pt x="5868" y="13180"/>
                  </a:lnTo>
                  <a:lnTo>
                    <a:pt x="5823" y="12954"/>
                  </a:lnTo>
                  <a:lnTo>
                    <a:pt x="5778" y="12774"/>
                  </a:lnTo>
                  <a:lnTo>
                    <a:pt x="5688" y="12593"/>
                  </a:lnTo>
                  <a:lnTo>
                    <a:pt x="5553" y="12413"/>
                  </a:lnTo>
                  <a:lnTo>
                    <a:pt x="5417" y="12277"/>
                  </a:lnTo>
                  <a:lnTo>
                    <a:pt x="5237" y="12187"/>
                  </a:lnTo>
                  <a:lnTo>
                    <a:pt x="5056" y="12142"/>
                  </a:lnTo>
                  <a:lnTo>
                    <a:pt x="4514" y="12142"/>
                  </a:lnTo>
                  <a:lnTo>
                    <a:pt x="4424" y="12187"/>
                  </a:lnTo>
                  <a:lnTo>
                    <a:pt x="4379" y="12277"/>
                  </a:lnTo>
                  <a:lnTo>
                    <a:pt x="4379" y="12368"/>
                  </a:lnTo>
                  <a:lnTo>
                    <a:pt x="4379" y="12458"/>
                  </a:lnTo>
                  <a:lnTo>
                    <a:pt x="4469" y="12548"/>
                  </a:lnTo>
                  <a:lnTo>
                    <a:pt x="4514" y="12548"/>
                  </a:lnTo>
                  <a:lnTo>
                    <a:pt x="4605" y="12593"/>
                  </a:lnTo>
                  <a:lnTo>
                    <a:pt x="4830" y="12593"/>
                  </a:lnTo>
                  <a:lnTo>
                    <a:pt x="5056" y="12638"/>
                  </a:lnTo>
                  <a:lnTo>
                    <a:pt x="5237" y="12729"/>
                  </a:lnTo>
                  <a:lnTo>
                    <a:pt x="5327" y="12909"/>
                  </a:lnTo>
                  <a:lnTo>
                    <a:pt x="5372" y="13135"/>
                  </a:lnTo>
                  <a:lnTo>
                    <a:pt x="5327" y="13361"/>
                  </a:lnTo>
                  <a:lnTo>
                    <a:pt x="5237" y="13541"/>
                  </a:lnTo>
                  <a:lnTo>
                    <a:pt x="5056" y="13676"/>
                  </a:lnTo>
                  <a:lnTo>
                    <a:pt x="4830" y="13722"/>
                  </a:lnTo>
                  <a:lnTo>
                    <a:pt x="1942" y="13722"/>
                  </a:lnTo>
                  <a:lnTo>
                    <a:pt x="1671" y="13361"/>
                  </a:lnTo>
                  <a:lnTo>
                    <a:pt x="1445" y="13045"/>
                  </a:lnTo>
                  <a:lnTo>
                    <a:pt x="1265" y="12683"/>
                  </a:lnTo>
                  <a:lnTo>
                    <a:pt x="1084" y="12277"/>
                  </a:lnTo>
                  <a:lnTo>
                    <a:pt x="949" y="11871"/>
                  </a:lnTo>
                  <a:lnTo>
                    <a:pt x="859" y="11465"/>
                  </a:lnTo>
                  <a:lnTo>
                    <a:pt x="813" y="11059"/>
                  </a:lnTo>
                  <a:lnTo>
                    <a:pt x="768" y="10607"/>
                  </a:lnTo>
                  <a:lnTo>
                    <a:pt x="813" y="9975"/>
                  </a:lnTo>
                  <a:lnTo>
                    <a:pt x="949" y="9389"/>
                  </a:lnTo>
                  <a:lnTo>
                    <a:pt x="3567" y="9389"/>
                  </a:lnTo>
                  <a:lnTo>
                    <a:pt x="3792" y="9434"/>
                  </a:lnTo>
                  <a:lnTo>
                    <a:pt x="3973" y="9524"/>
                  </a:lnTo>
                  <a:lnTo>
                    <a:pt x="4108" y="9705"/>
                  </a:lnTo>
                  <a:lnTo>
                    <a:pt x="4153" y="9930"/>
                  </a:lnTo>
                  <a:lnTo>
                    <a:pt x="4108" y="10156"/>
                  </a:lnTo>
                  <a:lnTo>
                    <a:pt x="3973" y="10336"/>
                  </a:lnTo>
                  <a:lnTo>
                    <a:pt x="3792" y="10472"/>
                  </a:lnTo>
                  <a:lnTo>
                    <a:pt x="3567" y="10517"/>
                  </a:lnTo>
                  <a:lnTo>
                    <a:pt x="3115" y="10517"/>
                  </a:lnTo>
                  <a:lnTo>
                    <a:pt x="2935" y="10607"/>
                  </a:lnTo>
                  <a:lnTo>
                    <a:pt x="2754" y="10698"/>
                  </a:lnTo>
                  <a:lnTo>
                    <a:pt x="2574" y="10833"/>
                  </a:lnTo>
                  <a:lnTo>
                    <a:pt x="2438" y="10968"/>
                  </a:lnTo>
                  <a:lnTo>
                    <a:pt x="2348" y="11149"/>
                  </a:lnTo>
                  <a:lnTo>
                    <a:pt x="2303" y="11329"/>
                  </a:lnTo>
                  <a:lnTo>
                    <a:pt x="2258" y="11555"/>
                  </a:lnTo>
                  <a:lnTo>
                    <a:pt x="2303" y="11781"/>
                  </a:lnTo>
                  <a:lnTo>
                    <a:pt x="2348" y="11961"/>
                  </a:lnTo>
                  <a:lnTo>
                    <a:pt x="2438" y="12142"/>
                  </a:lnTo>
                  <a:lnTo>
                    <a:pt x="2574" y="12277"/>
                  </a:lnTo>
                  <a:lnTo>
                    <a:pt x="2754" y="12413"/>
                  </a:lnTo>
                  <a:lnTo>
                    <a:pt x="2935" y="12503"/>
                  </a:lnTo>
                  <a:lnTo>
                    <a:pt x="3115" y="12548"/>
                  </a:lnTo>
                  <a:lnTo>
                    <a:pt x="3296" y="12593"/>
                  </a:lnTo>
                  <a:lnTo>
                    <a:pt x="3521" y="12593"/>
                  </a:lnTo>
                  <a:lnTo>
                    <a:pt x="3612" y="12548"/>
                  </a:lnTo>
                  <a:lnTo>
                    <a:pt x="3702" y="12548"/>
                  </a:lnTo>
                  <a:lnTo>
                    <a:pt x="3747" y="12458"/>
                  </a:lnTo>
                  <a:lnTo>
                    <a:pt x="3792" y="12368"/>
                  </a:lnTo>
                  <a:lnTo>
                    <a:pt x="3747" y="12277"/>
                  </a:lnTo>
                  <a:lnTo>
                    <a:pt x="3702" y="12187"/>
                  </a:lnTo>
                  <a:lnTo>
                    <a:pt x="3657" y="12142"/>
                  </a:lnTo>
                  <a:lnTo>
                    <a:pt x="3296" y="12142"/>
                  </a:lnTo>
                  <a:lnTo>
                    <a:pt x="3115" y="12097"/>
                  </a:lnTo>
                  <a:lnTo>
                    <a:pt x="2935" y="11961"/>
                  </a:lnTo>
                  <a:lnTo>
                    <a:pt x="2799" y="11781"/>
                  </a:lnTo>
                  <a:lnTo>
                    <a:pt x="2754" y="11555"/>
                  </a:lnTo>
                  <a:lnTo>
                    <a:pt x="2799" y="11329"/>
                  </a:lnTo>
                  <a:lnTo>
                    <a:pt x="2935" y="11149"/>
                  </a:lnTo>
                  <a:lnTo>
                    <a:pt x="3115" y="11013"/>
                  </a:lnTo>
                  <a:lnTo>
                    <a:pt x="3296" y="10968"/>
                  </a:lnTo>
                  <a:lnTo>
                    <a:pt x="3747" y="10968"/>
                  </a:lnTo>
                  <a:lnTo>
                    <a:pt x="3973" y="10878"/>
                  </a:lnTo>
                  <a:lnTo>
                    <a:pt x="4153" y="10788"/>
                  </a:lnTo>
                  <a:lnTo>
                    <a:pt x="4289" y="10652"/>
                  </a:lnTo>
                  <a:lnTo>
                    <a:pt x="4424" y="10517"/>
                  </a:lnTo>
                  <a:lnTo>
                    <a:pt x="4514" y="10336"/>
                  </a:lnTo>
                  <a:lnTo>
                    <a:pt x="4560" y="10156"/>
                  </a:lnTo>
                  <a:lnTo>
                    <a:pt x="4605" y="9930"/>
                  </a:lnTo>
                  <a:lnTo>
                    <a:pt x="4560" y="9750"/>
                  </a:lnTo>
                  <a:lnTo>
                    <a:pt x="4514" y="9524"/>
                  </a:lnTo>
                  <a:lnTo>
                    <a:pt x="4424" y="9344"/>
                  </a:lnTo>
                  <a:lnTo>
                    <a:pt x="4289" y="9208"/>
                  </a:lnTo>
                  <a:lnTo>
                    <a:pt x="4153" y="9073"/>
                  </a:lnTo>
                  <a:lnTo>
                    <a:pt x="3973" y="8982"/>
                  </a:lnTo>
                  <a:lnTo>
                    <a:pt x="3747" y="8937"/>
                  </a:lnTo>
                  <a:lnTo>
                    <a:pt x="3567" y="8892"/>
                  </a:lnTo>
                  <a:lnTo>
                    <a:pt x="1084" y="8892"/>
                  </a:lnTo>
                  <a:lnTo>
                    <a:pt x="1310" y="8486"/>
                  </a:lnTo>
                  <a:lnTo>
                    <a:pt x="2122" y="8441"/>
                  </a:lnTo>
                  <a:lnTo>
                    <a:pt x="2935" y="8305"/>
                  </a:lnTo>
                  <a:lnTo>
                    <a:pt x="3702" y="8080"/>
                  </a:lnTo>
                  <a:lnTo>
                    <a:pt x="4379" y="7809"/>
                  </a:lnTo>
                  <a:lnTo>
                    <a:pt x="4785" y="7628"/>
                  </a:lnTo>
                  <a:lnTo>
                    <a:pt x="5327" y="7764"/>
                  </a:lnTo>
                  <a:lnTo>
                    <a:pt x="5823" y="7854"/>
                  </a:lnTo>
                  <a:lnTo>
                    <a:pt x="6365" y="7809"/>
                  </a:lnTo>
                  <a:lnTo>
                    <a:pt x="6907" y="7719"/>
                  </a:lnTo>
                  <a:lnTo>
                    <a:pt x="7403" y="7538"/>
                  </a:lnTo>
                  <a:lnTo>
                    <a:pt x="7674" y="7403"/>
                  </a:lnTo>
                  <a:lnTo>
                    <a:pt x="7900" y="7267"/>
                  </a:lnTo>
                  <a:lnTo>
                    <a:pt x="8170" y="7087"/>
                  </a:lnTo>
                  <a:lnTo>
                    <a:pt x="8351" y="6861"/>
                  </a:lnTo>
                  <a:close/>
                  <a:moveTo>
                    <a:pt x="813" y="1"/>
                  </a:moveTo>
                  <a:lnTo>
                    <a:pt x="633" y="46"/>
                  </a:lnTo>
                  <a:lnTo>
                    <a:pt x="452" y="136"/>
                  </a:lnTo>
                  <a:lnTo>
                    <a:pt x="272" y="271"/>
                  </a:lnTo>
                  <a:lnTo>
                    <a:pt x="181" y="452"/>
                  </a:lnTo>
                  <a:lnTo>
                    <a:pt x="91" y="587"/>
                  </a:lnTo>
                  <a:lnTo>
                    <a:pt x="1" y="813"/>
                  </a:lnTo>
                  <a:lnTo>
                    <a:pt x="1" y="994"/>
                  </a:lnTo>
                  <a:lnTo>
                    <a:pt x="1" y="1219"/>
                  </a:lnTo>
                  <a:lnTo>
                    <a:pt x="91" y="1400"/>
                  </a:lnTo>
                  <a:lnTo>
                    <a:pt x="181" y="1580"/>
                  </a:lnTo>
                  <a:lnTo>
                    <a:pt x="272" y="1716"/>
                  </a:lnTo>
                  <a:lnTo>
                    <a:pt x="407" y="1851"/>
                  </a:lnTo>
                  <a:lnTo>
                    <a:pt x="588" y="1941"/>
                  </a:lnTo>
                  <a:lnTo>
                    <a:pt x="723" y="1987"/>
                  </a:lnTo>
                  <a:lnTo>
                    <a:pt x="904" y="2032"/>
                  </a:lnTo>
                  <a:lnTo>
                    <a:pt x="904" y="8215"/>
                  </a:lnTo>
                  <a:lnTo>
                    <a:pt x="678" y="8757"/>
                  </a:lnTo>
                  <a:lnTo>
                    <a:pt x="497" y="9344"/>
                  </a:lnTo>
                  <a:lnTo>
                    <a:pt x="362" y="9975"/>
                  </a:lnTo>
                  <a:lnTo>
                    <a:pt x="317" y="10607"/>
                  </a:lnTo>
                  <a:lnTo>
                    <a:pt x="362" y="11149"/>
                  </a:lnTo>
                  <a:lnTo>
                    <a:pt x="407" y="11645"/>
                  </a:lnTo>
                  <a:lnTo>
                    <a:pt x="543" y="12142"/>
                  </a:lnTo>
                  <a:lnTo>
                    <a:pt x="723" y="12593"/>
                  </a:lnTo>
                  <a:lnTo>
                    <a:pt x="949" y="13090"/>
                  </a:lnTo>
                  <a:lnTo>
                    <a:pt x="1174" y="13496"/>
                  </a:lnTo>
                  <a:lnTo>
                    <a:pt x="1490" y="13902"/>
                  </a:lnTo>
                  <a:lnTo>
                    <a:pt x="1851" y="14308"/>
                  </a:lnTo>
                  <a:lnTo>
                    <a:pt x="2213" y="14624"/>
                  </a:lnTo>
                  <a:lnTo>
                    <a:pt x="2619" y="14940"/>
                  </a:lnTo>
                  <a:lnTo>
                    <a:pt x="3025" y="15211"/>
                  </a:lnTo>
                  <a:lnTo>
                    <a:pt x="3476" y="15392"/>
                  </a:lnTo>
                  <a:lnTo>
                    <a:pt x="3973" y="15572"/>
                  </a:lnTo>
                  <a:lnTo>
                    <a:pt x="4469" y="15708"/>
                  </a:lnTo>
                  <a:lnTo>
                    <a:pt x="4966" y="15798"/>
                  </a:lnTo>
                  <a:lnTo>
                    <a:pt x="6049" y="15798"/>
                  </a:lnTo>
                  <a:lnTo>
                    <a:pt x="6546" y="15708"/>
                  </a:lnTo>
                  <a:lnTo>
                    <a:pt x="7042" y="15572"/>
                  </a:lnTo>
                  <a:lnTo>
                    <a:pt x="7538" y="15392"/>
                  </a:lnTo>
                  <a:lnTo>
                    <a:pt x="7990" y="15211"/>
                  </a:lnTo>
                  <a:lnTo>
                    <a:pt x="8396" y="14940"/>
                  </a:lnTo>
                  <a:lnTo>
                    <a:pt x="8802" y="14624"/>
                  </a:lnTo>
                  <a:lnTo>
                    <a:pt x="9163" y="14308"/>
                  </a:lnTo>
                  <a:lnTo>
                    <a:pt x="9524" y="13902"/>
                  </a:lnTo>
                  <a:lnTo>
                    <a:pt x="9840" y="13496"/>
                  </a:lnTo>
                  <a:lnTo>
                    <a:pt x="10111" y="13090"/>
                  </a:lnTo>
                  <a:lnTo>
                    <a:pt x="10292" y="12593"/>
                  </a:lnTo>
                  <a:lnTo>
                    <a:pt x="10472" y="12142"/>
                  </a:lnTo>
                  <a:lnTo>
                    <a:pt x="10608" y="11645"/>
                  </a:lnTo>
                  <a:lnTo>
                    <a:pt x="10698" y="11149"/>
                  </a:lnTo>
                  <a:lnTo>
                    <a:pt x="10698" y="10607"/>
                  </a:lnTo>
                  <a:lnTo>
                    <a:pt x="10698" y="10201"/>
                  </a:lnTo>
                  <a:lnTo>
                    <a:pt x="10608" y="9750"/>
                  </a:lnTo>
                  <a:lnTo>
                    <a:pt x="10517" y="9298"/>
                  </a:lnTo>
                  <a:lnTo>
                    <a:pt x="10427" y="8892"/>
                  </a:lnTo>
                  <a:lnTo>
                    <a:pt x="10247" y="8486"/>
                  </a:lnTo>
                  <a:lnTo>
                    <a:pt x="10066" y="8125"/>
                  </a:lnTo>
                  <a:lnTo>
                    <a:pt x="9795" y="7719"/>
                  </a:lnTo>
                  <a:lnTo>
                    <a:pt x="9570" y="7358"/>
                  </a:lnTo>
                  <a:lnTo>
                    <a:pt x="9118" y="6906"/>
                  </a:lnTo>
                  <a:lnTo>
                    <a:pt x="8667" y="6500"/>
                  </a:lnTo>
                  <a:lnTo>
                    <a:pt x="8125" y="6139"/>
                  </a:lnTo>
                  <a:lnTo>
                    <a:pt x="7584" y="5868"/>
                  </a:lnTo>
                  <a:lnTo>
                    <a:pt x="7132" y="5688"/>
                  </a:lnTo>
                  <a:lnTo>
                    <a:pt x="6681" y="5552"/>
                  </a:lnTo>
                  <a:lnTo>
                    <a:pt x="1897" y="1490"/>
                  </a:lnTo>
                  <a:lnTo>
                    <a:pt x="1987" y="1264"/>
                  </a:lnTo>
                  <a:lnTo>
                    <a:pt x="2032" y="994"/>
                  </a:lnTo>
                  <a:lnTo>
                    <a:pt x="2032" y="813"/>
                  </a:lnTo>
                  <a:lnTo>
                    <a:pt x="1942" y="587"/>
                  </a:lnTo>
                  <a:lnTo>
                    <a:pt x="1851" y="452"/>
                  </a:lnTo>
                  <a:lnTo>
                    <a:pt x="1716" y="271"/>
                  </a:lnTo>
                  <a:lnTo>
                    <a:pt x="1581" y="136"/>
                  </a:lnTo>
                  <a:lnTo>
                    <a:pt x="1400" y="46"/>
                  </a:lnTo>
                  <a:lnTo>
                    <a:pt x="1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Graphic 5" descr="Clipboard Badge with solid fill">
            <a:extLst>
              <a:ext uri="{FF2B5EF4-FFF2-40B4-BE49-F238E27FC236}">
                <a16:creationId xmlns:a16="http://schemas.microsoft.com/office/drawing/2014/main" id="{1C7E3756-D4EA-8AA7-530C-3D4573DF62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15627" y="487994"/>
            <a:ext cx="529723" cy="529723"/>
          </a:xfrm>
          <a:prstGeom prst="rect">
            <a:avLst/>
          </a:prstGeom>
        </p:spPr>
      </p:pic>
      <p:sp>
        <p:nvSpPr>
          <p:cNvPr id="12" name="Google Shape;858;p41">
            <a:extLst>
              <a:ext uri="{FF2B5EF4-FFF2-40B4-BE49-F238E27FC236}">
                <a16:creationId xmlns:a16="http://schemas.microsoft.com/office/drawing/2014/main" id="{A4EBCEC7-BD7F-0CE2-F127-9B41715819EA}"/>
              </a:ext>
            </a:extLst>
          </p:cNvPr>
          <p:cNvSpPr txBox="1"/>
          <p:nvPr/>
        </p:nvSpPr>
        <p:spPr>
          <a:xfrm>
            <a:off x="1144656" y="1275703"/>
            <a:ext cx="1757100"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IBM Plex Sans"/>
                <a:ea typeface="IBM Plex Sans"/>
                <a:cs typeface="IBM Plex Sans"/>
                <a:sym typeface="IBM Plex Sans"/>
              </a:rPr>
              <a:t>Completitud</a:t>
            </a:r>
            <a:endParaRPr sz="1800" b="1">
              <a:solidFill>
                <a:schemeClr val="dk1"/>
              </a:solidFill>
              <a:latin typeface="IBM Plex Sans"/>
              <a:ea typeface="IBM Plex Sans"/>
              <a:cs typeface="IBM Plex Sans"/>
              <a:sym typeface="IBM Plex Sans"/>
            </a:endParaRPr>
          </a:p>
        </p:txBody>
      </p:sp>
      <p:sp>
        <p:nvSpPr>
          <p:cNvPr id="13" name="Google Shape;859;p41">
            <a:extLst>
              <a:ext uri="{FF2B5EF4-FFF2-40B4-BE49-F238E27FC236}">
                <a16:creationId xmlns:a16="http://schemas.microsoft.com/office/drawing/2014/main" id="{303C875C-D83E-A525-9EE3-3064FB9BFFFB}"/>
              </a:ext>
            </a:extLst>
          </p:cNvPr>
          <p:cNvSpPr txBox="1"/>
          <p:nvPr/>
        </p:nvSpPr>
        <p:spPr>
          <a:xfrm>
            <a:off x="1144656" y="2585600"/>
            <a:ext cx="1757100"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IBM Plex Sans"/>
                <a:ea typeface="IBM Plex Sans"/>
                <a:cs typeface="IBM Plex Sans"/>
                <a:sym typeface="IBM Plex Sans"/>
              </a:rPr>
              <a:t>Pruebas</a:t>
            </a:r>
            <a:endParaRPr sz="1800" b="1">
              <a:solidFill>
                <a:schemeClr val="dk1"/>
              </a:solidFill>
              <a:latin typeface="IBM Plex Sans"/>
              <a:ea typeface="IBM Plex Sans"/>
              <a:cs typeface="IBM Plex Sans"/>
              <a:sym typeface="IBM Plex Sans"/>
            </a:endParaRPr>
          </a:p>
        </p:txBody>
      </p:sp>
      <p:sp>
        <p:nvSpPr>
          <p:cNvPr id="14" name="Google Shape;860;p41">
            <a:extLst>
              <a:ext uri="{FF2B5EF4-FFF2-40B4-BE49-F238E27FC236}">
                <a16:creationId xmlns:a16="http://schemas.microsoft.com/office/drawing/2014/main" id="{631EE9D9-53D0-65D9-0A77-D11A47FD8742}"/>
              </a:ext>
            </a:extLst>
          </p:cNvPr>
          <p:cNvSpPr txBox="1"/>
          <p:nvPr/>
        </p:nvSpPr>
        <p:spPr>
          <a:xfrm>
            <a:off x="1144656" y="3859347"/>
            <a:ext cx="2043712" cy="39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IBM Plex Sans"/>
                <a:ea typeface="IBM Plex Sans"/>
                <a:cs typeface="IBM Plex Sans"/>
                <a:sym typeface="IBM Plex Sans"/>
              </a:rPr>
              <a:t>Documentación</a:t>
            </a:r>
            <a:endParaRPr sz="1800" b="1">
              <a:solidFill>
                <a:schemeClr val="dk1"/>
              </a:solidFill>
              <a:latin typeface="IBM Plex Sans"/>
              <a:ea typeface="IBM Plex Sans"/>
              <a:cs typeface="IBM Plex Sans"/>
              <a:sym typeface="IBM Plex Sans"/>
            </a:endParaRPr>
          </a:p>
        </p:txBody>
      </p:sp>
      <p:sp>
        <p:nvSpPr>
          <p:cNvPr id="15" name="Google Shape;861;p41">
            <a:extLst>
              <a:ext uri="{FF2B5EF4-FFF2-40B4-BE49-F238E27FC236}">
                <a16:creationId xmlns:a16="http://schemas.microsoft.com/office/drawing/2014/main" id="{B6F1D0C3-96AB-8F2A-2278-A05796AA01CA}"/>
              </a:ext>
            </a:extLst>
          </p:cNvPr>
          <p:cNvSpPr txBox="1"/>
          <p:nvPr/>
        </p:nvSpPr>
        <p:spPr>
          <a:xfrm>
            <a:off x="4702181" y="1275700"/>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1800" b="1">
                <a:solidFill>
                  <a:schemeClr val="dk1"/>
                </a:solidFill>
                <a:latin typeface="IBM Plex Sans"/>
                <a:ea typeface="IBM Plex Sans"/>
                <a:cs typeface="IBM Plex Sans"/>
                <a:sym typeface="IBM Plex Sans"/>
              </a:rPr>
              <a:t>Funcionalidad</a:t>
            </a:r>
            <a:endParaRPr sz="1800" b="1">
              <a:solidFill>
                <a:schemeClr val="dk1"/>
              </a:solidFill>
              <a:latin typeface="IBM Plex Sans"/>
              <a:ea typeface="IBM Plex Sans"/>
              <a:cs typeface="IBM Plex Sans"/>
              <a:sym typeface="IBM Plex Sans"/>
            </a:endParaRPr>
          </a:p>
        </p:txBody>
      </p:sp>
      <p:sp>
        <p:nvSpPr>
          <p:cNvPr id="16" name="Google Shape;862;p41">
            <a:extLst>
              <a:ext uri="{FF2B5EF4-FFF2-40B4-BE49-F238E27FC236}">
                <a16:creationId xmlns:a16="http://schemas.microsoft.com/office/drawing/2014/main" id="{3ACA1D8A-D72C-690D-94A9-0A493E778305}"/>
              </a:ext>
            </a:extLst>
          </p:cNvPr>
          <p:cNvSpPr txBox="1"/>
          <p:nvPr/>
        </p:nvSpPr>
        <p:spPr>
          <a:xfrm>
            <a:off x="4702181" y="2585597"/>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1800" b="1">
                <a:solidFill>
                  <a:schemeClr val="dk1"/>
                </a:solidFill>
                <a:latin typeface="IBM Plex Sans"/>
                <a:ea typeface="IBM Plex Sans"/>
                <a:cs typeface="IBM Plex Sans"/>
                <a:sym typeface="IBM Plex Sans"/>
              </a:rPr>
              <a:t>Desplegado</a:t>
            </a:r>
            <a:endParaRPr sz="1800" b="1">
              <a:solidFill>
                <a:schemeClr val="dk1"/>
              </a:solidFill>
              <a:latin typeface="IBM Plex Sans"/>
              <a:ea typeface="IBM Plex Sans"/>
              <a:cs typeface="IBM Plex Sans"/>
              <a:sym typeface="IBM Plex Sans"/>
            </a:endParaRPr>
          </a:p>
        </p:txBody>
      </p:sp>
      <p:sp>
        <p:nvSpPr>
          <p:cNvPr id="17" name="Google Shape;863;p41">
            <a:extLst>
              <a:ext uri="{FF2B5EF4-FFF2-40B4-BE49-F238E27FC236}">
                <a16:creationId xmlns:a16="http://schemas.microsoft.com/office/drawing/2014/main" id="{266072FE-4D88-B6F8-E79E-EC15EC03F36B}"/>
              </a:ext>
            </a:extLst>
          </p:cNvPr>
          <p:cNvSpPr txBox="1"/>
          <p:nvPr/>
        </p:nvSpPr>
        <p:spPr>
          <a:xfrm>
            <a:off x="4702181" y="3859344"/>
            <a:ext cx="1757100" cy="399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s-CO" sz="1800" b="1">
                <a:solidFill>
                  <a:schemeClr val="dk1"/>
                </a:solidFill>
                <a:latin typeface="IBM Plex Sans"/>
                <a:ea typeface="IBM Plex Sans"/>
                <a:cs typeface="IBM Plex Sans"/>
                <a:sym typeface="IBM Plex Sans"/>
              </a:rPr>
              <a:t>Diseño UX</a:t>
            </a:r>
            <a:endParaRPr sz="1800" b="1">
              <a:solidFill>
                <a:schemeClr val="dk1"/>
              </a:solidFill>
              <a:latin typeface="IBM Plex Sans"/>
              <a:ea typeface="IBM Plex Sans"/>
              <a:cs typeface="IBM Plex Sans"/>
              <a:sym typeface="IBM Plex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7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7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7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 grpId="0"/>
      <p:bldP spid="871" grpId="0"/>
      <p:bldP spid="872" grpId="0"/>
      <p:bldP spid="873" grpId="0"/>
      <p:bldP spid="874" grpId="0"/>
      <p:bldP spid="875" grpId="0"/>
      <p:bldP spid="12" grpId="0"/>
      <p:bldP spid="13" grpId="0"/>
      <p:bldP spid="14" grpId="0"/>
      <p:bldP spid="15" grpId="0"/>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Historias de usuario</a:t>
            </a:r>
            <a:endParaRPr/>
          </a:p>
        </p:txBody>
      </p:sp>
      <p:sp>
        <p:nvSpPr>
          <p:cNvPr id="562" name="Google Shape;562;p35"/>
          <p:cNvSpPr txBox="1">
            <a:spLocks noGrp="1"/>
          </p:cNvSpPr>
          <p:nvPr>
            <p:ph type="subTitle" idx="7"/>
          </p:nvPr>
        </p:nvSpPr>
        <p:spPr>
          <a:xfrm>
            <a:off x="4891028" y="1167144"/>
            <a:ext cx="28110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Backlog Items</a:t>
            </a:r>
            <a:endParaRPr/>
          </a:p>
        </p:txBody>
      </p:sp>
      <p:sp>
        <p:nvSpPr>
          <p:cNvPr id="563" name="Google Shape;563;p35"/>
          <p:cNvSpPr txBox="1">
            <a:spLocks noGrp="1"/>
          </p:cNvSpPr>
          <p:nvPr>
            <p:ph type="subTitle" idx="8"/>
          </p:nvPr>
        </p:nvSpPr>
        <p:spPr>
          <a:xfrm>
            <a:off x="1509592" y="1183110"/>
            <a:ext cx="28110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a:p>
        </p:txBody>
      </p:sp>
      <p:grpSp>
        <p:nvGrpSpPr>
          <p:cNvPr id="564" name="Google Shape;564;p35"/>
          <p:cNvGrpSpPr/>
          <p:nvPr/>
        </p:nvGrpSpPr>
        <p:grpSpPr>
          <a:xfrm rot="-148">
            <a:off x="196829" y="3707039"/>
            <a:ext cx="926109" cy="923341"/>
            <a:chOff x="1913472" y="842260"/>
            <a:chExt cx="398635" cy="397478"/>
          </a:xfrm>
        </p:grpSpPr>
        <p:sp>
          <p:nvSpPr>
            <p:cNvPr id="565" name="Google Shape;565;p35"/>
            <p:cNvSpPr/>
            <p:nvPr/>
          </p:nvSpPr>
          <p:spPr>
            <a:xfrm>
              <a:off x="2009981" y="996703"/>
              <a:ext cx="86350" cy="241900"/>
            </a:xfrm>
            <a:custGeom>
              <a:avLst/>
              <a:gdLst/>
              <a:ahLst/>
              <a:cxnLst/>
              <a:rect l="l" t="t" r="r" b="b"/>
              <a:pathLst>
                <a:path w="3454" h="9676" extrusionOk="0">
                  <a:moveTo>
                    <a:pt x="591" y="0"/>
                  </a:moveTo>
                  <a:lnTo>
                    <a:pt x="455" y="46"/>
                  </a:lnTo>
                  <a:lnTo>
                    <a:pt x="228" y="182"/>
                  </a:lnTo>
                  <a:lnTo>
                    <a:pt x="92" y="409"/>
                  </a:lnTo>
                  <a:lnTo>
                    <a:pt x="46" y="545"/>
                  </a:lnTo>
                  <a:lnTo>
                    <a:pt x="1" y="682"/>
                  </a:lnTo>
                  <a:lnTo>
                    <a:pt x="46" y="863"/>
                  </a:lnTo>
                  <a:lnTo>
                    <a:pt x="92" y="1000"/>
                  </a:lnTo>
                  <a:lnTo>
                    <a:pt x="228" y="1227"/>
                  </a:lnTo>
                  <a:lnTo>
                    <a:pt x="364" y="1318"/>
                  </a:lnTo>
                  <a:lnTo>
                    <a:pt x="501" y="1409"/>
                  </a:lnTo>
                  <a:lnTo>
                    <a:pt x="501" y="1954"/>
                  </a:lnTo>
                  <a:lnTo>
                    <a:pt x="546" y="2044"/>
                  </a:lnTo>
                  <a:lnTo>
                    <a:pt x="591" y="2090"/>
                  </a:lnTo>
                  <a:lnTo>
                    <a:pt x="682" y="2181"/>
                  </a:lnTo>
                  <a:lnTo>
                    <a:pt x="773" y="2181"/>
                  </a:lnTo>
                  <a:lnTo>
                    <a:pt x="773" y="2771"/>
                  </a:lnTo>
                  <a:lnTo>
                    <a:pt x="637" y="2771"/>
                  </a:lnTo>
                  <a:lnTo>
                    <a:pt x="591" y="2817"/>
                  </a:lnTo>
                  <a:lnTo>
                    <a:pt x="501" y="2907"/>
                  </a:lnTo>
                  <a:lnTo>
                    <a:pt x="501" y="2998"/>
                  </a:lnTo>
                  <a:lnTo>
                    <a:pt x="501" y="8449"/>
                  </a:lnTo>
                  <a:lnTo>
                    <a:pt x="546" y="8721"/>
                  </a:lnTo>
                  <a:lnTo>
                    <a:pt x="591" y="8949"/>
                  </a:lnTo>
                  <a:lnTo>
                    <a:pt x="728" y="9130"/>
                  </a:lnTo>
                  <a:lnTo>
                    <a:pt x="864" y="9312"/>
                  </a:lnTo>
                  <a:lnTo>
                    <a:pt x="1046" y="9494"/>
                  </a:lnTo>
                  <a:lnTo>
                    <a:pt x="1273" y="9584"/>
                  </a:lnTo>
                  <a:lnTo>
                    <a:pt x="1500" y="9675"/>
                  </a:lnTo>
                  <a:lnTo>
                    <a:pt x="2000" y="9675"/>
                  </a:lnTo>
                  <a:lnTo>
                    <a:pt x="2227" y="9584"/>
                  </a:lnTo>
                  <a:lnTo>
                    <a:pt x="2408" y="9494"/>
                  </a:lnTo>
                  <a:lnTo>
                    <a:pt x="2590" y="9312"/>
                  </a:lnTo>
                  <a:lnTo>
                    <a:pt x="2772" y="9130"/>
                  </a:lnTo>
                  <a:lnTo>
                    <a:pt x="2863" y="8949"/>
                  </a:lnTo>
                  <a:lnTo>
                    <a:pt x="2953" y="8721"/>
                  </a:lnTo>
                  <a:lnTo>
                    <a:pt x="2953" y="8449"/>
                  </a:lnTo>
                  <a:lnTo>
                    <a:pt x="2953" y="1409"/>
                  </a:lnTo>
                  <a:lnTo>
                    <a:pt x="3090" y="1318"/>
                  </a:lnTo>
                  <a:lnTo>
                    <a:pt x="3226" y="1227"/>
                  </a:lnTo>
                  <a:lnTo>
                    <a:pt x="3408" y="1000"/>
                  </a:lnTo>
                  <a:lnTo>
                    <a:pt x="3453" y="863"/>
                  </a:lnTo>
                  <a:lnTo>
                    <a:pt x="3453" y="682"/>
                  </a:lnTo>
                  <a:lnTo>
                    <a:pt x="3453" y="545"/>
                  </a:lnTo>
                  <a:lnTo>
                    <a:pt x="3408" y="409"/>
                  </a:lnTo>
                  <a:lnTo>
                    <a:pt x="3226" y="182"/>
                  </a:lnTo>
                  <a:lnTo>
                    <a:pt x="2999" y="46"/>
                  </a:lnTo>
                  <a:lnTo>
                    <a:pt x="2863"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2103106" y="842278"/>
              <a:ext cx="208975" cy="396325"/>
            </a:xfrm>
            <a:custGeom>
              <a:avLst/>
              <a:gdLst/>
              <a:ahLst/>
              <a:cxnLst/>
              <a:rect l="l" t="t" r="r" b="b"/>
              <a:pathLst>
                <a:path w="8359" h="15853" extrusionOk="0">
                  <a:moveTo>
                    <a:pt x="773" y="0"/>
                  </a:moveTo>
                  <a:lnTo>
                    <a:pt x="546" y="91"/>
                  </a:lnTo>
                  <a:lnTo>
                    <a:pt x="364" y="227"/>
                  </a:lnTo>
                  <a:lnTo>
                    <a:pt x="228" y="409"/>
                  </a:lnTo>
                  <a:lnTo>
                    <a:pt x="137" y="727"/>
                  </a:lnTo>
                  <a:lnTo>
                    <a:pt x="137" y="1090"/>
                  </a:lnTo>
                  <a:lnTo>
                    <a:pt x="182" y="1544"/>
                  </a:lnTo>
                  <a:lnTo>
                    <a:pt x="273" y="1862"/>
                  </a:lnTo>
                  <a:lnTo>
                    <a:pt x="364" y="2135"/>
                  </a:lnTo>
                  <a:lnTo>
                    <a:pt x="546" y="2453"/>
                  </a:lnTo>
                  <a:lnTo>
                    <a:pt x="818" y="2725"/>
                  </a:lnTo>
                  <a:lnTo>
                    <a:pt x="1136" y="2998"/>
                  </a:lnTo>
                  <a:lnTo>
                    <a:pt x="1499" y="3225"/>
                  </a:lnTo>
                  <a:lnTo>
                    <a:pt x="1863" y="3316"/>
                  </a:lnTo>
                  <a:lnTo>
                    <a:pt x="2226" y="3407"/>
                  </a:lnTo>
                  <a:lnTo>
                    <a:pt x="2453" y="3452"/>
                  </a:lnTo>
                  <a:lnTo>
                    <a:pt x="2726" y="3407"/>
                  </a:lnTo>
                  <a:lnTo>
                    <a:pt x="2953" y="3407"/>
                  </a:lnTo>
                  <a:lnTo>
                    <a:pt x="3135" y="3316"/>
                  </a:lnTo>
                  <a:lnTo>
                    <a:pt x="3952" y="4179"/>
                  </a:lnTo>
                  <a:lnTo>
                    <a:pt x="3952" y="4951"/>
                  </a:lnTo>
                  <a:lnTo>
                    <a:pt x="2771" y="4951"/>
                  </a:lnTo>
                  <a:lnTo>
                    <a:pt x="2635" y="4996"/>
                  </a:lnTo>
                  <a:lnTo>
                    <a:pt x="2363" y="5133"/>
                  </a:lnTo>
                  <a:lnTo>
                    <a:pt x="2226" y="5405"/>
                  </a:lnTo>
                  <a:lnTo>
                    <a:pt x="2181" y="5542"/>
                  </a:lnTo>
                  <a:lnTo>
                    <a:pt x="2181" y="5678"/>
                  </a:lnTo>
                  <a:lnTo>
                    <a:pt x="2181" y="5814"/>
                  </a:lnTo>
                  <a:lnTo>
                    <a:pt x="2226" y="5950"/>
                  </a:lnTo>
                  <a:lnTo>
                    <a:pt x="2363" y="6177"/>
                  </a:lnTo>
                  <a:lnTo>
                    <a:pt x="2499" y="6268"/>
                  </a:lnTo>
                  <a:lnTo>
                    <a:pt x="2680" y="6359"/>
                  </a:lnTo>
                  <a:lnTo>
                    <a:pt x="2680" y="10356"/>
                  </a:lnTo>
                  <a:lnTo>
                    <a:pt x="228" y="13945"/>
                  </a:lnTo>
                  <a:lnTo>
                    <a:pt x="137" y="14126"/>
                  </a:lnTo>
                  <a:lnTo>
                    <a:pt x="46" y="14308"/>
                  </a:lnTo>
                  <a:lnTo>
                    <a:pt x="46" y="14490"/>
                  </a:lnTo>
                  <a:lnTo>
                    <a:pt x="1" y="14671"/>
                  </a:lnTo>
                  <a:lnTo>
                    <a:pt x="46" y="14944"/>
                  </a:lnTo>
                  <a:lnTo>
                    <a:pt x="137" y="15216"/>
                  </a:lnTo>
                  <a:lnTo>
                    <a:pt x="273" y="15444"/>
                  </a:lnTo>
                  <a:lnTo>
                    <a:pt x="500" y="15625"/>
                  </a:lnTo>
                  <a:lnTo>
                    <a:pt x="636" y="15716"/>
                  </a:lnTo>
                  <a:lnTo>
                    <a:pt x="818" y="15807"/>
                  </a:lnTo>
                  <a:lnTo>
                    <a:pt x="1000" y="15852"/>
                  </a:lnTo>
                  <a:lnTo>
                    <a:pt x="7177" y="15852"/>
                  </a:lnTo>
                  <a:lnTo>
                    <a:pt x="7495" y="15807"/>
                  </a:lnTo>
                  <a:lnTo>
                    <a:pt x="7813" y="15671"/>
                  </a:lnTo>
                  <a:lnTo>
                    <a:pt x="8040" y="15489"/>
                  </a:lnTo>
                  <a:lnTo>
                    <a:pt x="8222" y="15216"/>
                  </a:lnTo>
                  <a:lnTo>
                    <a:pt x="8313" y="14944"/>
                  </a:lnTo>
                  <a:lnTo>
                    <a:pt x="8358" y="14671"/>
                  </a:lnTo>
                  <a:lnTo>
                    <a:pt x="8313" y="14308"/>
                  </a:lnTo>
                  <a:lnTo>
                    <a:pt x="8267" y="14172"/>
                  </a:lnTo>
                  <a:lnTo>
                    <a:pt x="8177" y="13990"/>
                  </a:lnTo>
                  <a:lnTo>
                    <a:pt x="5724" y="10356"/>
                  </a:lnTo>
                  <a:lnTo>
                    <a:pt x="5724" y="6359"/>
                  </a:lnTo>
                  <a:lnTo>
                    <a:pt x="5860" y="6268"/>
                  </a:lnTo>
                  <a:lnTo>
                    <a:pt x="5996" y="6177"/>
                  </a:lnTo>
                  <a:lnTo>
                    <a:pt x="6133" y="5950"/>
                  </a:lnTo>
                  <a:lnTo>
                    <a:pt x="6178" y="5814"/>
                  </a:lnTo>
                  <a:lnTo>
                    <a:pt x="6223" y="5678"/>
                  </a:lnTo>
                  <a:lnTo>
                    <a:pt x="6178" y="5542"/>
                  </a:lnTo>
                  <a:lnTo>
                    <a:pt x="6133" y="5405"/>
                  </a:lnTo>
                  <a:lnTo>
                    <a:pt x="5996" y="5133"/>
                  </a:lnTo>
                  <a:lnTo>
                    <a:pt x="5769" y="4996"/>
                  </a:lnTo>
                  <a:lnTo>
                    <a:pt x="5633" y="4951"/>
                  </a:lnTo>
                  <a:lnTo>
                    <a:pt x="4452" y="4951"/>
                  </a:lnTo>
                  <a:lnTo>
                    <a:pt x="4452" y="4179"/>
                  </a:lnTo>
                  <a:lnTo>
                    <a:pt x="5270" y="3316"/>
                  </a:lnTo>
                  <a:lnTo>
                    <a:pt x="5451" y="3407"/>
                  </a:lnTo>
                  <a:lnTo>
                    <a:pt x="5678" y="3407"/>
                  </a:lnTo>
                  <a:lnTo>
                    <a:pt x="5951" y="3452"/>
                  </a:lnTo>
                  <a:lnTo>
                    <a:pt x="6178" y="3407"/>
                  </a:lnTo>
                  <a:lnTo>
                    <a:pt x="6541" y="3316"/>
                  </a:lnTo>
                  <a:lnTo>
                    <a:pt x="6905" y="3225"/>
                  </a:lnTo>
                  <a:lnTo>
                    <a:pt x="7268" y="2998"/>
                  </a:lnTo>
                  <a:lnTo>
                    <a:pt x="7586" y="2725"/>
                  </a:lnTo>
                  <a:lnTo>
                    <a:pt x="7859" y="2407"/>
                  </a:lnTo>
                  <a:lnTo>
                    <a:pt x="8040" y="2044"/>
                  </a:lnTo>
                  <a:lnTo>
                    <a:pt x="8177" y="1681"/>
                  </a:lnTo>
                  <a:lnTo>
                    <a:pt x="8267" y="1317"/>
                  </a:lnTo>
                  <a:lnTo>
                    <a:pt x="8267" y="999"/>
                  </a:lnTo>
                  <a:lnTo>
                    <a:pt x="8267" y="681"/>
                  </a:lnTo>
                  <a:lnTo>
                    <a:pt x="8177" y="409"/>
                  </a:lnTo>
                  <a:lnTo>
                    <a:pt x="8040" y="227"/>
                  </a:lnTo>
                  <a:lnTo>
                    <a:pt x="7859" y="91"/>
                  </a:lnTo>
                  <a:lnTo>
                    <a:pt x="7631" y="0"/>
                  </a:lnTo>
                  <a:lnTo>
                    <a:pt x="6950" y="0"/>
                  </a:lnTo>
                  <a:lnTo>
                    <a:pt x="6587" y="91"/>
                  </a:lnTo>
                  <a:lnTo>
                    <a:pt x="6223" y="227"/>
                  </a:lnTo>
                  <a:lnTo>
                    <a:pt x="5860" y="409"/>
                  </a:lnTo>
                  <a:lnTo>
                    <a:pt x="5542" y="681"/>
                  </a:lnTo>
                  <a:lnTo>
                    <a:pt x="5315" y="954"/>
                  </a:lnTo>
                  <a:lnTo>
                    <a:pt x="5133" y="1272"/>
                  </a:lnTo>
                  <a:lnTo>
                    <a:pt x="4997" y="1590"/>
                  </a:lnTo>
                  <a:lnTo>
                    <a:pt x="4906" y="1908"/>
                  </a:lnTo>
                  <a:lnTo>
                    <a:pt x="4861" y="2226"/>
                  </a:lnTo>
                  <a:lnTo>
                    <a:pt x="4861" y="2498"/>
                  </a:lnTo>
                  <a:lnTo>
                    <a:pt x="4861" y="2771"/>
                  </a:lnTo>
                  <a:lnTo>
                    <a:pt x="4952" y="2998"/>
                  </a:lnTo>
                  <a:lnTo>
                    <a:pt x="4179" y="3725"/>
                  </a:lnTo>
                  <a:lnTo>
                    <a:pt x="3453" y="2998"/>
                  </a:lnTo>
                  <a:lnTo>
                    <a:pt x="3498" y="2816"/>
                  </a:lnTo>
                  <a:lnTo>
                    <a:pt x="3543" y="2589"/>
                  </a:lnTo>
                  <a:lnTo>
                    <a:pt x="3543" y="2362"/>
                  </a:lnTo>
                  <a:lnTo>
                    <a:pt x="3543" y="2089"/>
                  </a:lnTo>
                  <a:lnTo>
                    <a:pt x="3453" y="1726"/>
                  </a:lnTo>
                  <a:lnTo>
                    <a:pt x="3316" y="1363"/>
                  </a:lnTo>
                  <a:lnTo>
                    <a:pt x="3135" y="999"/>
                  </a:lnTo>
                  <a:lnTo>
                    <a:pt x="2862" y="681"/>
                  </a:lnTo>
                  <a:lnTo>
                    <a:pt x="2544" y="409"/>
                  </a:lnTo>
                  <a:lnTo>
                    <a:pt x="2181" y="227"/>
                  </a:lnTo>
                  <a:lnTo>
                    <a:pt x="1817" y="91"/>
                  </a:lnTo>
                  <a:lnTo>
                    <a:pt x="1454"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1913481" y="996703"/>
              <a:ext cx="86325" cy="243025"/>
            </a:xfrm>
            <a:custGeom>
              <a:avLst/>
              <a:gdLst/>
              <a:ahLst/>
              <a:cxnLst/>
              <a:rect l="l" t="t" r="r" b="b"/>
              <a:pathLst>
                <a:path w="3453" h="9721" extrusionOk="0">
                  <a:moveTo>
                    <a:pt x="591" y="0"/>
                  </a:moveTo>
                  <a:lnTo>
                    <a:pt x="454" y="46"/>
                  </a:lnTo>
                  <a:lnTo>
                    <a:pt x="227" y="182"/>
                  </a:lnTo>
                  <a:lnTo>
                    <a:pt x="91" y="409"/>
                  </a:lnTo>
                  <a:lnTo>
                    <a:pt x="45" y="545"/>
                  </a:lnTo>
                  <a:lnTo>
                    <a:pt x="0" y="682"/>
                  </a:lnTo>
                  <a:lnTo>
                    <a:pt x="45" y="863"/>
                  </a:lnTo>
                  <a:lnTo>
                    <a:pt x="91" y="1000"/>
                  </a:lnTo>
                  <a:lnTo>
                    <a:pt x="227" y="1227"/>
                  </a:lnTo>
                  <a:lnTo>
                    <a:pt x="363" y="1318"/>
                  </a:lnTo>
                  <a:lnTo>
                    <a:pt x="500" y="1409"/>
                  </a:lnTo>
                  <a:lnTo>
                    <a:pt x="500" y="3907"/>
                  </a:lnTo>
                  <a:lnTo>
                    <a:pt x="545" y="4043"/>
                  </a:lnTo>
                  <a:lnTo>
                    <a:pt x="591" y="4088"/>
                  </a:lnTo>
                  <a:lnTo>
                    <a:pt x="681" y="4134"/>
                  </a:lnTo>
                  <a:lnTo>
                    <a:pt x="727" y="4134"/>
                  </a:lnTo>
                  <a:lnTo>
                    <a:pt x="727" y="4770"/>
                  </a:lnTo>
                  <a:lnTo>
                    <a:pt x="636" y="4770"/>
                  </a:lnTo>
                  <a:lnTo>
                    <a:pt x="591" y="4815"/>
                  </a:lnTo>
                  <a:lnTo>
                    <a:pt x="545" y="4906"/>
                  </a:lnTo>
                  <a:lnTo>
                    <a:pt x="500" y="4997"/>
                  </a:lnTo>
                  <a:lnTo>
                    <a:pt x="500" y="8494"/>
                  </a:lnTo>
                  <a:lnTo>
                    <a:pt x="545" y="8721"/>
                  </a:lnTo>
                  <a:lnTo>
                    <a:pt x="591" y="8949"/>
                  </a:lnTo>
                  <a:lnTo>
                    <a:pt x="727" y="9176"/>
                  </a:lnTo>
                  <a:lnTo>
                    <a:pt x="863" y="9357"/>
                  </a:lnTo>
                  <a:lnTo>
                    <a:pt x="1045" y="9494"/>
                  </a:lnTo>
                  <a:lnTo>
                    <a:pt x="1272" y="9630"/>
                  </a:lnTo>
                  <a:lnTo>
                    <a:pt x="1499" y="9675"/>
                  </a:lnTo>
                  <a:lnTo>
                    <a:pt x="1726" y="9721"/>
                  </a:lnTo>
                  <a:lnTo>
                    <a:pt x="1999" y="9675"/>
                  </a:lnTo>
                  <a:lnTo>
                    <a:pt x="2226" y="9630"/>
                  </a:lnTo>
                  <a:lnTo>
                    <a:pt x="2407" y="9494"/>
                  </a:lnTo>
                  <a:lnTo>
                    <a:pt x="2589" y="9357"/>
                  </a:lnTo>
                  <a:lnTo>
                    <a:pt x="2771" y="9176"/>
                  </a:lnTo>
                  <a:lnTo>
                    <a:pt x="2862" y="8949"/>
                  </a:lnTo>
                  <a:lnTo>
                    <a:pt x="2953" y="8721"/>
                  </a:lnTo>
                  <a:lnTo>
                    <a:pt x="2953" y="8494"/>
                  </a:lnTo>
                  <a:lnTo>
                    <a:pt x="2953" y="1409"/>
                  </a:lnTo>
                  <a:lnTo>
                    <a:pt x="3134" y="1318"/>
                  </a:lnTo>
                  <a:lnTo>
                    <a:pt x="3225" y="1227"/>
                  </a:lnTo>
                  <a:lnTo>
                    <a:pt x="3407" y="1000"/>
                  </a:lnTo>
                  <a:lnTo>
                    <a:pt x="3452" y="863"/>
                  </a:lnTo>
                  <a:lnTo>
                    <a:pt x="3452" y="682"/>
                  </a:lnTo>
                  <a:lnTo>
                    <a:pt x="3452" y="545"/>
                  </a:lnTo>
                  <a:lnTo>
                    <a:pt x="3407" y="409"/>
                  </a:lnTo>
                  <a:lnTo>
                    <a:pt x="3225" y="182"/>
                  </a:lnTo>
                  <a:lnTo>
                    <a:pt x="2998" y="46"/>
                  </a:lnTo>
                  <a:lnTo>
                    <a:pt x="2862"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2147405" y="992161"/>
              <a:ext cx="121523" cy="162408"/>
            </a:xfrm>
            <a:custGeom>
              <a:avLst/>
              <a:gdLst/>
              <a:ahLst/>
              <a:cxnLst/>
              <a:rect l="l" t="t" r="r" b="b"/>
              <a:pathLst>
                <a:path w="4830" h="6455" extrusionOk="0">
                  <a:moveTo>
                    <a:pt x="1129" y="0"/>
                  </a:moveTo>
                  <a:lnTo>
                    <a:pt x="1129" y="4198"/>
                  </a:lnTo>
                  <a:lnTo>
                    <a:pt x="1084" y="4424"/>
                  </a:lnTo>
                  <a:lnTo>
                    <a:pt x="993" y="4604"/>
                  </a:lnTo>
                  <a:lnTo>
                    <a:pt x="0" y="6139"/>
                  </a:lnTo>
                  <a:lnTo>
                    <a:pt x="2438" y="6455"/>
                  </a:lnTo>
                  <a:lnTo>
                    <a:pt x="4830" y="6139"/>
                  </a:lnTo>
                  <a:lnTo>
                    <a:pt x="3837" y="4604"/>
                  </a:lnTo>
                  <a:lnTo>
                    <a:pt x="3747" y="4424"/>
                  </a:lnTo>
                  <a:lnTo>
                    <a:pt x="3702" y="4198"/>
                  </a:lnTo>
                  <a:lnTo>
                    <a:pt x="37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5"/>
            <p:cNvSpPr/>
            <p:nvPr/>
          </p:nvSpPr>
          <p:spPr>
            <a:xfrm>
              <a:off x="2225752" y="992161"/>
              <a:ext cx="44332" cy="154457"/>
            </a:xfrm>
            <a:custGeom>
              <a:avLst/>
              <a:gdLst/>
              <a:ahLst/>
              <a:cxnLst/>
              <a:rect l="l" t="t" r="r" b="b"/>
              <a:pathLst>
                <a:path w="1762" h="6139" extrusionOk="0">
                  <a:moveTo>
                    <a:pt x="1761" y="6139"/>
                  </a:moveTo>
                  <a:lnTo>
                    <a:pt x="723" y="4604"/>
                  </a:lnTo>
                  <a:lnTo>
                    <a:pt x="723" y="4604"/>
                  </a:lnTo>
                  <a:lnTo>
                    <a:pt x="633" y="4424"/>
                  </a:lnTo>
                  <a:lnTo>
                    <a:pt x="588" y="4198"/>
                  </a:lnTo>
                  <a:lnTo>
                    <a:pt x="588" y="0"/>
                  </a:lnTo>
                  <a:lnTo>
                    <a:pt x="1" y="0"/>
                  </a:lnTo>
                  <a:lnTo>
                    <a:pt x="1" y="4333"/>
                  </a:lnTo>
                  <a:lnTo>
                    <a:pt x="1" y="4333"/>
                  </a:lnTo>
                  <a:lnTo>
                    <a:pt x="46" y="4604"/>
                  </a:lnTo>
                  <a:lnTo>
                    <a:pt x="136" y="4785"/>
                  </a:lnTo>
                  <a:lnTo>
                    <a:pt x="1039" y="6139"/>
                  </a:lnTo>
                  <a:lnTo>
                    <a:pt x="1761" y="6139"/>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p:cNvSpPr/>
            <p:nvPr/>
          </p:nvSpPr>
          <p:spPr>
            <a:xfrm>
              <a:off x="2229174" y="847946"/>
              <a:ext cx="74977" cy="73819"/>
            </a:xfrm>
            <a:custGeom>
              <a:avLst/>
              <a:gdLst/>
              <a:ahLst/>
              <a:cxnLst/>
              <a:rect l="l" t="t" r="r" b="b"/>
              <a:pathLst>
                <a:path w="2980" h="2934" extrusionOk="0">
                  <a:moveTo>
                    <a:pt x="2799" y="136"/>
                  </a:moveTo>
                  <a:lnTo>
                    <a:pt x="2799" y="136"/>
                  </a:lnTo>
                  <a:lnTo>
                    <a:pt x="2663" y="45"/>
                  </a:lnTo>
                  <a:lnTo>
                    <a:pt x="2483" y="0"/>
                  </a:lnTo>
                  <a:lnTo>
                    <a:pt x="2212" y="0"/>
                  </a:lnTo>
                  <a:lnTo>
                    <a:pt x="1896" y="0"/>
                  </a:lnTo>
                  <a:lnTo>
                    <a:pt x="1580" y="45"/>
                  </a:lnTo>
                  <a:lnTo>
                    <a:pt x="1264" y="181"/>
                  </a:lnTo>
                  <a:lnTo>
                    <a:pt x="948" y="361"/>
                  </a:lnTo>
                  <a:lnTo>
                    <a:pt x="632" y="587"/>
                  </a:lnTo>
                  <a:lnTo>
                    <a:pt x="632" y="587"/>
                  </a:lnTo>
                  <a:lnTo>
                    <a:pt x="406" y="903"/>
                  </a:lnTo>
                  <a:lnTo>
                    <a:pt x="226" y="1219"/>
                  </a:lnTo>
                  <a:lnTo>
                    <a:pt x="90" y="1535"/>
                  </a:lnTo>
                  <a:lnTo>
                    <a:pt x="45" y="1851"/>
                  </a:lnTo>
                  <a:lnTo>
                    <a:pt x="0" y="2167"/>
                  </a:lnTo>
                  <a:lnTo>
                    <a:pt x="45" y="2437"/>
                  </a:lnTo>
                  <a:lnTo>
                    <a:pt x="90" y="2618"/>
                  </a:lnTo>
                  <a:lnTo>
                    <a:pt x="181" y="2799"/>
                  </a:lnTo>
                  <a:lnTo>
                    <a:pt x="181" y="2799"/>
                  </a:lnTo>
                  <a:lnTo>
                    <a:pt x="316" y="2889"/>
                  </a:lnTo>
                  <a:lnTo>
                    <a:pt x="542" y="2934"/>
                  </a:lnTo>
                  <a:lnTo>
                    <a:pt x="813" y="2934"/>
                  </a:lnTo>
                  <a:lnTo>
                    <a:pt x="1083" y="2934"/>
                  </a:lnTo>
                  <a:lnTo>
                    <a:pt x="1444" y="2844"/>
                  </a:lnTo>
                  <a:lnTo>
                    <a:pt x="1760" y="2753"/>
                  </a:lnTo>
                  <a:lnTo>
                    <a:pt x="2076" y="2573"/>
                  </a:lnTo>
                  <a:lnTo>
                    <a:pt x="2347" y="2347"/>
                  </a:lnTo>
                  <a:lnTo>
                    <a:pt x="2347" y="2347"/>
                  </a:lnTo>
                  <a:lnTo>
                    <a:pt x="2618" y="2031"/>
                  </a:lnTo>
                  <a:lnTo>
                    <a:pt x="2799" y="1715"/>
                  </a:lnTo>
                  <a:lnTo>
                    <a:pt x="2889" y="1399"/>
                  </a:lnTo>
                  <a:lnTo>
                    <a:pt x="2979" y="1083"/>
                  </a:lnTo>
                  <a:lnTo>
                    <a:pt x="2979" y="767"/>
                  </a:lnTo>
                  <a:lnTo>
                    <a:pt x="2979" y="497"/>
                  </a:lnTo>
                  <a:lnTo>
                    <a:pt x="2889" y="271"/>
                  </a:lnTo>
                  <a:lnTo>
                    <a:pt x="2799" y="136"/>
                  </a:lnTo>
                  <a:lnTo>
                    <a:pt x="2799" y="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2229174" y="847946"/>
              <a:ext cx="74977" cy="73819"/>
            </a:xfrm>
            <a:custGeom>
              <a:avLst/>
              <a:gdLst/>
              <a:ahLst/>
              <a:cxnLst/>
              <a:rect l="l" t="t" r="r" b="b"/>
              <a:pathLst>
                <a:path w="2980" h="2934" extrusionOk="0">
                  <a:moveTo>
                    <a:pt x="2799" y="136"/>
                  </a:moveTo>
                  <a:lnTo>
                    <a:pt x="2799" y="136"/>
                  </a:lnTo>
                  <a:lnTo>
                    <a:pt x="2708" y="90"/>
                  </a:lnTo>
                  <a:lnTo>
                    <a:pt x="2573" y="45"/>
                  </a:lnTo>
                  <a:lnTo>
                    <a:pt x="2212" y="0"/>
                  </a:lnTo>
                  <a:lnTo>
                    <a:pt x="2212" y="0"/>
                  </a:lnTo>
                  <a:lnTo>
                    <a:pt x="2212" y="361"/>
                  </a:lnTo>
                  <a:lnTo>
                    <a:pt x="2076" y="767"/>
                  </a:lnTo>
                  <a:lnTo>
                    <a:pt x="1896" y="1219"/>
                  </a:lnTo>
                  <a:lnTo>
                    <a:pt x="1760" y="1399"/>
                  </a:lnTo>
                  <a:lnTo>
                    <a:pt x="1625" y="1580"/>
                  </a:lnTo>
                  <a:lnTo>
                    <a:pt x="1625" y="1580"/>
                  </a:lnTo>
                  <a:lnTo>
                    <a:pt x="1444" y="1715"/>
                  </a:lnTo>
                  <a:lnTo>
                    <a:pt x="1219" y="1851"/>
                  </a:lnTo>
                  <a:lnTo>
                    <a:pt x="813" y="2076"/>
                  </a:lnTo>
                  <a:lnTo>
                    <a:pt x="406" y="2167"/>
                  </a:lnTo>
                  <a:lnTo>
                    <a:pt x="0" y="2212"/>
                  </a:lnTo>
                  <a:lnTo>
                    <a:pt x="0" y="2212"/>
                  </a:lnTo>
                  <a:lnTo>
                    <a:pt x="45" y="2573"/>
                  </a:lnTo>
                  <a:lnTo>
                    <a:pt x="136" y="2708"/>
                  </a:lnTo>
                  <a:lnTo>
                    <a:pt x="181" y="2799"/>
                  </a:lnTo>
                  <a:lnTo>
                    <a:pt x="181" y="2799"/>
                  </a:lnTo>
                  <a:lnTo>
                    <a:pt x="316" y="2889"/>
                  </a:lnTo>
                  <a:lnTo>
                    <a:pt x="542" y="2934"/>
                  </a:lnTo>
                  <a:lnTo>
                    <a:pt x="813" y="2934"/>
                  </a:lnTo>
                  <a:lnTo>
                    <a:pt x="1083" y="2934"/>
                  </a:lnTo>
                  <a:lnTo>
                    <a:pt x="1444" y="2844"/>
                  </a:lnTo>
                  <a:lnTo>
                    <a:pt x="1760" y="2753"/>
                  </a:lnTo>
                  <a:lnTo>
                    <a:pt x="2076" y="2573"/>
                  </a:lnTo>
                  <a:lnTo>
                    <a:pt x="2347" y="2347"/>
                  </a:lnTo>
                  <a:lnTo>
                    <a:pt x="2347" y="2347"/>
                  </a:lnTo>
                  <a:lnTo>
                    <a:pt x="2618" y="2031"/>
                  </a:lnTo>
                  <a:lnTo>
                    <a:pt x="2799" y="1715"/>
                  </a:lnTo>
                  <a:lnTo>
                    <a:pt x="2889" y="1399"/>
                  </a:lnTo>
                  <a:lnTo>
                    <a:pt x="2979" y="1083"/>
                  </a:lnTo>
                  <a:lnTo>
                    <a:pt x="2979" y="767"/>
                  </a:lnTo>
                  <a:lnTo>
                    <a:pt x="2979" y="497"/>
                  </a:lnTo>
                  <a:lnTo>
                    <a:pt x="2889" y="271"/>
                  </a:lnTo>
                  <a:lnTo>
                    <a:pt x="2799" y="136"/>
                  </a:lnTo>
                  <a:lnTo>
                    <a:pt x="2799"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2111075" y="847946"/>
              <a:ext cx="74977" cy="73819"/>
            </a:xfrm>
            <a:custGeom>
              <a:avLst/>
              <a:gdLst/>
              <a:ahLst/>
              <a:cxnLst/>
              <a:rect l="l" t="t" r="r" b="b"/>
              <a:pathLst>
                <a:path w="2980" h="2934" extrusionOk="0">
                  <a:moveTo>
                    <a:pt x="181" y="136"/>
                  </a:moveTo>
                  <a:lnTo>
                    <a:pt x="181" y="136"/>
                  </a:lnTo>
                  <a:lnTo>
                    <a:pt x="316" y="45"/>
                  </a:lnTo>
                  <a:lnTo>
                    <a:pt x="542" y="0"/>
                  </a:lnTo>
                  <a:lnTo>
                    <a:pt x="813" y="0"/>
                  </a:lnTo>
                  <a:lnTo>
                    <a:pt x="1083" y="0"/>
                  </a:lnTo>
                  <a:lnTo>
                    <a:pt x="1399" y="45"/>
                  </a:lnTo>
                  <a:lnTo>
                    <a:pt x="1760" y="181"/>
                  </a:lnTo>
                  <a:lnTo>
                    <a:pt x="2076" y="361"/>
                  </a:lnTo>
                  <a:lnTo>
                    <a:pt x="2347" y="587"/>
                  </a:lnTo>
                  <a:lnTo>
                    <a:pt x="2347" y="587"/>
                  </a:lnTo>
                  <a:lnTo>
                    <a:pt x="2618" y="903"/>
                  </a:lnTo>
                  <a:lnTo>
                    <a:pt x="2753" y="1219"/>
                  </a:lnTo>
                  <a:lnTo>
                    <a:pt x="2889" y="1535"/>
                  </a:lnTo>
                  <a:lnTo>
                    <a:pt x="2979" y="1851"/>
                  </a:lnTo>
                  <a:lnTo>
                    <a:pt x="2979" y="2167"/>
                  </a:lnTo>
                  <a:lnTo>
                    <a:pt x="2934" y="2437"/>
                  </a:lnTo>
                  <a:lnTo>
                    <a:pt x="2889" y="2618"/>
                  </a:lnTo>
                  <a:lnTo>
                    <a:pt x="2798" y="2799"/>
                  </a:lnTo>
                  <a:lnTo>
                    <a:pt x="2798" y="2799"/>
                  </a:lnTo>
                  <a:lnTo>
                    <a:pt x="2663" y="2889"/>
                  </a:lnTo>
                  <a:lnTo>
                    <a:pt x="2437" y="2934"/>
                  </a:lnTo>
                  <a:lnTo>
                    <a:pt x="2212" y="2934"/>
                  </a:lnTo>
                  <a:lnTo>
                    <a:pt x="1896" y="2934"/>
                  </a:lnTo>
                  <a:lnTo>
                    <a:pt x="1580" y="2844"/>
                  </a:lnTo>
                  <a:lnTo>
                    <a:pt x="1264" y="2753"/>
                  </a:lnTo>
                  <a:lnTo>
                    <a:pt x="903" y="2573"/>
                  </a:lnTo>
                  <a:lnTo>
                    <a:pt x="632" y="2347"/>
                  </a:lnTo>
                  <a:lnTo>
                    <a:pt x="632" y="2347"/>
                  </a:lnTo>
                  <a:lnTo>
                    <a:pt x="406" y="2031"/>
                  </a:lnTo>
                  <a:lnTo>
                    <a:pt x="226" y="1715"/>
                  </a:lnTo>
                  <a:lnTo>
                    <a:pt x="90" y="1399"/>
                  </a:lnTo>
                  <a:lnTo>
                    <a:pt x="45" y="1083"/>
                  </a:lnTo>
                  <a:lnTo>
                    <a:pt x="0" y="767"/>
                  </a:lnTo>
                  <a:lnTo>
                    <a:pt x="45" y="497"/>
                  </a:lnTo>
                  <a:lnTo>
                    <a:pt x="90" y="271"/>
                  </a:lnTo>
                  <a:lnTo>
                    <a:pt x="181" y="136"/>
                  </a:lnTo>
                  <a:lnTo>
                    <a:pt x="181" y="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5"/>
            <p:cNvSpPr/>
            <p:nvPr/>
          </p:nvSpPr>
          <p:spPr>
            <a:xfrm>
              <a:off x="2119025" y="854739"/>
              <a:ext cx="67026" cy="67026"/>
            </a:xfrm>
            <a:custGeom>
              <a:avLst/>
              <a:gdLst/>
              <a:ahLst/>
              <a:cxnLst/>
              <a:rect l="l" t="t" r="r" b="b"/>
              <a:pathLst>
                <a:path w="2664" h="2664" extrusionOk="0">
                  <a:moveTo>
                    <a:pt x="1625" y="1"/>
                  </a:moveTo>
                  <a:lnTo>
                    <a:pt x="1625" y="1"/>
                  </a:lnTo>
                  <a:lnTo>
                    <a:pt x="1851" y="136"/>
                  </a:lnTo>
                  <a:lnTo>
                    <a:pt x="2031" y="317"/>
                  </a:lnTo>
                  <a:lnTo>
                    <a:pt x="2031" y="317"/>
                  </a:lnTo>
                  <a:lnTo>
                    <a:pt x="2302" y="633"/>
                  </a:lnTo>
                  <a:lnTo>
                    <a:pt x="2437" y="949"/>
                  </a:lnTo>
                  <a:lnTo>
                    <a:pt x="2573" y="1265"/>
                  </a:lnTo>
                  <a:lnTo>
                    <a:pt x="2663" y="1581"/>
                  </a:lnTo>
                  <a:lnTo>
                    <a:pt x="2663" y="1897"/>
                  </a:lnTo>
                  <a:lnTo>
                    <a:pt x="2618" y="2167"/>
                  </a:lnTo>
                  <a:lnTo>
                    <a:pt x="2573" y="2348"/>
                  </a:lnTo>
                  <a:lnTo>
                    <a:pt x="2482" y="2529"/>
                  </a:lnTo>
                  <a:lnTo>
                    <a:pt x="2482" y="2529"/>
                  </a:lnTo>
                  <a:lnTo>
                    <a:pt x="2347" y="2619"/>
                  </a:lnTo>
                  <a:lnTo>
                    <a:pt x="2121" y="2664"/>
                  </a:lnTo>
                  <a:lnTo>
                    <a:pt x="1896" y="2664"/>
                  </a:lnTo>
                  <a:lnTo>
                    <a:pt x="1580" y="2664"/>
                  </a:lnTo>
                  <a:lnTo>
                    <a:pt x="1264" y="2574"/>
                  </a:lnTo>
                  <a:lnTo>
                    <a:pt x="948" y="2483"/>
                  </a:lnTo>
                  <a:lnTo>
                    <a:pt x="587" y="2303"/>
                  </a:lnTo>
                  <a:lnTo>
                    <a:pt x="316" y="2077"/>
                  </a:lnTo>
                  <a:lnTo>
                    <a:pt x="316" y="2077"/>
                  </a:lnTo>
                  <a:lnTo>
                    <a:pt x="135" y="1852"/>
                  </a:lnTo>
                  <a:lnTo>
                    <a:pt x="0" y="1626"/>
                  </a:lnTo>
                  <a:lnTo>
                    <a:pt x="0" y="1626"/>
                  </a:lnTo>
                  <a:lnTo>
                    <a:pt x="271" y="1761"/>
                  </a:lnTo>
                  <a:lnTo>
                    <a:pt x="542" y="1852"/>
                  </a:lnTo>
                  <a:lnTo>
                    <a:pt x="813" y="1897"/>
                  </a:lnTo>
                  <a:lnTo>
                    <a:pt x="1038" y="1942"/>
                  </a:lnTo>
                  <a:lnTo>
                    <a:pt x="1264" y="1897"/>
                  </a:lnTo>
                  <a:lnTo>
                    <a:pt x="1490" y="1897"/>
                  </a:lnTo>
                  <a:lnTo>
                    <a:pt x="1625" y="1852"/>
                  </a:lnTo>
                  <a:lnTo>
                    <a:pt x="1760" y="1761"/>
                  </a:lnTo>
                  <a:lnTo>
                    <a:pt x="1760" y="1761"/>
                  </a:lnTo>
                  <a:lnTo>
                    <a:pt x="1805" y="1671"/>
                  </a:lnTo>
                  <a:lnTo>
                    <a:pt x="1851" y="1490"/>
                  </a:lnTo>
                  <a:lnTo>
                    <a:pt x="1896" y="1310"/>
                  </a:lnTo>
                  <a:lnTo>
                    <a:pt x="1896" y="1084"/>
                  </a:lnTo>
                  <a:lnTo>
                    <a:pt x="1896" y="813"/>
                  </a:lnTo>
                  <a:lnTo>
                    <a:pt x="1851" y="543"/>
                  </a:lnTo>
                  <a:lnTo>
                    <a:pt x="1760" y="272"/>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5"/>
            <p:cNvSpPr/>
            <p:nvPr/>
          </p:nvSpPr>
          <p:spPr>
            <a:xfrm>
              <a:off x="2164438" y="971706"/>
              <a:ext cx="87456" cy="23877"/>
            </a:xfrm>
            <a:custGeom>
              <a:avLst/>
              <a:gdLst/>
              <a:ahLst/>
              <a:cxnLst/>
              <a:rect l="l" t="t" r="r" b="b"/>
              <a:pathLst>
                <a:path w="3476" h="949" extrusionOk="0">
                  <a:moveTo>
                    <a:pt x="0" y="407"/>
                  </a:moveTo>
                  <a:lnTo>
                    <a:pt x="0" y="407"/>
                  </a:lnTo>
                  <a:lnTo>
                    <a:pt x="46" y="227"/>
                  </a:lnTo>
                  <a:lnTo>
                    <a:pt x="136" y="91"/>
                  </a:lnTo>
                  <a:lnTo>
                    <a:pt x="316" y="1"/>
                  </a:lnTo>
                  <a:lnTo>
                    <a:pt x="497" y="1"/>
                  </a:lnTo>
                  <a:lnTo>
                    <a:pt x="2979" y="1"/>
                  </a:lnTo>
                  <a:lnTo>
                    <a:pt x="2979" y="1"/>
                  </a:lnTo>
                  <a:lnTo>
                    <a:pt x="3160" y="1"/>
                  </a:lnTo>
                  <a:lnTo>
                    <a:pt x="3340" y="136"/>
                  </a:lnTo>
                  <a:lnTo>
                    <a:pt x="3431" y="272"/>
                  </a:lnTo>
                  <a:lnTo>
                    <a:pt x="3476" y="497"/>
                  </a:lnTo>
                  <a:lnTo>
                    <a:pt x="3476" y="497"/>
                  </a:lnTo>
                  <a:lnTo>
                    <a:pt x="3431" y="678"/>
                  </a:lnTo>
                  <a:lnTo>
                    <a:pt x="3295" y="813"/>
                  </a:lnTo>
                  <a:lnTo>
                    <a:pt x="3160" y="904"/>
                  </a:lnTo>
                  <a:lnTo>
                    <a:pt x="2979" y="949"/>
                  </a:lnTo>
                  <a:lnTo>
                    <a:pt x="452" y="949"/>
                  </a:lnTo>
                  <a:lnTo>
                    <a:pt x="452" y="949"/>
                  </a:lnTo>
                  <a:lnTo>
                    <a:pt x="271" y="904"/>
                  </a:lnTo>
                  <a:lnTo>
                    <a:pt x="91" y="768"/>
                  </a:lnTo>
                  <a:lnTo>
                    <a:pt x="0" y="588"/>
                  </a:lnTo>
                  <a:lnTo>
                    <a:pt x="0" y="407"/>
                  </a:lnTo>
                  <a:lnTo>
                    <a:pt x="0" y="40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2029307" y="1022805"/>
              <a:ext cx="48861" cy="146532"/>
            </a:xfrm>
            <a:custGeom>
              <a:avLst/>
              <a:gdLst/>
              <a:ahLst/>
              <a:cxnLst/>
              <a:rect l="l" t="t" r="r" b="b"/>
              <a:pathLst>
                <a:path w="1942" h="5824" extrusionOk="0">
                  <a:moveTo>
                    <a:pt x="1941" y="1"/>
                  </a:moveTo>
                  <a:lnTo>
                    <a:pt x="1941" y="5598"/>
                  </a:lnTo>
                  <a:lnTo>
                    <a:pt x="993" y="5823"/>
                  </a:lnTo>
                  <a:lnTo>
                    <a:pt x="0" y="5598"/>
                  </a:lnTo>
                  <a:lnTo>
                    <a:pt x="0" y="1"/>
                  </a:lnTo>
                  <a:lnTo>
                    <a:pt x="19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1931637" y="1022805"/>
              <a:ext cx="49993" cy="62497"/>
            </a:xfrm>
            <a:custGeom>
              <a:avLst/>
              <a:gdLst/>
              <a:ahLst/>
              <a:cxnLst/>
              <a:rect l="l" t="t" r="r" b="b"/>
              <a:pathLst>
                <a:path w="1987" h="2484" extrusionOk="0">
                  <a:moveTo>
                    <a:pt x="1987" y="1"/>
                  </a:moveTo>
                  <a:lnTo>
                    <a:pt x="1987" y="2122"/>
                  </a:lnTo>
                  <a:lnTo>
                    <a:pt x="1084" y="2483"/>
                  </a:lnTo>
                  <a:lnTo>
                    <a:pt x="1" y="2122"/>
                  </a:lnTo>
                  <a:lnTo>
                    <a:pt x="1" y="1"/>
                  </a:lnTo>
                  <a:lnTo>
                    <a:pt x="19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2108785" y="1146590"/>
              <a:ext cx="197632" cy="86324"/>
            </a:xfrm>
            <a:custGeom>
              <a:avLst/>
              <a:gdLst/>
              <a:ahLst/>
              <a:cxnLst/>
              <a:rect l="l" t="t" r="r" b="b"/>
              <a:pathLst>
                <a:path w="7855" h="3431" extrusionOk="0">
                  <a:moveTo>
                    <a:pt x="994" y="3431"/>
                  </a:moveTo>
                  <a:lnTo>
                    <a:pt x="6907" y="3431"/>
                  </a:lnTo>
                  <a:lnTo>
                    <a:pt x="6907" y="3431"/>
                  </a:lnTo>
                  <a:lnTo>
                    <a:pt x="7177" y="3431"/>
                  </a:lnTo>
                  <a:lnTo>
                    <a:pt x="7403" y="3295"/>
                  </a:lnTo>
                  <a:lnTo>
                    <a:pt x="7584" y="3160"/>
                  </a:lnTo>
                  <a:lnTo>
                    <a:pt x="7764" y="2934"/>
                  </a:lnTo>
                  <a:lnTo>
                    <a:pt x="7809" y="2709"/>
                  </a:lnTo>
                  <a:lnTo>
                    <a:pt x="7854" y="2438"/>
                  </a:lnTo>
                  <a:lnTo>
                    <a:pt x="7809" y="2212"/>
                  </a:lnTo>
                  <a:lnTo>
                    <a:pt x="7674" y="1941"/>
                  </a:lnTo>
                  <a:lnTo>
                    <a:pt x="6365" y="1"/>
                  </a:lnTo>
                  <a:lnTo>
                    <a:pt x="1490" y="1"/>
                  </a:lnTo>
                  <a:lnTo>
                    <a:pt x="181" y="1896"/>
                  </a:lnTo>
                  <a:lnTo>
                    <a:pt x="181" y="1896"/>
                  </a:lnTo>
                  <a:lnTo>
                    <a:pt x="46" y="2167"/>
                  </a:lnTo>
                  <a:lnTo>
                    <a:pt x="1" y="2438"/>
                  </a:lnTo>
                  <a:lnTo>
                    <a:pt x="46" y="2664"/>
                  </a:lnTo>
                  <a:lnTo>
                    <a:pt x="91" y="2934"/>
                  </a:lnTo>
                  <a:lnTo>
                    <a:pt x="272" y="3115"/>
                  </a:lnTo>
                  <a:lnTo>
                    <a:pt x="452" y="3295"/>
                  </a:lnTo>
                  <a:lnTo>
                    <a:pt x="678" y="3431"/>
                  </a:lnTo>
                  <a:lnTo>
                    <a:pt x="994" y="3431"/>
                  </a:lnTo>
                  <a:lnTo>
                    <a:pt x="994" y="34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2029307" y="1164755"/>
              <a:ext cx="48861" cy="68158"/>
            </a:xfrm>
            <a:custGeom>
              <a:avLst/>
              <a:gdLst/>
              <a:ahLst/>
              <a:cxnLst/>
              <a:rect l="l" t="t" r="r" b="b"/>
              <a:pathLst>
                <a:path w="1942" h="2709" extrusionOk="0">
                  <a:moveTo>
                    <a:pt x="1941" y="1"/>
                  </a:moveTo>
                  <a:lnTo>
                    <a:pt x="0" y="1"/>
                  </a:lnTo>
                  <a:lnTo>
                    <a:pt x="0" y="1716"/>
                  </a:lnTo>
                  <a:lnTo>
                    <a:pt x="0" y="1716"/>
                  </a:lnTo>
                  <a:lnTo>
                    <a:pt x="0" y="1942"/>
                  </a:lnTo>
                  <a:lnTo>
                    <a:pt x="46" y="2122"/>
                  </a:lnTo>
                  <a:lnTo>
                    <a:pt x="136" y="2303"/>
                  </a:lnTo>
                  <a:lnTo>
                    <a:pt x="271" y="2438"/>
                  </a:lnTo>
                  <a:lnTo>
                    <a:pt x="407" y="2573"/>
                  </a:lnTo>
                  <a:lnTo>
                    <a:pt x="587" y="2664"/>
                  </a:lnTo>
                  <a:lnTo>
                    <a:pt x="768" y="2709"/>
                  </a:lnTo>
                  <a:lnTo>
                    <a:pt x="948" y="2709"/>
                  </a:lnTo>
                  <a:lnTo>
                    <a:pt x="948" y="2709"/>
                  </a:lnTo>
                  <a:lnTo>
                    <a:pt x="1174" y="2709"/>
                  </a:lnTo>
                  <a:lnTo>
                    <a:pt x="1354" y="2664"/>
                  </a:lnTo>
                  <a:lnTo>
                    <a:pt x="1535" y="2573"/>
                  </a:lnTo>
                  <a:lnTo>
                    <a:pt x="1670" y="2438"/>
                  </a:lnTo>
                  <a:lnTo>
                    <a:pt x="1806" y="2303"/>
                  </a:lnTo>
                  <a:lnTo>
                    <a:pt x="1896" y="2122"/>
                  </a:lnTo>
                  <a:lnTo>
                    <a:pt x="1941" y="1942"/>
                  </a:lnTo>
                  <a:lnTo>
                    <a:pt x="1941" y="1716"/>
                  </a:lnTo>
                  <a:lnTo>
                    <a:pt x="1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1931637" y="1075061"/>
              <a:ext cx="49993" cy="157854"/>
            </a:xfrm>
            <a:custGeom>
              <a:avLst/>
              <a:gdLst/>
              <a:ahLst/>
              <a:cxnLst/>
              <a:rect l="l" t="t" r="r" b="b"/>
              <a:pathLst>
                <a:path w="1987" h="6274" extrusionOk="0">
                  <a:moveTo>
                    <a:pt x="1987" y="5281"/>
                  </a:moveTo>
                  <a:lnTo>
                    <a:pt x="1987" y="0"/>
                  </a:lnTo>
                  <a:lnTo>
                    <a:pt x="1" y="0"/>
                  </a:lnTo>
                  <a:lnTo>
                    <a:pt x="1" y="5281"/>
                  </a:lnTo>
                  <a:lnTo>
                    <a:pt x="1" y="5281"/>
                  </a:lnTo>
                  <a:lnTo>
                    <a:pt x="1" y="5461"/>
                  </a:lnTo>
                  <a:lnTo>
                    <a:pt x="91" y="5687"/>
                  </a:lnTo>
                  <a:lnTo>
                    <a:pt x="181" y="5823"/>
                  </a:lnTo>
                  <a:lnTo>
                    <a:pt x="317" y="6003"/>
                  </a:lnTo>
                  <a:lnTo>
                    <a:pt x="452" y="6138"/>
                  </a:lnTo>
                  <a:lnTo>
                    <a:pt x="633" y="6229"/>
                  </a:lnTo>
                  <a:lnTo>
                    <a:pt x="813" y="6274"/>
                  </a:lnTo>
                  <a:lnTo>
                    <a:pt x="1039" y="6274"/>
                  </a:lnTo>
                  <a:lnTo>
                    <a:pt x="1039" y="6274"/>
                  </a:lnTo>
                  <a:lnTo>
                    <a:pt x="1219" y="6229"/>
                  </a:lnTo>
                  <a:lnTo>
                    <a:pt x="1400" y="6184"/>
                  </a:lnTo>
                  <a:lnTo>
                    <a:pt x="1581" y="6093"/>
                  </a:lnTo>
                  <a:lnTo>
                    <a:pt x="1716" y="5958"/>
                  </a:lnTo>
                  <a:lnTo>
                    <a:pt x="1806" y="5823"/>
                  </a:lnTo>
                  <a:lnTo>
                    <a:pt x="1896" y="5642"/>
                  </a:lnTo>
                  <a:lnTo>
                    <a:pt x="1942" y="5461"/>
                  </a:lnTo>
                  <a:lnTo>
                    <a:pt x="1987" y="5281"/>
                  </a:lnTo>
                  <a:lnTo>
                    <a:pt x="1987" y="52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2109918" y="1146590"/>
              <a:ext cx="196500" cy="86324"/>
            </a:xfrm>
            <a:custGeom>
              <a:avLst/>
              <a:gdLst/>
              <a:ahLst/>
              <a:cxnLst/>
              <a:rect l="l" t="t" r="r" b="b"/>
              <a:pathLst>
                <a:path w="7810" h="3431" extrusionOk="0">
                  <a:moveTo>
                    <a:pt x="6320" y="1"/>
                  </a:moveTo>
                  <a:lnTo>
                    <a:pt x="5643" y="1"/>
                  </a:lnTo>
                  <a:lnTo>
                    <a:pt x="6455" y="1174"/>
                  </a:lnTo>
                  <a:lnTo>
                    <a:pt x="6455" y="1174"/>
                  </a:lnTo>
                  <a:lnTo>
                    <a:pt x="6546" y="1445"/>
                  </a:lnTo>
                  <a:lnTo>
                    <a:pt x="6591" y="1671"/>
                  </a:lnTo>
                  <a:lnTo>
                    <a:pt x="6591" y="1941"/>
                  </a:lnTo>
                  <a:lnTo>
                    <a:pt x="6500" y="2167"/>
                  </a:lnTo>
                  <a:lnTo>
                    <a:pt x="6320" y="2393"/>
                  </a:lnTo>
                  <a:lnTo>
                    <a:pt x="6139" y="2528"/>
                  </a:lnTo>
                  <a:lnTo>
                    <a:pt x="5914" y="2664"/>
                  </a:lnTo>
                  <a:lnTo>
                    <a:pt x="5643" y="2664"/>
                  </a:lnTo>
                  <a:lnTo>
                    <a:pt x="1" y="2664"/>
                  </a:lnTo>
                  <a:lnTo>
                    <a:pt x="1" y="2664"/>
                  </a:lnTo>
                  <a:lnTo>
                    <a:pt x="91" y="2980"/>
                  </a:lnTo>
                  <a:lnTo>
                    <a:pt x="317" y="3205"/>
                  </a:lnTo>
                  <a:lnTo>
                    <a:pt x="452" y="3341"/>
                  </a:lnTo>
                  <a:lnTo>
                    <a:pt x="588" y="3386"/>
                  </a:lnTo>
                  <a:lnTo>
                    <a:pt x="768" y="3431"/>
                  </a:lnTo>
                  <a:lnTo>
                    <a:pt x="949" y="3431"/>
                  </a:lnTo>
                  <a:lnTo>
                    <a:pt x="6816" y="3431"/>
                  </a:lnTo>
                  <a:lnTo>
                    <a:pt x="6816" y="3431"/>
                  </a:lnTo>
                  <a:lnTo>
                    <a:pt x="7132" y="3431"/>
                  </a:lnTo>
                  <a:lnTo>
                    <a:pt x="7358" y="3295"/>
                  </a:lnTo>
                  <a:lnTo>
                    <a:pt x="7539" y="3160"/>
                  </a:lnTo>
                  <a:lnTo>
                    <a:pt x="7674" y="2934"/>
                  </a:lnTo>
                  <a:lnTo>
                    <a:pt x="7764" y="2709"/>
                  </a:lnTo>
                  <a:lnTo>
                    <a:pt x="7809" y="2438"/>
                  </a:lnTo>
                  <a:lnTo>
                    <a:pt x="7764" y="2212"/>
                  </a:lnTo>
                  <a:lnTo>
                    <a:pt x="7629" y="1941"/>
                  </a:lnTo>
                  <a:lnTo>
                    <a:pt x="632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1932769" y="1075061"/>
              <a:ext cx="48861" cy="157854"/>
            </a:xfrm>
            <a:custGeom>
              <a:avLst/>
              <a:gdLst/>
              <a:ahLst/>
              <a:cxnLst/>
              <a:rect l="l" t="t" r="r" b="b"/>
              <a:pathLst>
                <a:path w="1942" h="6274" extrusionOk="0">
                  <a:moveTo>
                    <a:pt x="1942" y="0"/>
                  </a:moveTo>
                  <a:lnTo>
                    <a:pt x="1174" y="0"/>
                  </a:lnTo>
                  <a:lnTo>
                    <a:pt x="1174" y="4514"/>
                  </a:lnTo>
                  <a:lnTo>
                    <a:pt x="1174" y="4514"/>
                  </a:lnTo>
                  <a:lnTo>
                    <a:pt x="1174" y="4739"/>
                  </a:lnTo>
                  <a:lnTo>
                    <a:pt x="1129" y="4920"/>
                  </a:lnTo>
                  <a:lnTo>
                    <a:pt x="1039" y="5100"/>
                  </a:lnTo>
                  <a:lnTo>
                    <a:pt x="904" y="5236"/>
                  </a:lnTo>
                  <a:lnTo>
                    <a:pt x="768" y="5371"/>
                  </a:lnTo>
                  <a:lnTo>
                    <a:pt x="588" y="5461"/>
                  </a:lnTo>
                  <a:lnTo>
                    <a:pt x="407" y="5507"/>
                  </a:lnTo>
                  <a:lnTo>
                    <a:pt x="227" y="5507"/>
                  </a:lnTo>
                  <a:lnTo>
                    <a:pt x="227" y="5507"/>
                  </a:lnTo>
                  <a:lnTo>
                    <a:pt x="1" y="5507"/>
                  </a:lnTo>
                  <a:lnTo>
                    <a:pt x="1" y="5507"/>
                  </a:lnTo>
                  <a:lnTo>
                    <a:pt x="46" y="5642"/>
                  </a:lnTo>
                  <a:lnTo>
                    <a:pt x="136" y="5823"/>
                  </a:lnTo>
                  <a:lnTo>
                    <a:pt x="317" y="6048"/>
                  </a:lnTo>
                  <a:lnTo>
                    <a:pt x="452" y="6138"/>
                  </a:lnTo>
                  <a:lnTo>
                    <a:pt x="633" y="6229"/>
                  </a:lnTo>
                  <a:lnTo>
                    <a:pt x="768" y="6274"/>
                  </a:lnTo>
                  <a:lnTo>
                    <a:pt x="949" y="6274"/>
                  </a:lnTo>
                  <a:lnTo>
                    <a:pt x="949" y="6274"/>
                  </a:lnTo>
                  <a:lnTo>
                    <a:pt x="1129" y="6229"/>
                  </a:lnTo>
                  <a:lnTo>
                    <a:pt x="1310" y="6184"/>
                  </a:lnTo>
                  <a:lnTo>
                    <a:pt x="1490" y="6093"/>
                  </a:lnTo>
                  <a:lnTo>
                    <a:pt x="1626" y="5958"/>
                  </a:lnTo>
                  <a:lnTo>
                    <a:pt x="1761" y="5823"/>
                  </a:lnTo>
                  <a:lnTo>
                    <a:pt x="1851" y="5687"/>
                  </a:lnTo>
                  <a:lnTo>
                    <a:pt x="1897" y="5461"/>
                  </a:lnTo>
                  <a:lnTo>
                    <a:pt x="1942" y="5281"/>
                  </a:lnTo>
                  <a:lnTo>
                    <a:pt x="194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1962307" y="1022805"/>
              <a:ext cx="19323" cy="52282"/>
            </a:xfrm>
            <a:custGeom>
              <a:avLst/>
              <a:gdLst/>
              <a:ahLst/>
              <a:cxnLst/>
              <a:rect l="l" t="t" r="r" b="b"/>
              <a:pathLst>
                <a:path w="768" h="2078" extrusionOk="0">
                  <a:moveTo>
                    <a:pt x="0" y="1"/>
                  </a:moveTo>
                  <a:lnTo>
                    <a:pt x="768" y="1"/>
                  </a:lnTo>
                  <a:lnTo>
                    <a:pt x="768" y="2077"/>
                  </a:lnTo>
                  <a:lnTo>
                    <a:pt x="0" y="2077"/>
                  </a:lnTo>
                  <a:lnTo>
                    <a:pt x="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5"/>
            <p:cNvSpPr/>
            <p:nvPr/>
          </p:nvSpPr>
          <p:spPr>
            <a:xfrm>
              <a:off x="1920290" y="1001243"/>
              <a:ext cx="72712" cy="25009"/>
            </a:xfrm>
            <a:custGeom>
              <a:avLst/>
              <a:gdLst/>
              <a:ahLst/>
              <a:cxnLst/>
              <a:rect l="l" t="t" r="r" b="b"/>
              <a:pathLst>
                <a:path w="2890" h="994" extrusionOk="0">
                  <a:moveTo>
                    <a:pt x="0" y="452"/>
                  </a:moveTo>
                  <a:lnTo>
                    <a:pt x="0" y="452"/>
                  </a:lnTo>
                  <a:lnTo>
                    <a:pt x="46" y="271"/>
                  </a:lnTo>
                  <a:lnTo>
                    <a:pt x="136" y="136"/>
                  </a:lnTo>
                  <a:lnTo>
                    <a:pt x="316" y="46"/>
                  </a:lnTo>
                  <a:lnTo>
                    <a:pt x="497" y="0"/>
                  </a:lnTo>
                  <a:lnTo>
                    <a:pt x="2438" y="0"/>
                  </a:lnTo>
                  <a:lnTo>
                    <a:pt x="2438" y="0"/>
                  </a:lnTo>
                  <a:lnTo>
                    <a:pt x="2618" y="46"/>
                  </a:lnTo>
                  <a:lnTo>
                    <a:pt x="2754" y="181"/>
                  </a:lnTo>
                  <a:lnTo>
                    <a:pt x="2889" y="361"/>
                  </a:lnTo>
                  <a:lnTo>
                    <a:pt x="2889" y="542"/>
                  </a:lnTo>
                  <a:lnTo>
                    <a:pt x="2889" y="542"/>
                  </a:lnTo>
                  <a:lnTo>
                    <a:pt x="2844" y="723"/>
                  </a:lnTo>
                  <a:lnTo>
                    <a:pt x="2709" y="858"/>
                  </a:lnTo>
                  <a:lnTo>
                    <a:pt x="2573" y="948"/>
                  </a:lnTo>
                  <a:lnTo>
                    <a:pt x="2393" y="993"/>
                  </a:lnTo>
                  <a:lnTo>
                    <a:pt x="452" y="993"/>
                  </a:lnTo>
                  <a:lnTo>
                    <a:pt x="452" y="993"/>
                  </a:lnTo>
                  <a:lnTo>
                    <a:pt x="271" y="948"/>
                  </a:lnTo>
                  <a:lnTo>
                    <a:pt x="136" y="813"/>
                  </a:lnTo>
                  <a:lnTo>
                    <a:pt x="0" y="677"/>
                  </a:lnTo>
                  <a:lnTo>
                    <a:pt x="0" y="452"/>
                  </a:lnTo>
                  <a:lnTo>
                    <a:pt x="0" y="45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5"/>
            <p:cNvSpPr/>
            <p:nvPr/>
          </p:nvSpPr>
          <p:spPr>
            <a:xfrm>
              <a:off x="2059976" y="1022805"/>
              <a:ext cx="18191" cy="141978"/>
            </a:xfrm>
            <a:custGeom>
              <a:avLst/>
              <a:gdLst/>
              <a:ahLst/>
              <a:cxnLst/>
              <a:rect l="l" t="t" r="r" b="b"/>
              <a:pathLst>
                <a:path w="723" h="5643" extrusionOk="0">
                  <a:moveTo>
                    <a:pt x="0" y="1"/>
                  </a:moveTo>
                  <a:lnTo>
                    <a:pt x="722" y="1"/>
                  </a:lnTo>
                  <a:lnTo>
                    <a:pt x="722" y="5643"/>
                  </a:lnTo>
                  <a:lnTo>
                    <a:pt x="0" y="5643"/>
                  </a:lnTo>
                  <a:lnTo>
                    <a:pt x="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5"/>
            <p:cNvSpPr/>
            <p:nvPr/>
          </p:nvSpPr>
          <p:spPr>
            <a:xfrm>
              <a:off x="2016802" y="1001243"/>
              <a:ext cx="73845" cy="25009"/>
            </a:xfrm>
            <a:custGeom>
              <a:avLst/>
              <a:gdLst/>
              <a:ahLst/>
              <a:cxnLst/>
              <a:rect l="l" t="t" r="r" b="b"/>
              <a:pathLst>
                <a:path w="2935" h="994" extrusionOk="0">
                  <a:moveTo>
                    <a:pt x="497" y="0"/>
                  </a:moveTo>
                  <a:lnTo>
                    <a:pt x="2438" y="0"/>
                  </a:lnTo>
                  <a:lnTo>
                    <a:pt x="2438" y="0"/>
                  </a:lnTo>
                  <a:lnTo>
                    <a:pt x="2619" y="46"/>
                  </a:lnTo>
                  <a:lnTo>
                    <a:pt x="2799" y="181"/>
                  </a:lnTo>
                  <a:lnTo>
                    <a:pt x="2890" y="361"/>
                  </a:lnTo>
                  <a:lnTo>
                    <a:pt x="2935" y="542"/>
                  </a:lnTo>
                  <a:lnTo>
                    <a:pt x="2935" y="542"/>
                  </a:lnTo>
                  <a:lnTo>
                    <a:pt x="2844" y="723"/>
                  </a:lnTo>
                  <a:lnTo>
                    <a:pt x="2754" y="858"/>
                  </a:lnTo>
                  <a:lnTo>
                    <a:pt x="2619" y="948"/>
                  </a:lnTo>
                  <a:lnTo>
                    <a:pt x="2438" y="993"/>
                  </a:lnTo>
                  <a:lnTo>
                    <a:pt x="497" y="993"/>
                  </a:lnTo>
                  <a:lnTo>
                    <a:pt x="497" y="993"/>
                  </a:lnTo>
                  <a:lnTo>
                    <a:pt x="317" y="948"/>
                  </a:lnTo>
                  <a:lnTo>
                    <a:pt x="181" y="858"/>
                  </a:lnTo>
                  <a:lnTo>
                    <a:pt x="46" y="723"/>
                  </a:lnTo>
                  <a:lnTo>
                    <a:pt x="1" y="542"/>
                  </a:lnTo>
                  <a:lnTo>
                    <a:pt x="1" y="542"/>
                  </a:lnTo>
                  <a:lnTo>
                    <a:pt x="46" y="361"/>
                  </a:lnTo>
                  <a:lnTo>
                    <a:pt x="136" y="181"/>
                  </a:lnTo>
                  <a:lnTo>
                    <a:pt x="272" y="46"/>
                  </a:lnTo>
                  <a:lnTo>
                    <a:pt x="497" y="0"/>
                  </a:lnTo>
                  <a:lnTo>
                    <a:pt x="4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5"/>
            <p:cNvSpPr/>
            <p:nvPr/>
          </p:nvSpPr>
          <p:spPr>
            <a:xfrm>
              <a:off x="2029307" y="1164755"/>
              <a:ext cx="48861" cy="68158"/>
            </a:xfrm>
            <a:custGeom>
              <a:avLst/>
              <a:gdLst/>
              <a:ahLst/>
              <a:cxnLst/>
              <a:rect l="l" t="t" r="r" b="b"/>
              <a:pathLst>
                <a:path w="1942" h="2709" extrusionOk="0">
                  <a:moveTo>
                    <a:pt x="1941" y="1"/>
                  </a:moveTo>
                  <a:lnTo>
                    <a:pt x="1219" y="1"/>
                  </a:lnTo>
                  <a:lnTo>
                    <a:pt x="1219" y="949"/>
                  </a:lnTo>
                  <a:lnTo>
                    <a:pt x="1219" y="949"/>
                  </a:lnTo>
                  <a:lnTo>
                    <a:pt x="1219" y="1129"/>
                  </a:lnTo>
                  <a:lnTo>
                    <a:pt x="1174" y="1310"/>
                  </a:lnTo>
                  <a:lnTo>
                    <a:pt x="1084" y="1490"/>
                  </a:lnTo>
                  <a:lnTo>
                    <a:pt x="993" y="1626"/>
                  </a:lnTo>
                  <a:lnTo>
                    <a:pt x="858" y="1761"/>
                  </a:lnTo>
                  <a:lnTo>
                    <a:pt x="723" y="1851"/>
                  </a:lnTo>
                  <a:lnTo>
                    <a:pt x="587" y="1896"/>
                  </a:lnTo>
                  <a:lnTo>
                    <a:pt x="407" y="1942"/>
                  </a:lnTo>
                  <a:lnTo>
                    <a:pt x="407" y="1942"/>
                  </a:lnTo>
                  <a:lnTo>
                    <a:pt x="181" y="1987"/>
                  </a:lnTo>
                  <a:lnTo>
                    <a:pt x="0" y="1942"/>
                  </a:lnTo>
                  <a:lnTo>
                    <a:pt x="0" y="1942"/>
                  </a:lnTo>
                  <a:lnTo>
                    <a:pt x="91" y="2122"/>
                  </a:lnTo>
                  <a:lnTo>
                    <a:pt x="136" y="2258"/>
                  </a:lnTo>
                  <a:lnTo>
                    <a:pt x="361" y="2483"/>
                  </a:lnTo>
                  <a:lnTo>
                    <a:pt x="497" y="2619"/>
                  </a:lnTo>
                  <a:lnTo>
                    <a:pt x="632" y="2664"/>
                  </a:lnTo>
                  <a:lnTo>
                    <a:pt x="813" y="2709"/>
                  </a:lnTo>
                  <a:lnTo>
                    <a:pt x="993" y="2709"/>
                  </a:lnTo>
                  <a:lnTo>
                    <a:pt x="993" y="2709"/>
                  </a:lnTo>
                  <a:lnTo>
                    <a:pt x="1174" y="2709"/>
                  </a:lnTo>
                  <a:lnTo>
                    <a:pt x="1354" y="2664"/>
                  </a:lnTo>
                  <a:lnTo>
                    <a:pt x="1535" y="2573"/>
                  </a:lnTo>
                  <a:lnTo>
                    <a:pt x="1670" y="2438"/>
                  </a:lnTo>
                  <a:lnTo>
                    <a:pt x="1806" y="2303"/>
                  </a:lnTo>
                  <a:lnTo>
                    <a:pt x="1896" y="2122"/>
                  </a:lnTo>
                  <a:lnTo>
                    <a:pt x="1941" y="1942"/>
                  </a:lnTo>
                  <a:lnTo>
                    <a:pt x="1941" y="1716"/>
                  </a:lnTo>
                  <a:lnTo>
                    <a:pt x="1941"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5"/>
            <p:cNvSpPr/>
            <p:nvPr/>
          </p:nvSpPr>
          <p:spPr>
            <a:xfrm>
              <a:off x="1913472" y="842260"/>
              <a:ext cx="398635" cy="397478"/>
            </a:xfrm>
            <a:custGeom>
              <a:avLst/>
              <a:gdLst/>
              <a:ahLst/>
              <a:cxnLst/>
              <a:rect l="l" t="t" r="r" b="b"/>
              <a:pathLst>
                <a:path w="15844" h="15798" extrusionOk="0">
                  <a:moveTo>
                    <a:pt x="8937" y="452"/>
                  </a:moveTo>
                  <a:lnTo>
                    <a:pt x="9208" y="497"/>
                  </a:lnTo>
                  <a:lnTo>
                    <a:pt x="9524" y="632"/>
                  </a:lnTo>
                  <a:lnTo>
                    <a:pt x="9795" y="768"/>
                  </a:lnTo>
                  <a:lnTo>
                    <a:pt x="10066" y="993"/>
                  </a:lnTo>
                  <a:lnTo>
                    <a:pt x="10246" y="1264"/>
                  </a:lnTo>
                  <a:lnTo>
                    <a:pt x="10427" y="1535"/>
                  </a:lnTo>
                  <a:lnTo>
                    <a:pt x="10517" y="1851"/>
                  </a:lnTo>
                  <a:lnTo>
                    <a:pt x="10562" y="2122"/>
                  </a:lnTo>
                  <a:lnTo>
                    <a:pt x="10607" y="2393"/>
                  </a:lnTo>
                  <a:lnTo>
                    <a:pt x="10607" y="2618"/>
                  </a:lnTo>
                  <a:lnTo>
                    <a:pt x="9524" y="1535"/>
                  </a:lnTo>
                  <a:lnTo>
                    <a:pt x="9434" y="1490"/>
                  </a:lnTo>
                  <a:lnTo>
                    <a:pt x="9344" y="1445"/>
                  </a:lnTo>
                  <a:lnTo>
                    <a:pt x="9253" y="1490"/>
                  </a:lnTo>
                  <a:lnTo>
                    <a:pt x="9163" y="1535"/>
                  </a:lnTo>
                  <a:lnTo>
                    <a:pt x="9118" y="1580"/>
                  </a:lnTo>
                  <a:lnTo>
                    <a:pt x="9118" y="1670"/>
                  </a:lnTo>
                  <a:lnTo>
                    <a:pt x="9118" y="1761"/>
                  </a:lnTo>
                  <a:lnTo>
                    <a:pt x="9163" y="1851"/>
                  </a:lnTo>
                  <a:lnTo>
                    <a:pt x="10246" y="2934"/>
                  </a:lnTo>
                  <a:lnTo>
                    <a:pt x="9795" y="2934"/>
                  </a:lnTo>
                  <a:lnTo>
                    <a:pt x="9479" y="2844"/>
                  </a:lnTo>
                  <a:lnTo>
                    <a:pt x="9208" y="2754"/>
                  </a:lnTo>
                  <a:lnTo>
                    <a:pt x="8892" y="2618"/>
                  </a:lnTo>
                  <a:lnTo>
                    <a:pt x="8667" y="2393"/>
                  </a:lnTo>
                  <a:lnTo>
                    <a:pt x="8441" y="2167"/>
                  </a:lnTo>
                  <a:lnTo>
                    <a:pt x="8305" y="1941"/>
                  </a:lnTo>
                  <a:lnTo>
                    <a:pt x="8215" y="1670"/>
                  </a:lnTo>
                  <a:lnTo>
                    <a:pt x="8125" y="1400"/>
                  </a:lnTo>
                  <a:lnTo>
                    <a:pt x="8080" y="1129"/>
                  </a:lnTo>
                  <a:lnTo>
                    <a:pt x="8080" y="858"/>
                  </a:lnTo>
                  <a:lnTo>
                    <a:pt x="8125" y="678"/>
                  </a:lnTo>
                  <a:lnTo>
                    <a:pt x="8215" y="542"/>
                  </a:lnTo>
                  <a:lnTo>
                    <a:pt x="8305" y="497"/>
                  </a:lnTo>
                  <a:lnTo>
                    <a:pt x="8441" y="452"/>
                  </a:lnTo>
                  <a:close/>
                  <a:moveTo>
                    <a:pt x="14940" y="452"/>
                  </a:moveTo>
                  <a:lnTo>
                    <a:pt x="15076" y="497"/>
                  </a:lnTo>
                  <a:lnTo>
                    <a:pt x="15211" y="542"/>
                  </a:lnTo>
                  <a:lnTo>
                    <a:pt x="15256" y="632"/>
                  </a:lnTo>
                  <a:lnTo>
                    <a:pt x="15301" y="813"/>
                  </a:lnTo>
                  <a:lnTo>
                    <a:pt x="15301" y="993"/>
                  </a:lnTo>
                  <a:lnTo>
                    <a:pt x="15301" y="1264"/>
                  </a:lnTo>
                  <a:lnTo>
                    <a:pt x="15211" y="1535"/>
                  </a:lnTo>
                  <a:lnTo>
                    <a:pt x="15121" y="1851"/>
                  </a:lnTo>
                  <a:lnTo>
                    <a:pt x="14940" y="2122"/>
                  </a:lnTo>
                  <a:lnTo>
                    <a:pt x="14760" y="2393"/>
                  </a:lnTo>
                  <a:lnTo>
                    <a:pt x="14489" y="2618"/>
                  </a:lnTo>
                  <a:lnTo>
                    <a:pt x="14218" y="2754"/>
                  </a:lnTo>
                  <a:lnTo>
                    <a:pt x="13902" y="2844"/>
                  </a:lnTo>
                  <a:lnTo>
                    <a:pt x="13631" y="2934"/>
                  </a:lnTo>
                  <a:lnTo>
                    <a:pt x="13135" y="2934"/>
                  </a:lnTo>
                  <a:lnTo>
                    <a:pt x="14218" y="1851"/>
                  </a:lnTo>
                  <a:lnTo>
                    <a:pt x="14263" y="1761"/>
                  </a:lnTo>
                  <a:lnTo>
                    <a:pt x="14263" y="1670"/>
                  </a:lnTo>
                  <a:lnTo>
                    <a:pt x="14263" y="1580"/>
                  </a:lnTo>
                  <a:lnTo>
                    <a:pt x="14218" y="1535"/>
                  </a:lnTo>
                  <a:lnTo>
                    <a:pt x="14128" y="1490"/>
                  </a:lnTo>
                  <a:lnTo>
                    <a:pt x="14038" y="1445"/>
                  </a:lnTo>
                  <a:lnTo>
                    <a:pt x="13947" y="1490"/>
                  </a:lnTo>
                  <a:lnTo>
                    <a:pt x="13902" y="1535"/>
                  </a:lnTo>
                  <a:lnTo>
                    <a:pt x="12819" y="2618"/>
                  </a:lnTo>
                  <a:lnTo>
                    <a:pt x="12774" y="2302"/>
                  </a:lnTo>
                  <a:lnTo>
                    <a:pt x="12819" y="1986"/>
                  </a:lnTo>
                  <a:lnTo>
                    <a:pt x="12909" y="1716"/>
                  </a:lnTo>
                  <a:lnTo>
                    <a:pt x="13000" y="1445"/>
                  </a:lnTo>
                  <a:lnTo>
                    <a:pt x="13180" y="1219"/>
                  </a:lnTo>
                  <a:lnTo>
                    <a:pt x="13361" y="993"/>
                  </a:lnTo>
                  <a:lnTo>
                    <a:pt x="13586" y="768"/>
                  </a:lnTo>
                  <a:lnTo>
                    <a:pt x="13902" y="632"/>
                  </a:lnTo>
                  <a:lnTo>
                    <a:pt x="14173" y="497"/>
                  </a:lnTo>
                  <a:lnTo>
                    <a:pt x="14489" y="452"/>
                  </a:lnTo>
                  <a:close/>
                  <a:moveTo>
                    <a:pt x="13090" y="5372"/>
                  </a:moveTo>
                  <a:lnTo>
                    <a:pt x="13180" y="5462"/>
                  </a:lnTo>
                  <a:lnTo>
                    <a:pt x="13225" y="5507"/>
                  </a:lnTo>
                  <a:lnTo>
                    <a:pt x="13225" y="5642"/>
                  </a:lnTo>
                  <a:lnTo>
                    <a:pt x="13225" y="5733"/>
                  </a:lnTo>
                  <a:lnTo>
                    <a:pt x="13180" y="5778"/>
                  </a:lnTo>
                  <a:lnTo>
                    <a:pt x="13090" y="5868"/>
                  </a:lnTo>
                  <a:lnTo>
                    <a:pt x="10337" y="5868"/>
                  </a:lnTo>
                  <a:lnTo>
                    <a:pt x="10246" y="5778"/>
                  </a:lnTo>
                  <a:lnTo>
                    <a:pt x="10201" y="5733"/>
                  </a:lnTo>
                  <a:lnTo>
                    <a:pt x="10156" y="5642"/>
                  </a:lnTo>
                  <a:lnTo>
                    <a:pt x="10201" y="5507"/>
                  </a:lnTo>
                  <a:lnTo>
                    <a:pt x="10246" y="5462"/>
                  </a:lnTo>
                  <a:lnTo>
                    <a:pt x="10337" y="5372"/>
                  </a:lnTo>
                  <a:close/>
                  <a:moveTo>
                    <a:pt x="2754" y="6590"/>
                  </a:moveTo>
                  <a:lnTo>
                    <a:pt x="2844" y="6635"/>
                  </a:lnTo>
                  <a:lnTo>
                    <a:pt x="2889" y="6726"/>
                  </a:lnTo>
                  <a:lnTo>
                    <a:pt x="2934" y="6816"/>
                  </a:lnTo>
                  <a:lnTo>
                    <a:pt x="2889" y="6906"/>
                  </a:lnTo>
                  <a:lnTo>
                    <a:pt x="2844" y="6996"/>
                  </a:lnTo>
                  <a:lnTo>
                    <a:pt x="2754" y="7042"/>
                  </a:lnTo>
                  <a:lnTo>
                    <a:pt x="2664" y="7087"/>
                  </a:lnTo>
                  <a:lnTo>
                    <a:pt x="768" y="7087"/>
                  </a:lnTo>
                  <a:lnTo>
                    <a:pt x="678" y="7042"/>
                  </a:lnTo>
                  <a:lnTo>
                    <a:pt x="587" y="6996"/>
                  </a:lnTo>
                  <a:lnTo>
                    <a:pt x="542" y="6906"/>
                  </a:lnTo>
                  <a:lnTo>
                    <a:pt x="497" y="6816"/>
                  </a:lnTo>
                  <a:lnTo>
                    <a:pt x="542" y="6726"/>
                  </a:lnTo>
                  <a:lnTo>
                    <a:pt x="587" y="6635"/>
                  </a:lnTo>
                  <a:lnTo>
                    <a:pt x="678" y="6590"/>
                  </a:lnTo>
                  <a:close/>
                  <a:moveTo>
                    <a:pt x="6635" y="6590"/>
                  </a:moveTo>
                  <a:lnTo>
                    <a:pt x="6726" y="6635"/>
                  </a:lnTo>
                  <a:lnTo>
                    <a:pt x="6771" y="6726"/>
                  </a:lnTo>
                  <a:lnTo>
                    <a:pt x="6771" y="6816"/>
                  </a:lnTo>
                  <a:lnTo>
                    <a:pt x="6771" y="6906"/>
                  </a:lnTo>
                  <a:lnTo>
                    <a:pt x="6726" y="6996"/>
                  </a:lnTo>
                  <a:lnTo>
                    <a:pt x="6635" y="7042"/>
                  </a:lnTo>
                  <a:lnTo>
                    <a:pt x="6545" y="7087"/>
                  </a:lnTo>
                  <a:lnTo>
                    <a:pt x="4604" y="7087"/>
                  </a:lnTo>
                  <a:lnTo>
                    <a:pt x="4514" y="7042"/>
                  </a:lnTo>
                  <a:lnTo>
                    <a:pt x="4424" y="6996"/>
                  </a:lnTo>
                  <a:lnTo>
                    <a:pt x="4379" y="6906"/>
                  </a:lnTo>
                  <a:lnTo>
                    <a:pt x="4379" y="6816"/>
                  </a:lnTo>
                  <a:lnTo>
                    <a:pt x="4379" y="6726"/>
                  </a:lnTo>
                  <a:lnTo>
                    <a:pt x="4424" y="6635"/>
                  </a:lnTo>
                  <a:lnTo>
                    <a:pt x="4514" y="6590"/>
                  </a:lnTo>
                  <a:close/>
                  <a:moveTo>
                    <a:pt x="2483" y="7538"/>
                  </a:moveTo>
                  <a:lnTo>
                    <a:pt x="2483" y="9027"/>
                  </a:lnTo>
                  <a:lnTo>
                    <a:pt x="948" y="9027"/>
                  </a:lnTo>
                  <a:lnTo>
                    <a:pt x="948" y="7538"/>
                  </a:lnTo>
                  <a:close/>
                  <a:moveTo>
                    <a:pt x="6320" y="12999"/>
                  </a:moveTo>
                  <a:lnTo>
                    <a:pt x="6320" y="14534"/>
                  </a:lnTo>
                  <a:lnTo>
                    <a:pt x="6320" y="14669"/>
                  </a:lnTo>
                  <a:lnTo>
                    <a:pt x="6274" y="14850"/>
                  </a:lnTo>
                  <a:lnTo>
                    <a:pt x="6184" y="14940"/>
                  </a:lnTo>
                  <a:lnTo>
                    <a:pt x="6094" y="15076"/>
                  </a:lnTo>
                  <a:lnTo>
                    <a:pt x="5958" y="15166"/>
                  </a:lnTo>
                  <a:lnTo>
                    <a:pt x="5868" y="15256"/>
                  </a:lnTo>
                  <a:lnTo>
                    <a:pt x="5688" y="15301"/>
                  </a:lnTo>
                  <a:lnTo>
                    <a:pt x="5417" y="15301"/>
                  </a:lnTo>
                  <a:lnTo>
                    <a:pt x="5281" y="15256"/>
                  </a:lnTo>
                  <a:lnTo>
                    <a:pt x="5146" y="15166"/>
                  </a:lnTo>
                  <a:lnTo>
                    <a:pt x="5011" y="15076"/>
                  </a:lnTo>
                  <a:lnTo>
                    <a:pt x="4920" y="14940"/>
                  </a:lnTo>
                  <a:lnTo>
                    <a:pt x="4875" y="14850"/>
                  </a:lnTo>
                  <a:lnTo>
                    <a:pt x="4830" y="14669"/>
                  </a:lnTo>
                  <a:lnTo>
                    <a:pt x="4785" y="14534"/>
                  </a:lnTo>
                  <a:lnTo>
                    <a:pt x="4785" y="12999"/>
                  </a:lnTo>
                  <a:close/>
                  <a:moveTo>
                    <a:pt x="12729" y="6319"/>
                  </a:moveTo>
                  <a:lnTo>
                    <a:pt x="12729" y="6816"/>
                  </a:lnTo>
                  <a:lnTo>
                    <a:pt x="12368" y="6816"/>
                  </a:lnTo>
                  <a:lnTo>
                    <a:pt x="12277" y="6861"/>
                  </a:lnTo>
                  <a:lnTo>
                    <a:pt x="12232" y="6951"/>
                  </a:lnTo>
                  <a:lnTo>
                    <a:pt x="12232" y="7087"/>
                  </a:lnTo>
                  <a:lnTo>
                    <a:pt x="12277" y="7177"/>
                  </a:lnTo>
                  <a:lnTo>
                    <a:pt x="12322" y="7222"/>
                  </a:lnTo>
                  <a:lnTo>
                    <a:pt x="12458" y="7267"/>
                  </a:lnTo>
                  <a:lnTo>
                    <a:pt x="12729" y="7267"/>
                  </a:lnTo>
                  <a:lnTo>
                    <a:pt x="12729" y="8125"/>
                  </a:lnTo>
                  <a:lnTo>
                    <a:pt x="12458" y="8125"/>
                  </a:lnTo>
                  <a:lnTo>
                    <a:pt x="12368" y="8170"/>
                  </a:lnTo>
                  <a:lnTo>
                    <a:pt x="12277" y="8215"/>
                  </a:lnTo>
                  <a:lnTo>
                    <a:pt x="12232" y="8305"/>
                  </a:lnTo>
                  <a:lnTo>
                    <a:pt x="12232" y="8396"/>
                  </a:lnTo>
                  <a:lnTo>
                    <a:pt x="12277" y="8486"/>
                  </a:lnTo>
                  <a:lnTo>
                    <a:pt x="12322" y="8531"/>
                  </a:lnTo>
                  <a:lnTo>
                    <a:pt x="12368" y="8576"/>
                  </a:lnTo>
                  <a:lnTo>
                    <a:pt x="12729" y="8576"/>
                  </a:lnTo>
                  <a:lnTo>
                    <a:pt x="12729" y="9434"/>
                  </a:lnTo>
                  <a:lnTo>
                    <a:pt x="12368" y="9434"/>
                  </a:lnTo>
                  <a:lnTo>
                    <a:pt x="12322" y="9479"/>
                  </a:lnTo>
                  <a:lnTo>
                    <a:pt x="12277" y="9569"/>
                  </a:lnTo>
                  <a:lnTo>
                    <a:pt x="12232" y="9614"/>
                  </a:lnTo>
                  <a:lnTo>
                    <a:pt x="12232" y="9750"/>
                  </a:lnTo>
                  <a:lnTo>
                    <a:pt x="12277" y="9795"/>
                  </a:lnTo>
                  <a:lnTo>
                    <a:pt x="12368" y="9885"/>
                  </a:lnTo>
                  <a:lnTo>
                    <a:pt x="12729" y="9885"/>
                  </a:lnTo>
                  <a:lnTo>
                    <a:pt x="12729" y="10382"/>
                  </a:lnTo>
                  <a:lnTo>
                    <a:pt x="12774" y="10517"/>
                  </a:lnTo>
                  <a:lnTo>
                    <a:pt x="13677" y="11826"/>
                  </a:lnTo>
                  <a:lnTo>
                    <a:pt x="13045" y="11826"/>
                  </a:lnTo>
                  <a:lnTo>
                    <a:pt x="12954" y="11871"/>
                  </a:lnTo>
                  <a:lnTo>
                    <a:pt x="12864" y="11916"/>
                  </a:lnTo>
                  <a:lnTo>
                    <a:pt x="12819" y="12006"/>
                  </a:lnTo>
                  <a:lnTo>
                    <a:pt x="12819" y="12142"/>
                  </a:lnTo>
                  <a:lnTo>
                    <a:pt x="12864" y="12187"/>
                  </a:lnTo>
                  <a:lnTo>
                    <a:pt x="12909" y="12232"/>
                  </a:lnTo>
                  <a:lnTo>
                    <a:pt x="13045" y="12322"/>
                  </a:lnTo>
                  <a:lnTo>
                    <a:pt x="13992" y="12322"/>
                  </a:lnTo>
                  <a:lnTo>
                    <a:pt x="15256" y="14173"/>
                  </a:lnTo>
                  <a:lnTo>
                    <a:pt x="15347" y="14353"/>
                  </a:lnTo>
                  <a:lnTo>
                    <a:pt x="15392" y="14579"/>
                  </a:lnTo>
                  <a:lnTo>
                    <a:pt x="15347" y="14760"/>
                  </a:lnTo>
                  <a:lnTo>
                    <a:pt x="15301" y="14895"/>
                  </a:lnTo>
                  <a:lnTo>
                    <a:pt x="15166" y="15076"/>
                  </a:lnTo>
                  <a:lnTo>
                    <a:pt x="15031" y="15166"/>
                  </a:lnTo>
                  <a:lnTo>
                    <a:pt x="14850" y="15256"/>
                  </a:lnTo>
                  <a:lnTo>
                    <a:pt x="14624" y="15301"/>
                  </a:lnTo>
                  <a:lnTo>
                    <a:pt x="8757" y="15301"/>
                  </a:lnTo>
                  <a:lnTo>
                    <a:pt x="8531" y="15256"/>
                  </a:lnTo>
                  <a:lnTo>
                    <a:pt x="8305" y="15166"/>
                  </a:lnTo>
                  <a:lnTo>
                    <a:pt x="8170" y="15030"/>
                  </a:lnTo>
                  <a:lnTo>
                    <a:pt x="8080" y="14895"/>
                  </a:lnTo>
                  <a:lnTo>
                    <a:pt x="8035" y="14714"/>
                  </a:lnTo>
                  <a:lnTo>
                    <a:pt x="8035" y="14579"/>
                  </a:lnTo>
                  <a:lnTo>
                    <a:pt x="8035" y="14308"/>
                  </a:lnTo>
                  <a:lnTo>
                    <a:pt x="8170" y="14128"/>
                  </a:lnTo>
                  <a:lnTo>
                    <a:pt x="9389" y="12322"/>
                  </a:lnTo>
                  <a:lnTo>
                    <a:pt x="12007" y="12322"/>
                  </a:lnTo>
                  <a:lnTo>
                    <a:pt x="12097" y="12277"/>
                  </a:lnTo>
                  <a:lnTo>
                    <a:pt x="12187" y="12232"/>
                  </a:lnTo>
                  <a:lnTo>
                    <a:pt x="12232" y="12142"/>
                  </a:lnTo>
                  <a:lnTo>
                    <a:pt x="12232" y="12006"/>
                  </a:lnTo>
                  <a:lnTo>
                    <a:pt x="12187" y="11961"/>
                  </a:lnTo>
                  <a:lnTo>
                    <a:pt x="12142" y="11871"/>
                  </a:lnTo>
                  <a:lnTo>
                    <a:pt x="11961" y="11826"/>
                  </a:lnTo>
                  <a:lnTo>
                    <a:pt x="9705" y="11826"/>
                  </a:lnTo>
                  <a:lnTo>
                    <a:pt x="10607" y="10517"/>
                  </a:lnTo>
                  <a:lnTo>
                    <a:pt x="10652" y="10382"/>
                  </a:lnTo>
                  <a:lnTo>
                    <a:pt x="10652" y="6319"/>
                  </a:lnTo>
                  <a:close/>
                  <a:moveTo>
                    <a:pt x="4424" y="6139"/>
                  </a:moveTo>
                  <a:lnTo>
                    <a:pt x="4288" y="6184"/>
                  </a:lnTo>
                  <a:lnTo>
                    <a:pt x="4063" y="6319"/>
                  </a:lnTo>
                  <a:lnTo>
                    <a:pt x="3927" y="6545"/>
                  </a:lnTo>
                  <a:lnTo>
                    <a:pt x="3882" y="6680"/>
                  </a:lnTo>
                  <a:lnTo>
                    <a:pt x="3837" y="6816"/>
                  </a:lnTo>
                  <a:lnTo>
                    <a:pt x="3882" y="6996"/>
                  </a:lnTo>
                  <a:lnTo>
                    <a:pt x="3927" y="7132"/>
                  </a:lnTo>
                  <a:lnTo>
                    <a:pt x="4063" y="7357"/>
                  </a:lnTo>
                  <a:lnTo>
                    <a:pt x="4198" y="7448"/>
                  </a:lnTo>
                  <a:lnTo>
                    <a:pt x="4334" y="7538"/>
                  </a:lnTo>
                  <a:lnTo>
                    <a:pt x="4334" y="8080"/>
                  </a:lnTo>
                  <a:lnTo>
                    <a:pt x="4379" y="8170"/>
                  </a:lnTo>
                  <a:lnTo>
                    <a:pt x="4424" y="8215"/>
                  </a:lnTo>
                  <a:lnTo>
                    <a:pt x="4514" y="8305"/>
                  </a:lnTo>
                  <a:lnTo>
                    <a:pt x="4604" y="8305"/>
                  </a:lnTo>
                  <a:lnTo>
                    <a:pt x="4695" y="8260"/>
                  </a:lnTo>
                  <a:lnTo>
                    <a:pt x="4740" y="8215"/>
                  </a:lnTo>
                  <a:lnTo>
                    <a:pt x="4785" y="8035"/>
                  </a:lnTo>
                  <a:lnTo>
                    <a:pt x="4785" y="7538"/>
                  </a:lnTo>
                  <a:lnTo>
                    <a:pt x="6320" y="7538"/>
                  </a:lnTo>
                  <a:lnTo>
                    <a:pt x="6320" y="12548"/>
                  </a:lnTo>
                  <a:lnTo>
                    <a:pt x="4785" y="12548"/>
                  </a:lnTo>
                  <a:lnTo>
                    <a:pt x="4785" y="9118"/>
                  </a:lnTo>
                  <a:lnTo>
                    <a:pt x="4785" y="9027"/>
                  </a:lnTo>
                  <a:lnTo>
                    <a:pt x="4740" y="8937"/>
                  </a:lnTo>
                  <a:lnTo>
                    <a:pt x="4650" y="8892"/>
                  </a:lnTo>
                  <a:lnTo>
                    <a:pt x="4469" y="8892"/>
                  </a:lnTo>
                  <a:lnTo>
                    <a:pt x="4424" y="8937"/>
                  </a:lnTo>
                  <a:lnTo>
                    <a:pt x="4334" y="9027"/>
                  </a:lnTo>
                  <a:lnTo>
                    <a:pt x="4334" y="9118"/>
                  </a:lnTo>
                  <a:lnTo>
                    <a:pt x="4334" y="14534"/>
                  </a:lnTo>
                  <a:lnTo>
                    <a:pt x="4379" y="14805"/>
                  </a:lnTo>
                  <a:lnTo>
                    <a:pt x="4424" y="15030"/>
                  </a:lnTo>
                  <a:lnTo>
                    <a:pt x="4559" y="15211"/>
                  </a:lnTo>
                  <a:lnTo>
                    <a:pt x="4695" y="15391"/>
                  </a:lnTo>
                  <a:lnTo>
                    <a:pt x="4875" y="15572"/>
                  </a:lnTo>
                  <a:lnTo>
                    <a:pt x="5101" y="15662"/>
                  </a:lnTo>
                  <a:lnTo>
                    <a:pt x="5327" y="15753"/>
                  </a:lnTo>
                  <a:lnTo>
                    <a:pt x="5823" y="15753"/>
                  </a:lnTo>
                  <a:lnTo>
                    <a:pt x="6049" y="15662"/>
                  </a:lnTo>
                  <a:lnTo>
                    <a:pt x="6229" y="15572"/>
                  </a:lnTo>
                  <a:lnTo>
                    <a:pt x="6410" y="15391"/>
                  </a:lnTo>
                  <a:lnTo>
                    <a:pt x="6590" y="15211"/>
                  </a:lnTo>
                  <a:lnTo>
                    <a:pt x="6681" y="15030"/>
                  </a:lnTo>
                  <a:lnTo>
                    <a:pt x="6771" y="14805"/>
                  </a:lnTo>
                  <a:lnTo>
                    <a:pt x="6771" y="14534"/>
                  </a:lnTo>
                  <a:lnTo>
                    <a:pt x="6771" y="7538"/>
                  </a:lnTo>
                  <a:lnTo>
                    <a:pt x="6906" y="7448"/>
                  </a:lnTo>
                  <a:lnTo>
                    <a:pt x="7042" y="7357"/>
                  </a:lnTo>
                  <a:lnTo>
                    <a:pt x="7222" y="7132"/>
                  </a:lnTo>
                  <a:lnTo>
                    <a:pt x="7267" y="6996"/>
                  </a:lnTo>
                  <a:lnTo>
                    <a:pt x="7267" y="6816"/>
                  </a:lnTo>
                  <a:lnTo>
                    <a:pt x="7267" y="6680"/>
                  </a:lnTo>
                  <a:lnTo>
                    <a:pt x="7222" y="6545"/>
                  </a:lnTo>
                  <a:lnTo>
                    <a:pt x="7042" y="6319"/>
                  </a:lnTo>
                  <a:lnTo>
                    <a:pt x="6816" y="6184"/>
                  </a:lnTo>
                  <a:lnTo>
                    <a:pt x="6681" y="6139"/>
                  </a:lnTo>
                  <a:close/>
                  <a:moveTo>
                    <a:pt x="8305" y="1"/>
                  </a:moveTo>
                  <a:lnTo>
                    <a:pt x="8080" y="91"/>
                  </a:lnTo>
                  <a:lnTo>
                    <a:pt x="7899" y="226"/>
                  </a:lnTo>
                  <a:lnTo>
                    <a:pt x="7764" y="407"/>
                  </a:lnTo>
                  <a:lnTo>
                    <a:pt x="7674" y="723"/>
                  </a:lnTo>
                  <a:lnTo>
                    <a:pt x="7674" y="1084"/>
                  </a:lnTo>
                  <a:lnTo>
                    <a:pt x="7719" y="1535"/>
                  </a:lnTo>
                  <a:lnTo>
                    <a:pt x="7809" y="1851"/>
                  </a:lnTo>
                  <a:lnTo>
                    <a:pt x="7899" y="2122"/>
                  </a:lnTo>
                  <a:lnTo>
                    <a:pt x="8080" y="2438"/>
                  </a:lnTo>
                  <a:lnTo>
                    <a:pt x="8351" y="2709"/>
                  </a:lnTo>
                  <a:lnTo>
                    <a:pt x="8667" y="2979"/>
                  </a:lnTo>
                  <a:lnTo>
                    <a:pt x="9028" y="3205"/>
                  </a:lnTo>
                  <a:lnTo>
                    <a:pt x="9389" y="3295"/>
                  </a:lnTo>
                  <a:lnTo>
                    <a:pt x="9750" y="3386"/>
                  </a:lnTo>
                  <a:lnTo>
                    <a:pt x="9975" y="3431"/>
                  </a:lnTo>
                  <a:lnTo>
                    <a:pt x="10246" y="3386"/>
                  </a:lnTo>
                  <a:lnTo>
                    <a:pt x="10472" y="3386"/>
                  </a:lnTo>
                  <a:lnTo>
                    <a:pt x="10652" y="3295"/>
                  </a:lnTo>
                  <a:lnTo>
                    <a:pt x="11465" y="4153"/>
                  </a:lnTo>
                  <a:lnTo>
                    <a:pt x="11465" y="4920"/>
                  </a:lnTo>
                  <a:lnTo>
                    <a:pt x="10291" y="4920"/>
                  </a:lnTo>
                  <a:lnTo>
                    <a:pt x="10156" y="4965"/>
                  </a:lnTo>
                  <a:lnTo>
                    <a:pt x="9885" y="5101"/>
                  </a:lnTo>
                  <a:lnTo>
                    <a:pt x="9750" y="5372"/>
                  </a:lnTo>
                  <a:lnTo>
                    <a:pt x="9705" y="5507"/>
                  </a:lnTo>
                  <a:lnTo>
                    <a:pt x="9705" y="5642"/>
                  </a:lnTo>
                  <a:lnTo>
                    <a:pt x="9705" y="5778"/>
                  </a:lnTo>
                  <a:lnTo>
                    <a:pt x="9750" y="5913"/>
                  </a:lnTo>
                  <a:lnTo>
                    <a:pt x="9885" y="6139"/>
                  </a:lnTo>
                  <a:lnTo>
                    <a:pt x="10021" y="6229"/>
                  </a:lnTo>
                  <a:lnTo>
                    <a:pt x="10201" y="6319"/>
                  </a:lnTo>
                  <a:lnTo>
                    <a:pt x="10201" y="10291"/>
                  </a:lnTo>
                  <a:lnTo>
                    <a:pt x="7764" y="13857"/>
                  </a:lnTo>
                  <a:lnTo>
                    <a:pt x="7674" y="14037"/>
                  </a:lnTo>
                  <a:lnTo>
                    <a:pt x="7583" y="14218"/>
                  </a:lnTo>
                  <a:lnTo>
                    <a:pt x="7583" y="14399"/>
                  </a:lnTo>
                  <a:lnTo>
                    <a:pt x="7538" y="14579"/>
                  </a:lnTo>
                  <a:lnTo>
                    <a:pt x="7583" y="14850"/>
                  </a:lnTo>
                  <a:lnTo>
                    <a:pt x="7674" y="15121"/>
                  </a:lnTo>
                  <a:lnTo>
                    <a:pt x="7809" y="15346"/>
                  </a:lnTo>
                  <a:lnTo>
                    <a:pt x="8035" y="15527"/>
                  </a:lnTo>
                  <a:lnTo>
                    <a:pt x="8170" y="15617"/>
                  </a:lnTo>
                  <a:lnTo>
                    <a:pt x="8351" y="15707"/>
                  </a:lnTo>
                  <a:lnTo>
                    <a:pt x="8531" y="15753"/>
                  </a:lnTo>
                  <a:lnTo>
                    <a:pt x="14670" y="15753"/>
                  </a:lnTo>
                  <a:lnTo>
                    <a:pt x="14985" y="15707"/>
                  </a:lnTo>
                  <a:lnTo>
                    <a:pt x="15301" y="15572"/>
                  </a:lnTo>
                  <a:lnTo>
                    <a:pt x="15527" y="15391"/>
                  </a:lnTo>
                  <a:lnTo>
                    <a:pt x="15708" y="15121"/>
                  </a:lnTo>
                  <a:lnTo>
                    <a:pt x="15798" y="14850"/>
                  </a:lnTo>
                  <a:lnTo>
                    <a:pt x="15843" y="14579"/>
                  </a:lnTo>
                  <a:lnTo>
                    <a:pt x="15798" y="14218"/>
                  </a:lnTo>
                  <a:lnTo>
                    <a:pt x="15753" y="14083"/>
                  </a:lnTo>
                  <a:lnTo>
                    <a:pt x="15662" y="13902"/>
                  </a:lnTo>
                  <a:lnTo>
                    <a:pt x="13225" y="10291"/>
                  </a:lnTo>
                  <a:lnTo>
                    <a:pt x="13225" y="6319"/>
                  </a:lnTo>
                  <a:lnTo>
                    <a:pt x="13361" y="6229"/>
                  </a:lnTo>
                  <a:lnTo>
                    <a:pt x="13496" y="6139"/>
                  </a:lnTo>
                  <a:lnTo>
                    <a:pt x="13631" y="5913"/>
                  </a:lnTo>
                  <a:lnTo>
                    <a:pt x="13677" y="5778"/>
                  </a:lnTo>
                  <a:lnTo>
                    <a:pt x="13722" y="5642"/>
                  </a:lnTo>
                  <a:lnTo>
                    <a:pt x="13677" y="5507"/>
                  </a:lnTo>
                  <a:lnTo>
                    <a:pt x="13631" y="5372"/>
                  </a:lnTo>
                  <a:lnTo>
                    <a:pt x="13496" y="5101"/>
                  </a:lnTo>
                  <a:lnTo>
                    <a:pt x="13270" y="4965"/>
                  </a:lnTo>
                  <a:lnTo>
                    <a:pt x="13135" y="4920"/>
                  </a:lnTo>
                  <a:lnTo>
                    <a:pt x="11961" y="4920"/>
                  </a:lnTo>
                  <a:lnTo>
                    <a:pt x="11961" y="4153"/>
                  </a:lnTo>
                  <a:lnTo>
                    <a:pt x="12774" y="3295"/>
                  </a:lnTo>
                  <a:lnTo>
                    <a:pt x="12954" y="3386"/>
                  </a:lnTo>
                  <a:lnTo>
                    <a:pt x="13180" y="3386"/>
                  </a:lnTo>
                  <a:lnTo>
                    <a:pt x="13451" y="3431"/>
                  </a:lnTo>
                  <a:lnTo>
                    <a:pt x="13677" y="3386"/>
                  </a:lnTo>
                  <a:lnTo>
                    <a:pt x="14038" y="3295"/>
                  </a:lnTo>
                  <a:lnTo>
                    <a:pt x="14399" y="3205"/>
                  </a:lnTo>
                  <a:lnTo>
                    <a:pt x="14760" y="2979"/>
                  </a:lnTo>
                  <a:lnTo>
                    <a:pt x="15076" y="2709"/>
                  </a:lnTo>
                  <a:lnTo>
                    <a:pt x="15347" y="2393"/>
                  </a:lnTo>
                  <a:lnTo>
                    <a:pt x="15527" y="2032"/>
                  </a:lnTo>
                  <a:lnTo>
                    <a:pt x="15662" y="1670"/>
                  </a:lnTo>
                  <a:lnTo>
                    <a:pt x="15753" y="1309"/>
                  </a:lnTo>
                  <a:lnTo>
                    <a:pt x="15753" y="993"/>
                  </a:lnTo>
                  <a:lnTo>
                    <a:pt x="15753" y="678"/>
                  </a:lnTo>
                  <a:lnTo>
                    <a:pt x="15662" y="407"/>
                  </a:lnTo>
                  <a:lnTo>
                    <a:pt x="15527" y="226"/>
                  </a:lnTo>
                  <a:lnTo>
                    <a:pt x="15347" y="91"/>
                  </a:lnTo>
                  <a:lnTo>
                    <a:pt x="15121" y="1"/>
                  </a:lnTo>
                  <a:lnTo>
                    <a:pt x="14444" y="1"/>
                  </a:lnTo>
                  <a:lnTo>
                    <a:pt x="14083" y="91"/>
                  </a:lnTo>
                  <a:lnTo>
                    <a:pt x="13722" y="226"/>
                  </a:lnTo>
                  <a:lnTo>
                    <a:pt x="13361" y="407"/>
                  </a:lnTo>
                  <a:lnTo>
                    <a:pt x="13045" y="678"/>
                  </a:lnTo>
                  <a:lnTo>
                    <a:pt x="12819" y="948"/>
                  </a:lnTo>
                  <a:lnTo>
                    <a:pt x="12638" y="1264"/>
                  </a:lnTo>
                  <a:lnTo>
                    <a:pt x="12503" y="1580"/>
                  </a:lnTo>
                  <a:lnTo>
                    <a:pt x="12413" y="1896"/>
                  </a:lnTo>
                  <a:lnTo>
                    <a:pt x="12368" y="2212"/>
                  </a:lnTo>
                  <a:lnTo>
                    <a:pt x="12368" y="2483"/>
                  </a:lnTo>
                  <a:lnTo>
                    <a:pt x="12368" y="2754"/>
                  </a:lnTo>
                  <a:lnTo>
                    <a:pt x="12458" y="2979"/>
                  </a:lnTo>
                  <a:lnTo>
                    <a:pt x="11691" y="3702"/>
                  </a:lnTo>
                  <a:lnTo>
                    <a:pt x="10968" y="2979"/>
                  </a:lnTo>
                  <a:lnTo>
                    <a:pt x="11014" y="2799"/>
                  </a:lnTo>
                  <a:lnTo>
                    <a:pt x="11059" y="2573"/>
                  </a:lnTo>
                  <a:lnTo>
                    <a:pt x="11059" y="2348"/>
                  </a:lnTo>
                  <a:lnTo>
                    <a:pt x="11059" y="2077"/>
                  </a:lnTo>
                  <a:lnTo>
                    <a:pt x="10968" y="1716"/>
                  </a:lnTo>
                  <a:lnTo>
                    <a:pt x="10833" y="1355"/>
                  </a:lnTo>
                  <a:lnTo>
                    <a:pt x="10652" y="993"/>
                  </a:lnTo>
                  <a:lnTo>
                    <a:pt x="10382" y="678"/>
                  </a:lnTo>
                  <a:lnTo>
                    <a:pt x="10066" y="407"/>
                  </a:lnTo>
                  <a:lnTo>
                    <a:pt x="9705" y="226"/>
                  </a:lnTo>
                  <a:lnTo>
                    <a:pt x="9344" y="91"/>
                  </a:lnTo>
                  <a:lnTo>
                    <a:pt x="8983" y="1"/>
                  </a:lnTo>
                  <a:close/>
                  <a:moveTo>
                    <a:pt x="587" y="6139"/>
                  </a:moveTo>
                  <a:lnTo>
                    <a:pt x="452" y="6184"/>
                  </a:lnTo>
                  <a:lnTo>
                    <a:pt x="226" y="6319"/>
                  </a:lnTo>
                  <a:lnTo>
                    <a:pt x="91" y="6545"/>
                  </a:lnTo>
                  <a:lnTo>
                    <a:pt x="46" y="6680"/>
                  </a:lnTo>
                  <a:lnTo>
                    <a:pt x="1" y="6816"/>
                  </a:lnTo>
                  <a:lnTo>
                    <a:pt x="46" y="6996"/>
                  </a:lnTo>
                  <a:lnTo>
                    <a:pt x="91" y="7132"/>
                  </a:lnTo>
                  <a:lnTo>
                    <a:pt x="226" y="7357"/>
                  </a:lnTo>
                  <a:lnTo>
                    <a:pt x="362" y="7448"/>
                  </a:lnTo>
                  <a:lnTo>
                    <a:pt x="497" y="7538"/>
                  </a:lnTo>
                  <a:lnTo>
                    <a:pt x="497" y="10020"/>
                  </a:lnTo>
                  <a:lnTo>
                    <a:pt x="542" y="10156"/>
                  </a:lnTo>
                  <a:lnTo>
                    <a:pt x="587" y="10201"/>
                  </a:lnTo>
                  <a:lnTo>
                    <a:pt x="678" y="10246"/>
                  </a:lnTo>
                  <a:lnTo>
                    <a:pt x="858" y="10246"/>
                  </a:lnTo>
                  <a:lnTo>
                    <a:pt x="903" y="10201"/>
                  </a:lnTo>
                  <a:lnTo>
                    <a:pt x="948" y="10020"/>
                  </a:lnTo>
                  <a:lnTo>
                    <a:pt x="948" y="9524"/>
                  </a:lnTo>
                  <a:lnTo>
                    <a:pt x="2483" y="9524"/>
                  </a:lnTo>
                  <a:lnTo>
                    <a:pt x="2483" y="14579"/>
                  </a:lnTo>
                  <a:lnTo>
                    <a:pt x="2483" y="14714"/>
                  </a:lnTo>
                  <a:lnTo>
                    <a:pt x="2438" y="14850"/>
                  </a:lnTo>
                  <a:lnTo>
                    <a:pt x="2348" y="14985"/>
                  </a:lnTo>
                  <a:lnTo>
                    <a:pt x="2257" y="15121"/>
                  </a:lnTo>
                  <a:lnTo>
                    <a:pt x="2167" y="15211"/>
                  </a:lnTo>
                  <a:lnTo>
                    <a:pt x="2032" y="15256"/>
                  </a:lnTo>
                  <a:lnTo>
                    <a:pt x="1896" y="15301"/>
                  </a:lnTo>
                  <a:lnTo>
                    <a:pt x="1716" y="15346"/>
                  </a:lnTo>
                  <a:lnTo>
                    <a:pt x="1580" y="15301"/>
                  </a:lnTo>
                  <a:lnTo>
                    <a:pt x="1445" y="15256"/>
                  </a:lnTo>
                  <a:lnTo>
                    <a:pt x="1310" y="15211"/>
                  </a:lnTo>
                  <a:lnTo>
                    <a:pt x="1174" y="15121"/>
                  </a:lnTo>
                  <a:lnTo>
                    <a:pt x="1084" y="14985"/>
                  </a:lnTo>
                  <a:lnTo>
                    <a:pt x="1039" y="14850"/>
                  </a:lnTo>
                  <a:lnTo>
                    <a:pt x="994" y="14714"/>
                  </a:lnTo>
                  <a:lnTo>
                    <a:pt x="948" y="14579"/>
                  </a:lnTo>
                  <a:lnTo>
                    <a:pt x="948" y="11104"/>
                  </a:lnTo>
                  <a:lnTo>
                    <a:pt x="948" y="11013"/>
                  </a:lnTo>
                  <a:lnTo>
                    <a:pt x="903" y="10923"/>
                  </a:lnTo>
                  <a:lnTo>
                    <a:pt x="813" y="10878"/>
                  </a:lnTo>
                  <a:lnTo>
                    <a:pt x="633" y="10878"/>
                  </a:lnTo>
                  <a:lnTo>
                    <a:pt x="587" y="10923"/>
                  </a:lnTo>
                  <a:lnTo>
                    <a:pt x="542" y="11013"/>
                  </a:lnTo>
                  <a:lnTo>
                    <a:pt x="497" y="11104"/>
                  </a:lnTo>
                  <a:lnTo>
                    <a:pt x="497" y="14579"/>
                  </a:lnTo>
                  <a:lnTo>
                    <a:pt x="542" y="14805"/>
                  </a:lnTo>
                  <a:lnTo>
                    <a:pt x="587" y="15030"/>
                  </a:lnTo>
                  <a:lnTo>
                    <a:pt x="723" y="15256"/>
                  </a:lnTo>
                  <a:lnTo>
                    <a:pt x="858" y="15437"/>
                  </a:lnTo>
                  <a:lnTo>
                    <a:pt x="1039" y="15572"/>
                  </a:lnTo>
                  <a:lnTo>
                    <a:pt x="1264" y="15707"/>
                  </a:lnTo>
                  <a:lnTo>
                    <a:pt x="1490" y="15753"/>
                  </a:lnTo>
                  <a:lnTo>
                    <a:pt x="1716" y="15798"/>
                  </a:lnTo>
                  <a:lnTo>
                    <a:pt x="1987" y="15753"/>
                  </a:lnTo>
                  <a:lnTo>
                    <a:pt x="2212" y="15707"/>
                  </a:lnTo>
                  <a:lnTo>
                    <a:pt x="2393" y="15572"/>
                  </a:lnTo>
                  <a:lnTo>
                    <a:pt x="2573" y="15437"/>
                  </a:lnTo>
                  <a:lnTo>
                    <a:pt x="2754" y="15256"/>
                  </a:lnTo>
                  <a:lnTo>
                    <a:pt x="2844" y="15030"/>
                  </a:lnTo>
                  <a:lnTo>
                    <a:pt x="2934" y="14805"/>
                  </a:lnTo>
                  <a:lnTo>
                    <a:pt x="2934" y="14579"/>
                  </a:lnTo>
                  <a:lnTo>
                    <a:pt x="2934" y="7538"/>
                  </a:lnTo>
                  <a:lnTo>
                    <a:pt x="3115" y="7448"/>
                  </a:lnTo>
                  <a:lnTo>
                    <a:pt x="3205" y="7357"/>
                  </a:lnTo>
                  <a:lnTo>
                    <a:pt x="3386" y="7132"/>
                  </a:lnTo>
                  <a:lnTo>
                    <a:pt x="3431" y="6996"/>
                  </a:lnTo>
                  <a:lnTo>
                    <a:pt x="3431" y="6816"/>
                  </a:lnTo>
                  <a:lnTo>
                    <a:pt x="3431" y="6680"/>
                  </a:lnTo>
                  <a:lnTo>
                    <a:pt x="3386" y="6545"/>
                  </a:lnTo>
                  <a:lnTo>
                    <a:pt x="3205" y="6319"/>
                  </a:lnTo>
                  <a:lnTo>
                    <a:pt x="2980" y="6184"/>
                  </a:lnTo>
                  <a:lnTo>
                    <a:pt x="2844" y="61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35"/>
          <p:cNvGrpSpPr/>
          <p:nvPr/>
        </p:nvGrpSpPr>
        <p:grpSpPr>
          <a:xfrm>
            <a:off x="8087088" y="1159048"/>
            <a:ext cx="947766" cy="926048"/>
            <a:chOff x="1914604" y="2328703"/>
            <a:chExt cx="397503" cy="388427"/>
          </a:xfrm>
        </p:grpSpPr>
        <p:sp>
          <p:nvSpPr>
            <p:cNvPr id="589" name="Google Shape;589;p35"/>
            <p:cNvSpPr/>
            <p:nvPr/>
          </p:nvSpPr>
          <p:spPr>
            <a:xfrm>
              <a:off x="1914606" y="2328703"/>
              <a:ext cx="397475" cy="388375"/>
            </a:xfrm>
            <a:custGeom>
              <a:avLst/>
              <a:gdLst/>
              <a:ahLst/>
              <a:cxnLst/>
              <a:rect l="l" t="t" r="r" b="b"/>
              <a:pathLst>
                <a:path w="15899" h="15535" extrusionOk="0">
                  <a:moveTo>
                    <a:pt x="3771" y="0"/>
                  </a:moveTo>
                  <a:lnTo>
                    <a:pt x="3362" y="46"/>
                  </a:lnTo>
                  <a:lnTo>
                    <a:pt x="2953" y="182"/>
                  </a:lnTo>
                  <a:lnTo>
                    <a:pt x="2544" y="318"/>
                  </a:lnTo>
                  <a:lnTo>
                    <a:pt x="2181" y="500"/>
                  </a:lnTo>
                  <a:lnTo>
                    <a:pt x="1863" y="727"/>
                  </a:lnTo>
                  <a:lnTo>
                    <a:pt x="1499" y="954"/>
                  </a:lnTo>
                  <a:lnTo>
                    <a:pt x="1227" y="1227"/>
                  </a:lnTo>
                  <a:lnTo>
                    <a:pt x="954" y="1545"/>
                  </a:lnTo>
                  <a:lnTo>
                    <a:pt x="682" y="1863"/>
                  </a:lnTo>
                  <a:lnTo>
                    <a:pt x="500" y="2226"/>
                  </a:lnTo>
                  <a:lnTo>
                    <a:pt x="318" y="2589"/>
                  </a:lnTo>
                  <a:lnTo>
                    <a:pt x="182" y="2953"/>
                  </a:lnTo>
                  <a:lnTo>
                    <a:pt x="46" y="3362"/>
                  </a:lnTo>
                  <a:lnTo>
                    <a:pt x="0" y="3816"/>
                  </a:lnTo>
                  <a:lnTo>
                    <a:pt x="0" y="4225"/>
                  </a:lnTo>
                  <a:lnTo>
                    <a:pt x="0" y="4906"/>
                  </a:lnTo>
                  <a:lnTo>
                    <a:pt x="91" y="5451"/>
                  </a:lnTo>
                  <a:lnTo>
                    <a:pt x="228" y="5951"/>
                  </a:lnTo>
                  <a:lnTo>
                    <a:pt x="364" y="6360"/>
                  </a:lnTo>
                  <a:lnTo>
                    <a:pt x="591" y="6723"/>
                  </a:lnTo>
                  <a:lnTo>
                    <a:pt x="773" y="7086"/>
                  </a:lnTo>
                  <a:lnTo>
                    <a:pt x="1227" y="7677"/>
                  </a:lnTo>
                  <a:lnTo>
                    <a:pt x="1590" y="8131"/>
                  </a:lnTo>
                  <a:lnTo>
                    <a:pt x="1772" y="8404"/>
                  </a:lnTo>
                  <a:lnTo>
                    <a:pt x="1908" y="8676"/>
                  </a:lnTo>
                  <a:lnTo>
                    <a:pt x="1999" y="8949"/>
                  </a:lnTo>
                  <a:lnTo>
                    <a:pt x="2135" y="9312"/>
                  </a:lnTo>
                  <a:lnTo>
                    <a:pt x="2181" y="9675"/>
                  </a:lnTo>
                  <a:lnTo>
                    <a:pt x="2181" y="10084"/>
                  </a:lnTo>
                  <a:lnTo>
                    <a:pt x="2181" y="12174"/>
                  </a:lnTo>
                  <a:lnTo>
                    <a:pt x="2226" y="12355"/>
                  </a:lnTo>
                  <a:lnTo>
                    <a:pt x="2272" y="12491"/>
                  </a:lnTo>
                  <a:lnTo>
                    <a:pt x="2317" y="12628"/>
                  </a:lnTo>
                  <a:lnTo>
                    <a:pt x="2453" y="12764"/>
                  </a:lnTo>
                  <a:lnTo>
                    <a:pt x="2544" y="12855"/>
                  </a:lnTo>
                  <a:lnTo>
                    <a:pt x="2680" y="12946"/>
                  </a:lnTo>
                  <a:lnTo>
                    <a:pt x="2862" y="12991"/>
                  </a:lnTo>
                  <a:lnTo>
                    <a:pt x="3044" y="13037"/>
                  </a:lnTo>
                  <a:lnTo>
                    <a:pt x="3180" y="13037"/>
                  </a:lnTo>
                  <a:lnTo>
                    <a:pt x="3180" y="13218"/>
                  </a:lnTo>
                  <a:lnTo>
                    <a:pt x="3180" y="13355"/>
                  </a:lnTo>
                  <a:lnTo>
                    <a:pt x="3225" y="13491"/>
                  </a:lnTo>
                  <a:lnTo>
                    <a:pt x="3362" y="13718"/>
                  </a:lnTo>
                  <a:lnTo>
                    <a:pt x="3589" y="13854"/>
                  </a:lnTo>
                  <a:lnTo>
                    <a:pt x="3725" y="13900"/>
                  </a:lnTo>
                  <a:lnTo>
                    <a:pt x="3998" y="13900"/>
                  </a:lnTo>
                  <a:lnTo>
                    <a:pt x="3998" y="14308"/>
                  </a:lnTo>
                  <a:lnTo>
                    <a:pt x="4043" y="14581"/>
                  </a:lnTo>
                  <a:lnTo>
                    <a:pt x="4088" y="14808"/>
                  </a:lnTo>
                  <a:lnTo>
                    <a:pt x="4225" y="14990"/>
                  </a:lnTo>
                  <a:lnTo>
                    <a:pt x="4361" y="15171"/>
                  </a:lnTo>
                  <a:lnTo>
                    <a:pt x="4543" y="15308"/>
                  </a:lnTo>
                  <a:lnTo>
                    <a:pt x="4770" y="15444"/>
                  </a:lnTo>
                  <a:lnTo>
                    <a:pt x="4997" y="15535"/>
                  </a:lnTo>
                  <a:lnTo>
                    <a:pt x="9039" y="15535"/>
                  </a:lnTo>
                  <a:lnTo>
                    <a:pt x="9267" y="15444"/>
                  </a:lnTo>
                  <a:lnTo>
                    <a:pt x="9494" y="15353"/>
                  </a:lnTo>
                  <a:lnTo>
                    <a:pt x="9630" y="15171"/>
                  </a:lnTo>
                  <a:lnTo>
                    <a:pt x="9812" y="14990"/>
                  </a:lnTo>
                  <a:lnTo>
                    <a:pt x="9903" y="14808"/>
                  </a:lnTo>
                  <a:lnTo>
                    <a:pt x="9993" y="14581"/>
                  </a:lnTo>
                  <a:lnTo>
                    <a:pt x="9993" y="14308"/>
                  </a:lnTo>
                  <a:lnTo>
                    <a:pt x="9993" y="2453"/>
                  </a:lnTo>
                  <a:lnTo>
                    <a:pt x="10039" y="2317"/>
                  </a:lnTo>
                  <a:lnTo>
                    <a:pt x="10084" y="2181"/>
                  </a:lnTo>
                  <a:lnTo>
                    <a:pt x="10130" y="2044"/>
                  </a:lnTo>
                  <a:lnTo>
                    <a:pt x="10220" y="1954"/>
                  </a:lnTo>
                  <a:lnTo>
                    <a:pt x="10357" y="1863"/>
                  </a:lnTo>
                  <a:lnTo>
                    <a:pt x="10448" y="1772"/>
                  </a:lnTo>
                  <a:lnTo>
                    <a:pt x="10584" y="1726"/>
                  </a:lnTo>
                  <a:lnTo>
                    <a:pt x="13082" y="1726"/>
                  </a:lnTo>
                  <a:lnTo>
                    <a:pt x="13218" y="1772"/>
                  </a:lnTo>
                  <a:lnTo>
                    <a:pt x="13355" y="1863"/>
                  </a:lnTo>
                  <a:lnTo>
                    <a:pt x="13445" y="1954"/>
                  </a:lnTo>
                  <a:lnTo>
                    <a:pt x="13536" y="2044"/>
                  </a:lnTo>
                  <a:lnTo>
                    <a:pt x="13627" y="2181"/>
                  </a:lnTo>
                  <a:lnTo>
                    <a:pt x="13673" y="2317"/>
                  </a:lnTo>
                  <a:lnTo>
                    <a:pt x="13673" y="2453"/>
                  </a:lnTo>
                  <a:lnTo>
                    <a:pt x="13673" y="7313"/>
                  </a:lnTo>
                  <a:lnTo>
                    <a:pt x="12810" y="7313"/>
                  </a:lnTo>
                  <a:lnTo>
                    <a:pt x="12628" y="7359"/>
                  </a:lnTo>
                  <a:lnTo>
                    <a:pt x="12401" y="7495"/>
                  </a:lnTo>
                  <a:lnTo>
                    <a:pt x="12264" y="7631"/>
                  </a:lnTo>
                  <a:lnTo>
                    <a:pt x="12128" y="7768"/>
                  </a:lnTo>
                  <a:lnTo>
                    <a:pt x="12037" y="7949"/>
                  </a:lnTo>
                  <a:lnTo>
                    <a:pt x="11946" y="8176"/>
                  </a:lnTo>
                  <a:lnTo>
                    <a:pt x="11946" y="8404"/>
                  </a:lnTo>
                  <a:lnTo>
                    <a:pt x="11946" y="10947"/>
                  </a:lnTo>
                  <a:lnTo>
                    <a:pt x="11946" y="11038"/>
                  </a:lnTo>
                  <a:lnTo>
                    <a:pt x="11992" y="11129"/>
                  </a:lnTo>
                  <a:lnTo>
                    <a:pt x="12083" y="11174"/>
                  </a:lnTo>
                  <a:lnTo>
                    <a:pt x="12582" y="11174"/>
                  </a:lnTo>
                  <a:lnTo>
                    <a:pt x="12582" y="12719"/>
                  </a:lnTo>
                  <a:lnTo>
                    <a:pt x="12628" y="12809"/>
                  </a:lnTo>
                  <a:lnTo>
                    <a:pt x="12673" y="12900"/>
                  </a:lnTo>
                  <a:lnTo>
                    <a:pt x="12764" y="12946"/>
                  </a:lnTo>
                  <a:lnTo>
                    <a:pt x="12855" y="12946"/>
                  </a:lnTo>
                  <a:lnTo>
                    <a:pt x="12946" y="12900"/>
                  </a:lnTo>
                  <a:lnTo>
                    <a:pt x="12991" y="12855"/>
                  </a:lnTo>
                  <a:lnTo>
                    <a:pt x="13037" y="12764"/>
                  </a:lnTo>
                  <a:lnTo>
                    <a:pt x="13037" y="12673"/>
                  </a:lnTo>
                  <a:lnTo>
                    <a:pt x="13037" y="11174"/>
                  </a:lnTo>
                  <a:lnTo>
                    <a:pt x="14763" y="11174"/>
                  </a:lnTo>
                  <a:lnTo>
                    <a:pt x="14763" y="12719"/>
                  </a:lnTo>
                  <a:lnTo>
                    <a:pt x="14808" y="12809"/>
                  </a:lnTo>
                  <a:lnTo>
                    <a:pt x="14854" y="12900"/>
                  </a:lnTo>
                  <a:lnTo>
                    <a:pt x="14944" y="12946"/>
                  </a:lnTo>
                  <a:lnTo>
                    <a:pt x="15035" y="12946"/>
                  </a:lnTo>
                  <a:lnTo>
                    <a:pt x="15126" y="12900"/>
                  </a:lnTo>
                  <a:lnTo>
                    <a:pt x="15171" y="12855"/>
                  </a:lnTo>
                  <a:lnTo>
                    <a:pt x="15217" y="12764"/>
                  </a:lnTo>
                  <a:lnTo>
                    <a:pt x="15217" y="12673"/>
                  </a:lnTo>
                  <a:lnTo>
                    <a:pt x="15217" y="11174"/>
                  </a:lnTo>
                  <a:lnTo>
                    <a:pt x="15762" y="11174"/>
                  </a:lnTo>
                  <a:lnTo>
                    <a:pt x="15807" y="11129"/>
                  </a:lnTo>
                  <a:lnTo>
                    <a:pt x="15853" y="11038"/>
                  </a:lnTo>
                  <a:lnTo>
                    <a:pt x="15898" y="10947"/>
                  </a:lnTo>
                  <a:lnTo>
                    <a:pt x="15898" y="8404"/>
                  </a:lnTo>
                  <a:lnTo>
                    <a:pt x="15853" y="8176"/>
                  </a:lnTo>
                  <a:lnTo>
                    <a:pt x="15807" y="7949"/>
                  </a:lnTo>
                  <a:lnTo>
                    <a:pt x="15717" y="7768"/>
                  </a:lnTo>
                  <a:lnTo>
                    <a:pt x="15580" y="7631"/>
                  </a:lnTo>
                  <a:lnTo>
                    <a:pt x="15399" y="7495"/>
                  </a:lnTo>
                  <a:lnTo>
                    <a:pt x="15217" y="7359"/>
                  </a:lnTo>
                  <a:lnTo>
                    <a:pt x="14990" y="7313"/>
                  </a:lnTo>
                  <a:lnTo>
                    <a:pt x="14127" y="7313"/>
                  </a:lnTo>
                  <a:lnTo>
                    <a:pt x="14127" y="2453"/>
                  </a:lnTo>
                  <a:lnTo>
                    <a:pt x="14127" y="2226"/>
                  </a:lnTo>
                  <a:lnTo>
                    <a:pt x="14036" y="1999"/>
                  </a:lnTo>
                  <a:lnTo>
                    <a:pt x="13945" y="1772"/>
                  </a:lnTo>
                  <a:lnTo>
                    <a:pt x="13809" y="1590"/>
                  </a:lnTo>
                  <a:lnTo>
                    <a:pt x="13627" y="1454"/>
                  </a:lnTo>
                  <a:lnTo>
                    <a:pt x="13400" y="1363"/>
                  </a:lnTo>
                  <a:lnTo>
                    <a:pt x="13173" y="1272"/>
                  </a:lnTo>
                  <a:lnTo>
                    <a:pt x="10493" y="1272"/>
                  </a:lnTo>
                  <a:lnTo>
                    <a:pt x="10266" y="1363"/>
                  </a:lnTo>
                  <a:lnTo>
                    <a:pt x="10084" y="1454"/>
                  </a:lnTo>
                  <a:lnTo>
                    <a:pt x="9903" y="1590"/>
                  </a:lnTo>
                  <a:lnTo>
                    <a:pt x="9766" y="1772"/>
                  </a:lnTo>
                  <a:lnTo>
                    <a:pt x="9630" y="1999"/>
                  </a:lnTo>
                  <a:lnTo>
                    <a:pt x="9585" y="2226"/>
                  </a:lnTo>
                  <a:lnTo>
                    <a:pt x="9539" y="2453"/>
                  </a:lnTo>
                  <a:lnTo>
                    <a:pt x="9539" y="14308"/>
                  </a:lnTo>
                  <a:lnTo>
                    <a:pt x="9539" y="14490"/>
                  </a:lnTo>
                  <a:lnTo>
                    <a:pt x="9494" y="14626"/>
                  </a:lnTo>
                  <a:lnTo>
                    <a:pt x="9403" y="14763"/>
                  </a:lnTo>
                  <a:lnTo>
                    <a:pt x="9312" y="14853"/>
                  </a:lnTo>
                  <a:lnTo>
                    <a:pt x="9221" y="14944"/>
                  </a:lnTo>
                  <a:lnTo>
                    <a:pt x="9085" y="15035"/>
                  </a:lnTo>
                  <a:lnTo>
                    <a:pt x="8949" y="15035"/>
                  </a:lnTo>
                  <a:lnTo>
                    <a:pt x="8812" y="15081"/>
                  </a:lnTo>
                  <a:lnTo>
                    <a:pt x="5179" y="15081"/>
                  </a:lnTo>
                  <a:lnTo>
                    <a:pt x="5042" y="15035"/>
                  </a:lnTo>
                  <a:lnTo>
                    <a:pt x="4906" y="15035"/>
                  </a:lnTo>
                  <a:lnTo>
                    <a:pt x="4770" y="14944"/>
                  </a:lnTo>
                  <a:lnTo>
                    <a:pt x="4679" y="14853"/>
                  </a:lnTo>
                  <a:lnTo>
                    <a:pt x="4543" y="14717"/>
                  </a:lnTo>
                  <a:lnTo>
                    <a:pt x="4497" y="14626"/>
                  </a:lnTo>
                  <a:lnTo>
                    <a:pt x="4452" y="14490"/>
                  </a:lnTo>
                  <a:lnTo>
                    <a:pt x="4452" y="14308"/>
                  </a:lnTo>
                  <a:lnTo>
                    <a:pt x="4452" y="13900"/>
                  </a:lnTo>
                  <a:lnTo>
                    <a:pt x="4724" y="13900"/>
                  </a:lnTo>
                  <a:lnTo>
                    <a:pt x="4861" y="13854"/>
                  </a:lnTo>
                  <a:lnTo>
                    <a:pt x="5088" y="13718"/>
                  </a:lnTo>
                  <a:lnTo>
                    <a:pt x="5224" y="13491"/>
                  </a:lnTo>
                  <a:lnTo>
                    <a:pt x="5269" y="13355"/>
                  </a:lnTo>
                  <a:lnTo>
                    <a:pt x="5269" y="13218"/>
                  </a:lnTo>
                  <a:lnTo>
                    <a:pt x="5269" y="13037"/>
                  </a:lnTo>
                  <a:lnTo>
                    <a:pt x="5406" y="13037"/>
                  </a:lnTo>
                  <a:lnTo>
                    <a:pt x="5587" y="12991"/>
                  </a:lnTo>
                  <a:lnTo>
                    <a:pt x="5724" y="12946"/>
                  </a:lnTo>
                  <a:lnTo>
                    <a:pt x="5905" y="12900"/>
                  </a:lnTo>
                  <a:lnTo>
                    <a:pt x="5996" y="12809"/>
                  </a:lnTo>
                  <a:lnTo>
                    <a:pt x="6132" y="12673"/>
                  </a:lnTo>
                  <a:lnTo>
                    <a:pt x="6178" y="12537"/>
                  </a:lnTo>
                  <a:lnTo>
                    <a:pt x="6223" y="12355"/>
                  </a:lnTo>
                  <a:lnTo>
                    <a:pt x="6223" y="12174"/>
                  </a:lnTo>
                  <a:lnTo>
                    <a:pt x="6223" y="10084"/>
                  </a:lnTo>
                  <a:lnTo>
                    <a:pt x="6269" y="9675"/>
                  </a:lnTo>
                  <a:lnTo>
                    <a:pt x="6314" y="9312"/>
                  </a:lnTo>
                  <a:lnTo>
                    <a:pt x="6450" y="8949"/>
                  </a:lnTo>
                  <a:lnTo>
                    <a:pt x="6541" y="8676"/>
                  </a:lnTo>
                  <a:lnTo>
                    <a:pt x="6723" y="8404"/>
                  </a:lnTo>
                  <a:lnTo>
                    <a:pt x="6859" y="8131"/>
                  </a:lnTo>
                  <a:lnTo>
                    <a:pt x="7223" y="7677"/>
                  </a:lnTo>
                  <a:lnTo>
                    <a:pt x="7677" y="7086"/>
                  </a:lnTo>
                  <a:lnTo>
                    <a:pt x="7904" y="6723"/>
                  </a:lnTo>
                  <a:lnTo>
                    <a:pt x="8086" y="6360"/>
                  </a:lnTo>
                  <a:lnTo>
                    <a:pt x="8267" y="5951"/>
                  </a:lnTo>
                  <a:lnTo>
                    <a:pt x="8358" y="5451"/>
                  </a:lnTo>
                  <a:lnTo>
                    <a:pt x="8449" y="4861"/>
                  </a:lnTo>
                  <a:lnTo>
                    <a:pt x="8494" y="4225"/>
                  </a:lnTo>
                  <a:lnTo>
                    <a:pt x="8494" y="3861"/>
                  </a:lnTo>
                  <a:lnTo>
                    <a:pt x="8449" y="3543"/>
                  </a:lnTo>
                  <a:lnTo>
                    <a:pt x="8358" y="3180"/>
                  </a:lnTo>
                  <a:lnTo>
                    <a:pt x="8267" y="2862"/>
                  </a:lnTo>
                  <a:lnTo>
                    <a:pt x="8131" y="2544"/>
                  </a:lnTo>
                  <a:lnTo>
                    <a:pt x="7995" y="2226"/>
                  </a:lnTo>
                  <a:lnTo>
                    <a:pt x="7813" y="1908"/>
                  </a:lnTo>
                  <a:lnTo>
                    <a:pt x="7631" y="1636"/>
                  </a:lnTo>
                  <a:lnTo>
                    <a:pt x="7541" y="1590"/>
                  </a:lnTo>
                  <a:lnTo>
                    <a:pt x="7450" y="1545"/>
                  </a:lnTo>
                  <a:lnTo>
                    <a:pt x="7359" y="1545"/>
                  </a:lnTo>
                  <a:lnTo>
                    <a:pt x="7268" y="1590"/>
                  </a:lnTo>
                  <a:lnTo>
                    <a:pt x="7223" y="1681"/>
                  </a:lnTo>
                  <a:lnTo>
                    <a:pt x="7177" y="1726"/>
                  </a:lnTo>
                  <a:lnTo>
                    <a:pt x="7177" y="1817"/>
                  </a:lnTo>
                  <a:lnTo>
                    <a:pt x="7223" y="1908"/>
                  </a:lnTo>
                  <a:lnTo>
                    <a:pt x="7586" y="2453"/>
                  </a:lnTo>
                  <a:lnTo>
                    <a:pt x="7813" y="2998"/>
                  </a:lnTo>
                  <a:lnTo>
                    <a:pt x="7995" y="3589"/>
                  </a:lnTo>
                  <a:lnTo>
                    <a:pt x="8040" y="4225"/>
                  </a:lnTo>
                  <a:lnTo>
                    <a:pt x="7995" y="4815"/>
                  </a:lnTo>
                  <a:lnTo>
                    <a:pt x="7904" y="5360"/>
                  </a:lnTo>
                  <a:lnTo>
                    <a:pt x="7813" y="5769"/>
                  </a:lnTo>
                  <a:lnTo>
                    <a:pt x="7677" y="6178"/>
                  </a:lnTo>
                  <a:lnTo>
                    <a:pt x="7495" y="6541"/>
                  </a:lnTo>
                  <a:lnTo>
                    <a:pt x="7268" y="6814"/>
                  </a:lnTo>
                  <a:lnTo>
                    <a:pt x="6859" y="7404"/>
                  </a:lnTo>
                  <a:lnTo>
                    <a:pt x="6678" y="7677"/>
                  </a:lnTo>
                  <a:lnTo>
                    <a:pt x="6496" y="8040"/>
                  </a:lnTo>
                  <a:lnTo>
                    <a:pt x="6132" y="8858"/>
                  </a:lnTo>
                  <a:lnTo>
                    <a:pt x="5815" y="9857"/>
                  </a:lnTo>
                  <a:lnTo>
                    <a:pt x="4406" y="9857"/>
                  </a:lnTo>
                  <a:lnTo>
                    <a:pt x="4406" y="6632"/>
                  </a:lnTo>
                  <a:lnTo>
                    <a:pt x="4906" y="6132"/>
                  </a:lnTo>
                  <a:lnTo>
                    <a:pt x="5224" y="6178"/>
                  </a:lnTo>
                  <a:lnTo>
                    <a:pt x="5633" y="6178"/>
                  </a:lnTo>
                  <a:lnTo>
                    <a:pt x="5860" y="6087"/>
                  </a:lnTo>
                  <a:lnTo>
                    <a:pt x="6087" y="5996"/>
                  </a:lnTo>
                  <a:lnTo>
                    <a:pt x="6269" y="5860"/>
                  </a:lnTo>
                  <a:lnTo>
                    <a:pt x="6496" y="5724"/>
                  </a:lnTo>
                  <a:lnTo>
                    <a:pt x="6632" y="5496"/>
                  </a:lnTo>
                  <a:lnTo>
                    <a:pt x="6768" y="5315"/>
                  </a:lnTo>
                  <a:lnTo>
                    <a:pt x="6859" y="5088"/>
                  </a:lnTo>
                  <a:lnTo>
                    <a:pt x="6905" y="4861"/>
                  </a:lnTo>
                  <a:lnTo>
                    <a:pt x="6950" y="4588"/>
                  </a:lnTo>
                  <a:lnTo>
                    <a:pt x="6950" y="4316"/>
                  </a:lnTo>
                  <a:lnTo>
                    <a:pt x="6859" y="4088"/>
                  </a:lnTo>
                  <a:lnTo>
                    <a:pt x="6768" y="3907"/>
                  </a:lnTo>
                  <a:lnTo>
                    <a:pt x="6632" y="3816"/>
                  </a:lnTo>
                  <a:lnTo>
                    <a:pt x="6405" y="3770"/>
                  </a:lnTo>
                  <a:lnTo>
                    <a:pt x="6132" y="3725"/>
                  </a:lnTo>
                  <a:lnTo>
                    <a:pt x="5860" y="3770"/>
                  </a:lnTo>
                  <a:lnTo>
                    <a:pt x="5633" y="3861"/>
                  </a:lnTo>
                  <a:lnTo>
                    <a:pt x="5406" y="3952"/>
                  </a:lnTo>
                  <a:lnTo>
                    <a:pt x="5179" y="4043"/>
                  </a:lnTo>
                  <a:lnTo>
                    <a:pt x="4997" y="4225"/>
                  </a:lnTo>
                  <a:lnTo>
                    <a:pt x="4815" y="4406"/>
                  </a:lnTo>
                  <a:lnTo>
                    <a:pt x="4679" y="4633"/>
                  </a:lnTo>
                  <a:lnTo>
                    <a:pt x="4588" y="4861"/>
                  </a:lnTo>
                  <a:lnTo>
                    <a:pt x="4543" y="5088"/>
                  </a:lnTo>
                  <a:lnTo>
                    <a:pt x="4497" y="5451"/>
                  </a:lnTo>
                  <a:lnTo>
                    <a:pt x="4588" y="5814"/>
                  </a:lnTo>
                  <a:lnTo>
                    <a:pt x="4179" y="6223"/>
                  </a:lnTo>
                  <a:lnTo>
                    <a:pt x="3771" y="5814"/>
                  </a:lnTo>
                  <a:lnTo>
                    <a:pt x="3816" y="5542"/>
                  </a:lnTo>
                  <a:lnTo>
                    <a:pt x="3816" y="5224"/>
                  </a:lnTo>
                  <a:lnTo>
                    <a:pt x="3771" y="4951"/>
                  </a:lnTo>
                  <a:lnTo>
                    <a:pt x="3680" y="4679"/>
                  </a:lnTo>
                  <a:lnTo>
                    <a:pt x="3543" y="4452"/>
                  </a:lnTo>
                  <a:lnTo>
                    <a:pt x="3316" y="4225"/>
                  </a:lnTo>
                  <a:lnTo>
                    <a:pt x="3135" y="4043"/>
                  </a:lnTo>
                  <a:lnTo>
                    <a:pt x="2908" y="3952"/>
                  </a:lnTo>
                  <a:lnTo>
                    <a:pt x="2726" y="3861"/>
                  </a:lnTo>
                  <a:lnTo>
                    <a:pt x="2499" y="3770"/>
                  </a:lnTo>
                  <a:lnTo>
                    <a:pt x="2181" y="3725"/>
                  </a:lnTo>
                  <a:lnTo>
                    <a:pt x="1908" y="3770"/>
                  </a:lnTo>
                  <a:lnTo>
                    <a:pt x="1681" y="3816"/>
                  </a:lnTo>
                  <a:lnTo>
                    <a:pt x="1545" y="3907"/>
                  </a:lnTo>
                  <a:lnTo>
                    <a:pt x="1454" y="4088"/>
                  </a:lnTo>
                  <a:lnTo>
                    <a:pt x="1409" y="4316"/>
                  </a:lnTo>
                  <a:lnTo>
                    <a:pt x="1363" y="4588"/>
                  </a:lnTo>
                  <a:lnTo>
                    <a:pt x="1409" y="4861"/>
                  </a:lnTo>
                  <a:lnTo>
                    <a:pt x="1454" y="5088"/>
                  </a:lnTo>
                  <a:lnTo>
                    <a:pt x="1545" y="5315"/>
                  </a:lnTo>
                  <a:lnTo>
                    <a:pt x="1681" y="5496"/>
                  </a:lnTo>
                  <a:lnTo>
                    <a:pt x="1863" y="5724"/>
                  </a:lnTo>
                  <a:lnTo>
                    <a:pt x="2044" y="5860"/>
                  </a:lnTo>
                  <a:lnTo>
                    <a:pt x="2272" y="5996"/>
                  </a:lnTo>
                  <a:lnTo>
                    <a:pt x="2499" y="6087"/>
                  </a:lnTo>
                  <a:lnTo>
                    <a:pt x="2680" y="6178"/>
                  </a:lnTo>
                  <a:lnTo>
                    <a:pt x="3089" y="6178"/>
                  </a:lnTo>
                  <a:lnTo>
                    <a:pt x="3407" y="6132"/>
                  </a:lnTo>
                  <a:lnTo>
                    <a:pt x="3952" y="6632"/>
                  </a:lnTo>
                  <a:lnTo>
                    <a:pt x="3952" y="9857"/>
                  </a:lnTo>
                  <a:lnTo>
                    <a:pt x="2635" y="9857"/>
                  </a:lnTo>
                  <a:lnTo>
                    <a:pt x="2590" y="9403"/>
                  </a:lnTo>
                  <a:lnTo>
                    <a:pt x="2544" y="9039"/>
                  </a:lnTo>
                  <a:lnTo>
                    <a:pt x="2408" y="8721"/>
                  </a:lnTo>
                  <a:lnTo>
                    <a:pt x="2272" y="8404"/>
                  </a:lnTo>
                  <a:lnTo>
                    <a:pt x="1954" y="7858"/>
                  </a:lnTo>
                  <a:lnTo>
                    <a:pt x="1590" y="7404"/>
                  </a:lnTo>
                  <a:lnTo>
                    <a:pt x="1181" y="6814"/>
                  </a:lnTo>
                  <a:lnTo>
                    <a:pt x="1000" y="6541"/>
                  </a:lnTo>
                  <a:lnTo>
                    <a:pt x="818" y="6178"/>
                  </a:lnTo>
                  <a:lnTo>
                    <a:pt x="636" y="5769"/>
                  </a:lnTo>
                  <a:lnTo>
                    <a:pt x="546" y="5360"/>
                  </a:lnTo>
                  <a:lnTo>
                    <a:pt x="455" y="4815"/>
                  </a:lnTo>
                  <a:lnTo>
                    <a:pt x="455" y="4225"/>
                  </a:lnTo>
                  <a:lnTo>
                    <a:pt x="455" y="3861"/>
                  </a:lnTo>
                  <a:lnTo>
                    <a:pt x="500" y="3453"/>
                  </a:lnTo>
                  <a:lnTo>
                    <a:pt x="591" y="3089"/>
                  </a:lnTo>
                  <a:lnTo>
                    <a:pt x="727" y="2771"/>
                  </a:lnTo>
                  <a:lnTo>
                    <a:pt x="909" y="2408"/>
                  </a:lnTo>
                  <a:lnTo>
                    <a:pt x="1091" y="2135"/>
                  </a:lnTo>
                  <a:lnTo>
                    <a:pt x="1318" y="1817"/>
                  </a:lnTo>
                  <a:lnTo>
                    <a:pt x="1545" y="1545"/>
                  </a:lnTo>
                  <a:lnTo>
                    <a:pt x="1817" y="1318"/>
                  </a:lnTo>
                  <a:lnTo>
                    <a:pt x="2090" y="1091"/>
                  </a:lnTo>
                  <a:lnTo>
                    <a:pt x="2408" y="909"/>
                  </a:lnTo>
                  <a:lnTo>
                    <a:pt x="2726" y="727"/>
                  </a:lnTo>
                  <a:lnTo>
                    <a:pt x="3089" y="636"/>
                  </a:lnTo>
                  <a:lnTo>
                    <a:pt x="3453" y="500"/>
                  </a:lnTo>
                  <a:lnTo>
                    <a:pt x="3816" y="455"/>
                  </a:lnTo>
                  <a:lnTo>
                    <a:pt x="4225" y="455"/>
                  </a:lnTo>
                  <a:lnTo>
                    <a:pt x="4815" y="500"/>
                  </a:lnTo>
                  <a:lnTo>
                    <a:pt x="5406" y="636"/>
                  </a:lnTo>
                  <a:lnTo>
                    <a:pt x="5996" y="909"/>
                  </a:lnTo>
                  <a:lnTo>
                    <a:pt x="6496" y="1227"/>
                  </a:lnTo>
                  <a:lnTo>
                    <a:pt x="6587" y="1272"/>
                  </a:lnTo>
                  <a:lnTo>
                    <a:pt x="6678" y="1272"/>
                  </a:lnTo>
                  <a:lnTo>
                    <a:pt x="6768" y="1227"/>
                  </a:lnTo>
                  <a:lnTo>
                    <a:pt x="6814" y="1181"/>
                  </a:lnTo>
                  <a:lnTo>
                    <a:pt x="6859" y="1091"/>
                  </a:lnTo>
                  <a:lnTo>
                    <a:pt x="6859" y="1000"/>
                  </a:lnTo>
                  <a:lnTo>
                    <a:pt x="6859" y="909"/>
                  </a:lnTo>
                  <a:lnTo>
                    <a:pt x="6768" y="863"/>
                  </a:lnTo>
                  <a:lnTo>
                    <a:pt x="6496" y="682"/>
                  </a:lnTo>
                  <a:lnTo>
                    <a:pt x="6178" y="500"/>
                  </a:lnTo>
                  <a:lnTo>
                    <a:pt x="5905" y="318"/>
                  </a:lnTo>
                  <a:lnTo>
                    <a:pt x="5542" y="182"/>
                  </a:lnTo>
                  <a:lnTo>
                    <a:pt x="5224" y="91"/>
                  </a:lnTo>
                  <a:lnTo>
                    <a:pt x="4906" y="46"/>
                  </a:lnTo>
                  <a:lnTo>
                    <a:pt x="4543"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5"/>
            <p:cNvSpPr/>
            <p:nvPr/>
          </p:nvSpPr>
          <p:spPr>
            <a:xfrm>
              <a:off x="1974786" y="2580808"/>
              <a:ext cx="90878" cy="68184"/>
            </a:xfrm>
            <a:custGeom>
              <a:avLst/>
              <a:gdLst/>
              <a:ahLst/>
              <a:cxnLst/>
              <a:rect l="l" t="t" r="r" b="b"/>
              <a:pathLst>
                <a:path w="3612" h="2710" extrusionOk="0">
                  <a:moveTo>
                    <a:pt x="3612" y="1"/>
                  </a:moveTo>
                  <a:lnTo>
                    <a:pt x="3612" y="2122"/>
                  </a:lnTo>
                  <a:lnTo>
                    <a:pt x="3612" y="2122"/>
                  </a:lnTo>
                  <a:lnTo>
                    <a:pt x="3567" y="2348"/>
                  </a:lnTo>
                  <a:lnTo>
                    <a:pt x="3431" y="2529"/>
                  </a:lnTo>
                  <a:lnTo>
                    <a:pt x="3206" y="2664"/>
                  </a:lnTo>
                  <a:lnTo>
                    <a:pt x="2980" y="2709"/>
                  </a:lnTo>
                  <a:lnTo>
                    <a:pt x="588" y="2709"/>
                  </a:lnTo>
                  <a:lnTo>
                    <a:pt x="588" y="2709"/>
                  </a:lnTo>
                  <a:lnTo>
                    <a:pt x="362" y="2664"/>
                  </a:lnTo>
                  <a:lnTo>
                    <a:pt x="181" y="2529"/>
                  </a:lnTo>
                  <a:lnTo>
                    <a:pt x="46" y="2348"/>
                  </a:lnTo>
                  <a:lnTo>
                    <a:pt x="1" y="2122"/>
                  </a:lnTo>
                  <a:lnTo>
                    <a:pt x="1" y="1"/>
                  </a:lnTo>
                  <a:lnTo>
                    <a:pt x="36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5"/>
            <p:cNvSpPr/>
            <p:nvPr/>
          </p:nvSpPr>
          <p:spPr>
            <a:xfrm>
              <a:off x="1974786" y="2580808"/>
              <a:ext cx="90878" cy="68184"/>
            </a:xfrm>
            <a:custGeom>
              <a:avLst/>
              <a:gdLst/>
              <a:ahLst/>
              <a:cxnLst/>
              <a:rect l="l" t="t" r="r" b="b"/>
              <a:pathLst>
                <a:path w="3612" h="2710" extrusionOk="0">
                  <a:moveTo>
                    <a:pt x="3612" y="1"/>
                  </a:moveTo>
                  <a:lnTo>
                    <a:pt x="3612" y="2122"/>
                  </a:lnTo>
                  <a:lnTo>
                    <a:pt x="3612" y="2122"/>
                  </a:lnTo>
                  <a:lnTo>
                    <a:pt x="3567" y="2348"/>
                  </a:lnTo>
                  <a:lnTo>
                    <a:pt x="3431" y="2529"/>
                  </a:lnTo>
                  <a:lnTo>
                    <a:pt x="3206" y="2664"/>
                  </a:lnTo>
                  <a:lnTo>
                    <a:pt x="2980" y="2709"/>
                  </a:lnTo>
                  <a:lnTo>
                    <a:pt x="588" y="2709"/>
                  </a:lnTo>
                  <a:lnTo>
                    <a:pt x="588" y="2709"/>
                  </a:lnTo>
                  <a:lnTo>
                    <a:pt x="362" y="2664"/>
                  </a:lnTo>
                  <a:lnTo>
                    <a:pt x="181" y="2529"/>
                  </a:lnTo>
                  <a:lnTo>
                    <a:pt x="46" y="2348"/>
                  </a:lnTo>
                  <a:lnTo>
                    <a:pt x="1" y="2122"/>
                  </a:lnTo>
                  <a:lnTo>
                    <a:pt x="1" y="1942"/>
                  </a:lnTo>
                  <a:lnTo>
                    <a:pt x="2258" y="1942"/>
                  </a:lnTo>
                  <a:lnTo>
                    <a:pt x="2258" y="1942"/>
                  </a:lnTo>
                  <a:lnTo>
                    <a:pt x="2483" y="1897"/>
                  </a:lnTo>
                  <a:lnTo>
                    <a:pt x="2664" y="1761"/>
                  </a:lnTo>
                  <a:lnTo>
                    <a:pt x="2799" y="1581"/>
                  </a:lnTo>
                  <a:lnTo>
                    <a:pt x="2844" y="1355"/>
                  </a:lnTo>
                  <a:lnTo>
                    <a:pt x="2844" y="1"/>
                  </a:lnTo>
                  <a:lnTo>
                    <a:pt x="3612"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5"/>
            <p:cNvSpPr/>
            <p:nvPr/>
          </p:nvSpPr>
          <p:spPr>
            <a:xfrm>
              <a:off x="2218934" y="2577411"/>
              <a:ext cx="86349" cy="25009"/>
            </a:xfrm>
            <a:custGeom>
              <a:avLst/>
              <a:gdLst/>
              <a:ahLst/>
              <a:cxnLst/>
              <a:rect l="l" t="t" r="r" b="b"/>
              <a:pathLst>
                <a:path w="3432" h="994" extrusionOk="0">
                  <a:moveTo>
                    <a:pt x="227" y="994"/>
                  </a:moveTo>
                  <a:lnTo>
                    <a:pt x="3206" y="994"/>
                  </a:lnTo>
                  <a:lnTo>
                    <a:pt x="3206" y="994"/>
                  </a:lnTo>
                  <a:lnTo>
                    <a:pt x="3296" y="948"/>
                  </a:lnTo>
                  <a:lnTo>
                    <a:pt x="3386" y="903"/>
                  </a:lnTo>
                  <a:lnTo>
                    <a:pt x="3431" y="813"/>
                  </a:lnTo>
                  <a:lnTo>
                    <a:pt x="3431" y="723"/>
                  </a:lnTo>
                  <a:lnTo>
                    <a:pt x="3431" y="1"/>
                  </a:lnTo>
                  <a:lnTo>
                    <a:pt x="1" y="1"/>
                  </a:lnTo>
                  <a:lnTo>
                    <a:pt x="1" y="723"/>
                  </a:lnTo>
                  <a:lnTo>
                    <a:pt x="1" y="723"/>
                  </a:lnTo>
                  <a:lnTo>
                    <a:pt x="1" y="813"/>
                  </a:lnTo>
                  <a:lnTo>
                    <a:pt x="46" y="903"/>
                  </a:lnTo>
                  <a:lnTo>
                    <a:pt x="136" y="948"/>
                  </a:lnTo>
                  <a:lnTo>
                    <a:pt x="227" y="994"/>
                  </a:lnTo>
                  <a:lnTo>
                    <a:pt x="227" y="99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5"/>
            <p:cNvSpPr/>
            <p:nvPr/>
          </p:nvSpPr>
          <p:spPr>
            <a:xfrm>
              <a:off x="2218934" y="2577411"/>
              <a:ext cx="86349" cy="25009"/>
            </a:xfrm>
            <a:custGeom>
              <a:avLst/>
              <a:gdLst/>
              <a:ahLst/>
              <a:cxnLst/>
              <a:rect l="l" t="t" r="r" b="b"/>
              <a:pathLst>
                <a:path w="3432" h="994" extrusionOk="0">
                  <a:moveTo>
                    <a:pt x="2664" y="1"/>
                  </a:moveTo>
                  <a:lnTo>
                    <a:pt x="2664" y="1"/>
                  </a:lnTo>
                  <a:lnTo>
                    <a:pt x="2574" y="91"/>
                  </a:lnTo>
                  <a:lnTo>
                    <a:pt x="2483" y="181"/>
                  </a:lnTo>
                  <a:lnTo>
                    <a:pt x="2393" y="226"/>
                  </a:lnTo>
                  <a:lnTo>
                    <a:pt x="2258" y="226"/>
                  </a:lnTo>
                  <a:lnTo>
                    <a:pt x="1" y="226"/>
                  </a:lnTo>
                  <a:lnTo>
                    <a:pt x="1" y="723"/>
                  </a:lnTo>
                  <a:lnTo>
                    <a:pt x="1" y="723"/>
                  </a:lnTo>
                  <a:lnTo>
                    <a:pt x="1" y="813"/>
                  </a:lnTo>
                  <a:lnTo>
                    <a:pt x="46" y="903"/>
                  </a:lnTo>
                  <a:lnTo>
                    <a:pt x="136" y="948"/>
                  </a:lnTo>
                  <a:lnTo>
                    <a:pt x="227" y="994"/>
                  </a:lnTo>
                  <a:lnTo>
                    <a:pt x="3206" y="994"/>
                  </a:lnTo>
                  <a:lnTo>
                    <a:pt x="3206" y="994"/>
                  </a:lnTo>
                  <a:lnTo>
                    <a:pt x="3296" y="948"/>
                  </a:lnTo>
                  <a:lnTo>
                    <a:pt x="3386" y="903"/>
                  </a:lnTo>
                  <a:lnTo>
                    <a:pt x="3431" y="813"/>
                  </a:lnTo>
                  <a:lnTo>
                    <a:pt x="3431" y="723"/>
                  </a:lnTo>
                  <a:lnTo>
                    <a:pt x="3431" y="1"/>
                  </a:lnTo>
                  <a:lnTo>
                    <a:pt x="2664"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5"/>
            <p:cNvSpPr/>
            <p:nvPr/>
          </p:nvSpPr>
          <p:spPr>
            <a:xfrm>
              <a:off x="1919158" y="2333263"/>
              <a:ext cx="202161" cy="253261"/>
            </a:xfrm>
            <a:custGeom>
              <a:avLst/>
              <a:gdLst/>
              <a:ahLst/>
              <a:cxnLst/>
              <a:rect l="l" t="t" r="r" b="b"/>
              <a:pathLst>
                <a:path w="8035" h="10066" extrusionOk="0">
                  <a:moveTo>
                    <a:pt x="4017" y="1"/>
                  </a:moveTo>
                  <a:lnTo>
                    <a:pt x="4017" y="1"/>
                  </a:lnTo>
                  <a:lnTo>
                    <a:pt x="4424" y="46"/>
                  </a:lnTo>
                  <a:lnTo>
                    <a:pt x="4830" y="91"/>
                  </a:lnTo>
                  <a:lnTo>
                    <a:pt x="5191" y="181"/>
                  </a:lnTo>
                  <a:lnTo>
                    <a:pt x="5597" y="317"/>
                  </a:lnTo>
                  <a:lnTo>
                    <a:pt x="5913" y="497"/>
                  </a:lnTo>
                  <a:lnTo>
                    <a:pt x="6274" y="678"/>
                  </a:lnTo>
                  <a:lnTo>
                    <a:pt x="6545" y="948"/>
                  </a:lnTo>
                  <a:lnTo>
                    <a:pt x="6861" y="1174"/>
                  </a:lnTo>
                  <a:lnTo>
                    <a:pt x="7132" y="1490"/>
                  </a:lnTo>
                  <a:lnTo>
                    <a:pt x="7357" y="1761"/>
                  </a:lnTo>
                  <a:lnTo>
                    <a:pt x="7538" y="2122"/>
                  </a:lnTo>
                  <a:lnTo>
                    <a:pt x="7718" y="2483"/>
                  </a:lnTo>
                  <a:lnTo>
                    <a:pt x="7854" y="2844"/>
                  </a:lnTo>
                  <a:lnTo>
                    <a:pt x="7944" y="3205"/>
                  </a:lnTo>
                  <a:lnTo>
                    <a:pt x="7989" y="3611"/>
                  </a:lnTo>
                  <a:lnTo>
                    <a:pt x="8034" y="4018"/>
                  </a:lnTo>
                  <a:lnTo>
                    <a:pt x="8034" y="4018"/>
                  </a:lnTo>
                  <a:lnTo>
                    <a:pt x="7989" y="4604"/>
                  </a:lnTo>
                  <a:lnTo>
                    <a:pt x="7944" y="5101"/>
                  </a:lnTo>
                  <a:lnTo>
                    <a:pt x="7809" y="5552"/>
                  </a:lnTo>
                  <a:lnTo>
                    <a:pt x="7673" y="5958"/>
                  </a:lnTo>
                  <a:lnTo>
                    <a:pt x="7493" y="6319"/>
                  </a:lnTo>
                  <a:lnTo>
                    <a:pt x="7312" y="6635"/>
                  </a:lnTo>
                  <a:lnTo>
                    <a:pt x="6906" y="7177"/>
                  </a:lnTo>
                  <a:lnTo>
                    <a:pt x="6500" y="7719"/>
                  </a:lnTo>
                  <a:lnTo>
                    <a:pt x="6319" y="7989"/>
                  </a:lnTo>
                  <a:lnTo>
                    <a:pt x="6139" y="8260"/>
                  </a:lnTo>
                  <a:lnTo>
                    <a:pt x="6003" y="8621"/>
                  </a:lnTo>
                  <a:lnTo>
                    <a:pt x="5913" y="8982"/>
                  </a:lnTo>
                  <a:lnTo>
                    <a:pt x="5823" y="9389"/>
                  </a:lnTo>
                  <a:lnTo>
                    <a:pt x="5823" y="9840"/>
                  </a:lnTo>
                  <a:lnTo>
                    <a:pt x="4062" y="10066"/>
                  </a:lnTo>
                  <a:lnTo>
                    <a:pt x="2212" y="9840"/>
                  </a:lnTo>
                  <a:lnTo>
                    <a:pt x="2212" y="9840"/>
                  </a:lnTo>
                  <a:lnTo>
                    <a:pt x="2212" y="9389"/>
                  </a:lnTo>
                  <a:lnTo>
                    <a:pt x="2122" y="8982"/>
                  </a:lnTo>
                  <a:lnTo>
                    <a:pt x="2031" y="8621"/>
                  </a:lnTo>
                  <a:lnTo>
                    <a:pt x="1896" y="8260"/>
                  </a:lnTo>
                  <a:lnTo>
                    <a:pt x="1715" y="7989"/>
                  </a:lnTo>
                  <a:lnTo>
                    <a:pt x="1535" y="7719"/>
                  </a:lnTo>
                  <a:lnTo>
                    <a:pt x="1129" y="7177"/>
                  </a:lnTo>
                  <a:lnTo>
                    <a:pt x="722" y="6635"/>
                  </a:lnTo>
                  <a:lnTo>
                    <a:pt x="542" y="6319"/>
                  </a:lnTo>
                  <a:lnTo>
                    <a:pt x="361" y="5958"/>
                  </a:lnTo>
                  <a:lnTo>
                    <a:pt x="226" y="5552"/>
                  </a:lnTo>
                  <a:lnTo>
                    <a:pt x="91" y="5101"/>
                  </a:lnTo>
                  <a:lnTo>
                    <a:pt x="45" y="4604"/>
                  </a:lnTo>
                  <a:lnTo>
                    <a:pt x="0" y="4018"/>
                  </a:lnTo>
                  <a:lnTo>
                    <a:pt x="0" y="4018"/>
                  </a:lnTo>
                  <a:lnTo>
                    <a:pt x="45" y="3611"/>
                  </a:lnTo>
                  <a:lnTo>
                    <a:pt x="91" y="3205"/>
                  </a:lnTo>
                  <a:lnTo>
                    <a:pt x="181" y="2844"/>
                  </a:lnTo>
                  <a:lnTo>
                    <a:pt x="316" y="2483"/>
                  </a:lnTo>
                  <a:lnTo>
                    <a:pt x="497" y="2122"/>
                  </a:lnTo>
                  <a:lnTo>
                    <a:pt x="677" y="1761"/>
                  </a:lnTo>
                  <a:lnTo>
                    <a:pt x="903" y="1490"/>
                  </a:lnTo>
                  <a:lnTo>
                    <a:pt x="1174" y="1174"/>
                  </a:lnTo>
                  <a:lnTo>
                    <a:pt x="1445" y="948"/>
                  </a:lnTo>
                  <a:lnTo>
                    <a:pt x="1761" y="678"/>
                  </a:lnTo>
                  <a:lnTo>
                    <a:pt x="2122" y="497"/>
                  </a:lnTo>
                  <a:lnTo>
                    <a:pt x="2438" y="317"/>
                  </a:lnTo>
                  <a:lnTo>
                    <a:pt x="2844" y="181"/>
                  </a:lnTo>
                  <a:lnTo>
                    <a:pt x="3205" y="91"/>
                  </a:lnTo>
                  <a:lnTo>
                    <a:pt x="3611" y="46"/>
                  </a:lnTo>
                  <a:lnTo>
                    <a:pt x="4017" y="1"/>
                  </a:lnTo>
                  <a:lnTo>
                    <a:pt x="40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2032703" y="2428643"/>
              <a:ext cx="49993" cy="48861"/>
            </a:xfrm>
            <a:custGeom>
              <a:avLst/>
              <a:gdLst/>
              <a:ahLst/>
              <a:cxnLst/>
              <a:rect l="l" t="t" r="r" b="b"/>
              <a:pathLst>
                <a:path w="1987" h="1942" extrusionOk="0">
                  <a:moveTo>
                    <a:pt x="1896" y="91"/>
                  </a:moveTo>
                  <a:lnTo>
                    <a:pt x="1896" y="91"/>
                  </a:lnTo>
                  <a:lnTo>
                    <a:pt x="1806" y="46"/>
                  </a:lnTo>
                  <a:lnTo>
                    <a:pt x="1626" y="1"/>
                  </a:lnTo>
                  <a:lnTo>
                    <a:pt x="1490" y="1"/>
                  </a:lnTo>
                  <a:lnTo>
                    <a:pt x="1265" y="1"/>
                  </a:lnTo>
                  <a:lnTo>
                    <a:pt x="1039" y="46"/>
                  </a:lnTo>
                  <a:lnTo>
                    <a:pt x="858" y="136"/>
                  </a:lnTo>
                  <a:lnTo>
                    <a:pt x="633" y="227"/>
                  </a:lnTo>
                  <a:lnTo>
                    <a:pt x="452" y="407"/>
                  </a:lnTo>
                  <a:lnTo>
                    <a:pt x="452" y="407"/>
                  </a:lnTo>
                  <a:lnTo>
                    <a:pt x="272" y="588"/>
                  </a:lnTo>
                  <a:lnTo>
                    <a:pt x="136" y="813"/>
                  </a:lnTo>
                  <a:lnTo>
                    <a:pt x="91" y="994"/>
                  </a:lnTo>
                  <a:lnTo>
                    <a:pt x="46" y="1220"/>
                  </a:lnTo>
                  <a:lnTo>
                    <a:pt x="1" y="1445"/>
                  </a:lnTo>
                  <a:lnTo>
                    <a:pt x="46" y="1626"/>
                  </a:lnTo>
                  <a:lnTo>
                    <a:pt x="91" y="1761"/>
                  </a:lnTo>
                  <a:lnTo>
                    <a:pt x="136" y="1851"/>
                  </a:lnTo>
                  <a:lnTo>
                    <a:pt x="136" y="1851"/>
                  </a:lnTo>
                  <a:lnTo>
                    <a:pt x="226" y="1897"/>
                  </a:lnTo>
                  <a:lnTo>
                    <a:pt x="362" y="1942"/>
                  </a:lnTo>
                  <a:lnTo>
                    <a:pt x="542" y="1942"/>
                  </a:lnTo>
                  <a:lnTo>
                    <a:pt x="723" y="1942"/>
                  </a:lnTo>
                  <a:lnTo>
                    <a:pt x="949" y="1897"/>
                  </a:lnTo>
                  <a:lnTo>
                    <a:pt x="1174" y="1806"/>
                  </a:lnTo>
                  <a:lnTo>
                    <a:pt x="1400" y="1716"/>
                  </a:lnTo>
                  <a:lnTo>
                    <a:pt x="1581" y="1536"/>
                  </a:lnTo>
                  <a:lnTo>
                    <a:pt x="1581" y="1536"/>
                  </a:lnTo>
                  <a:lnTo>
                    <a:pt x="1716" y="1355"/>
                  </a:lnTo>
                  <a:lnTo>
                    <a:pt x="1851" y="1129"/>
                  </a:lnTo>
                  <a:lnTo>
                    <a:pt x="1942" y="904"/>
                  </a:lnTo>
                  <a:lnTo>
                    <a:pt x="1987" y="678"/>
                  </a:lnTo>
                  <a:lnTo>
                    <a:pt x="1987" y="497"/>
                  </a:lnTo>
                  <a:lnTo>
                    <a:pt x="1987" y="317"/>
                  </a:lnTo>
                  <a:lnTo>
                    <a:pt x="1942" y="181"/>
                  </a:lnTo>
                  <a:lnTo>
                    <a:pt x="1896" y="91"/>
                  </a:lnTo>
                  <a:lnTo>
                    <a:pt x="1896" y="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1954356" y="2428643"/>
              <a:ext cx="49993" cy="48861"/>
            </a:xfrm>
            <a:custGeom>
              <a:avLst/>
              <a:gdLst/>
              <a:ahLst/>
              <a:cxnLst/>
              <a:rect l="l" t="t" r="r" b="b"/>
              <a:pathLst>
                <a:path w="1987" h="1942" extrusionOk="0">
                  <a:moveTo>
                    <a:pt x="136" y="91"/>
                  </a:moveTo>
                  <a:lnTo>
                    <a:pt x="136" y="91"/>
                  </a:lnTo>
                  <a:lnTo>
                    <a:pt x="226" y="46"/>
                  </a:lnTo>
                  <a:lnTo>
                    <a:pt x="362" y="1"/>
                  </a:lnTo>
                  <a:lnTo>
                    <a:pt x="542" y="1"/>
                  </a:lnTo>
                  <a:lnTo>
                    <a:pt x="723" y="1"/>
                  </a:lnTo>
                  <a:lnTo>
                    <a:pt x="948" y="46"/>
                  </a:lnTo>
                  <a:lnTo>
                    <a:pt x="1174" y="136"/>
                  </a:lnTo>
                  <a:lnTo>
                    <a:pt x="1355" y="227"/>
                  </a:lnTo>
                  <a:lnTo>
                    <a:pt x="1580" y="407"/>
                  </a:lnTo>
                  <a:lnTo>
                    <a:pt x="1580" y="407"/>
                  </a:lnTo>
                  <a:lnTo>
                    <a:pt x="1716" y="588"/>
                  </a:lnTo>
                  <a:lnTo>
                    <a:pt x="1851" y="813"/>
                  </a:lnTo>
                  <a:lnTo>
                    <a:pt x="1941" y="994"/>
                  </a:lnTo>
                  <a:lnTo>
                    <a:pt x="1986" y="1220"/>
                  </a:lnTo>
                  <a:lnTo>
                    <a:pt x="1986" y="1445"/>
                  </a:lnTo>
                  <a:lnTo>
                    <a:pt x="1986" y="1626"/>
                  </a:lnTo>
                  <a:lnTo>
                    <a:pt x="1941" y="1761"/>
                  </a:lnTo>
                  <a:lnTo>
                    <a:pt x="1851" y="1851"/>
                  </a:lnTo>
                  <a:lnTo>
                    <a:pt x="1851" y="1851"/>
                  </a:lnTo>
                  <a:lnTo>
                    <a:pt x="1761" y="1897"/>
                  </a:lnTo>
                  <a:lnTo>
                    <a:pt x="1625" y="1942"/>
                  </a:lnTo>
                  <a:lnTo>
                    <a:pt x="1445" y="1942"/>
                  </a:lnTo>
                  <a:lnTo>
                    <a:pt x="1264" y="1942"/>
                  </a:lnTo>
                  <a:lnTo>
                    <a:pt x="1039" y="1897"/>
                  </a:lnTo>
                  <a:lnTo>
                    <a:pt x="813" y="1806"/>
                  </a:lnTo>
                  <a:lnTo>
                    <a:pt x="632" y="1716"/>
                  </a:lnTo>
                  <a:lnTo>
                    <a:pt x="407" y="1536"/>
                  </a:lnTo>
                  <a:lnTo>
                    <a:pt x="407" y="1536"/>
                  </a:lnTo>
                  <a:lnTo>
                    <a:pt x="271" y="1355"/>
                  </a:lnTo>
                  <a:lnTo>
                    <a:pt x="136" y="1129"/>
                  </a:lnTo>
                  <a:lnTo>
                    <a:pt x="91" y="904"/>
                  </a:lnTo>
                  <a:lnTo>
                    <a:pt x="46" y="678"/>
                  </a:lnTo>
                  <a:lnTo>
                    <a:pt x="0" y="497"/>
                  </a:lnTo>
                  <a:lnTo>
                    <a:pt x="46" y="317"/>
                  </a:lnTo>
                  <a:lnTo>
                    <a:pt x="46" y="181"/>
                  </a:lnTo>
                  <a:lnTo>
                    <a:pt x="136" y="91"/>
                  </a:lnTo>
                  <a:lnTo>
                    <a:pt x="136" y="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2011141" y="2334395"/>
              <a:ext cx="110176" cy="246442"/>
            </a:xfrm>
            <a:custGeom>
              <a:avLst/>
              <a:gdLst/>
              <a:ahLst/>
              <a:cxnLst/>
              <a:rect l="l" t="t" r="r" b="b"/>
              <a:pathLst>
                <a:path w="4379" h="9795" extrusionOk="0">
                  <a:moveTo>
                    <a:pt x="361" y="1"/>
                  </a:moveTo>
                  <a:lnTo>
                    <a:pt x="361" y="1"/>
                  </a:lnTo>
                  <a:lnTo>
                    <a:pt x="768" y="1"/>
                  </a:lnTo>
                  <a:lnTo>
                    <a:pt x="1174" y="46"/>
                  </a:lnTo>
                  <a:lnTo>
                    <a:pt x="1535" y="181"/>
                  </a:lnTo>
                  <a:lnTo>
                    <a:pt x="1941" y="272"/>
                  </a:lnTo>
                  <a:lnTo>
                    <a:pt x="2257" y="452"/>
                  </a:lnTo>
                  <a:lnTo>
                    <a:pt x="2618" y="678"/>
                  </a:lnTo>
                  <a:lnTo>
                    <a:pt x="2889" y="903"/>
                  </a:lnTo>
                  <a:lnTo>
                    <a:pt x="3205" y="1174"/>
                  </a:lnTo>
                  <a:lnTo>
                    <a:pt x="3476" y="1445"/>
                  </a:lnTo>
                  <a:lnTo>
                    <a:pt x="3701" y="1761"/>
                  </a:lnTo>
                  <a:lnTo>
                    <a:pt x="3882" y="2077"/>
                  </a:lnTo>
                  <a:lnTo>
                    <a:pt x="4062" y="2438"/>
                  </a:lnTo>
                  <a:lnTo>
                    <a:pt x="4198" y="2799"/>
                  </a:lnTo>
                  <a:lnTo>
                    <a:pt x="4288" y="3160"/>
                  </a:lnTo>
                  <a:lnTo>
                    <a:pt x="4333" y="3566"/>
                  </a:lnTo>
                  <a:lnTo>
                    <a:pt x="4378" y="3973"/>
                  </a:lnTo>
                  <a:lnTo>
                    <a:pt x="4378" y="3973"/>
                  </a:lnTo>
                  <a:lnTo>
                    <a:pt x="4333" y="4559"/>
                  </a:lnTo>
                  <a:lnTo>
                    <a:pt x="4288" y="5101"/>
                  </a:lnTo>
                  <a:lnTo>
                    <a:pt x="4153" y="5552"/>
                  </a:lnTo>
                  <a:lnTo>
                    <a:pt x="4017" y="5913"/>
                  </a:lnTo>
                  <a:lnTo>
                    <a:pt x="3837" y="6274"/>
                  </a:lnTo>
                  <a:lnTo>
                    <a:pt x="3656" y="6590"/>
                  </a:lnTo>
                  <a:lnTo>
                    <a:pt x="3250" y="7132"/>
                  </a:lnTo>
                  <a:lnTo>
                    <a:pt x="2844" y="7674"/>
                  </a:lnTo>
                  <a:lnTo>
                    <a:pt x="2663" y="7944"/>
                  </a:lnTo>
                  <a:lnTo>
                    <a:pt x="2483" y="8260"/>
                  </a:lnTo>
                  <a:lnTo>
                    <a:pt x="2347" y="8576"/>
                  </a:lnTo>
                  <a:lnTo>
                    <a:pt x="2257" y="8937"/>
                  </a:lnTo>
                  <a:lnTo>
                    <a:pt x="2167" y="9344"/>
                  </a:lnTo>
                  <a:lnTo>
                    <a:pt x="2167" y="9795"/>
                  </a:lnTo>
                  <a:lnTo>
                    <a:pt x="1399" y="9795"/>
                  </a:lnTo>
                  <a:lnTo>
                    <a:pt x="1399" y="9795"/>
                  </a:lnTo>
                  <a:lnTo>
                    <a:pt x="1399" y="9344"/>
                  </a:lnTo>
                  <a:lnTo>
                    <a:pt x="1490" y="8937"/>
                  </a:lnTo>
                  <a:lnTo>
                    <a:pt x="1580" y="8576"/>
                  </a:lnTo>
                  <a:lnTo>
                    <a:pt x="1761" y="8260"/>
                  </a:lnTo>
                  <a:lnTo>
                    <a:pt x="1896" y="7944"/>
                  </a:lnTo>
                  <a:lnTo>
                    <a:pt x="2122" y="7674"/>
                  </a:lnTo>
                  <a:lnTo>
                    <a:pt x="2528" y="7132"/>
                  </a:lnTo>
                  <a:lnTo>
                    <a:pt x="2934" y="6590"/>
                  </a:lnTo>
                  <a:lnTo>
                    <a:pt x="3115" y="6274"/>
                  </a:lnTo>
                  <a:lnTo>
                    <a:pt x="3250" y="5913"/>
                  </a:lnTo>
                  <a:lnTo>
                    <a:pt x="3431" y="5552"/>
                  </a:lnTo>
                  <a:lnTo>
                    <a:pt x="3521" y="5101"/>
                  </a:lnTo>
                  <a:lnTo>
                    <a:pt x="3611" y="4559"/>
                  </a:lnTo>
                  <a:lnTo>
                    <a:pt x="3611" y="3973"/>
                  </a:lnTo>
                  <a:lnTo>
                    <a:pt x="3611" y="3973"/>
                  </a:lnTo>
                  <a:lnTo>
                    <a:pt x="3611" y="3612"/>
                  </a:lnTo>
                  <a:lnTo>
                    <a:pt x="3566" y="3205"/>
                  </a:lnTo>
                  <a:lnTo>
                    <a:pt x="3476" y="2844"/>
                  </a:lnTo>
                  <a:lnTo>
                    <a:pt x="3340" y="2528"/>
                  </a:lnTo>
                  <a:lnTo>
                    <a:pt x="3205" y="2167"/>
                  </a:lnTo>
                  <a:lnTo>
                    <a:pt x="3024" y="1851"/>
                  </a:lnTo>
                  <a:lnTo>
                    <a:pt x="2799" y="1580"/>
                  </a:lnTo>
                  <a:lnTo>
                    <a:pt x="2573" y="1264"/>
                  </a:lnTo>
                  <a:lnTo>
                    <a:pt x="2302" y="1039"/>
                  </a:lnTo>
                  <a:lnTo>
                    <a:pt x="2031" y="813"/>
                  </a:lnTo>
                  <a:lnTo>
                    <a:pt x="1715" y="587"/>
                  </a:lnTo>
                  <a:lnTo>
                    <a:pt x="1399" y="407"/>
                  </a:lnTo>
                  <a:lnTo>
                    <a:pt x="1083" y="272"/>
                  </a:lnTo>
                  <a:lnTo>
                    <a:pt x="722" y="136"/>
                  </a:lnTo>
                  <a:lnTo>
                    <a:pt x="361" y="46"/>
                  </a:lnTo>
                  <a:lnTo>
                    <a:pt x="0" y="1"/>
                  </a:lnTo>
                  <a:lnTo>
                    <a:pt x="0" y="1"/>
                  </a:lnTo>
                  <a:lnTo>
                    <a:pt x="361" y="1"/>
                  </a:lnTo>
                  <a:lnTo>
                    <a:pt x="361"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2218934" y="2517230"/>
              <a:ext cx="86349" cy="63604"/>
            </a:xfrm>
            <a:custGeom>
              <a:avLst/>
              <a:gdLst/>
              <a:ahLst/>
              <a:cxnLst/>
              <a:rect l="l" t="t" r="r" b="b"/>
              <a:pathLst>
                <a:path w="3432" h="2528" extrusionOk="0">
                  <a:moveTo>
                    <a:pt x="859" y="0"/>
                  </a:moveTo>
                  <a:lnTo>
                    <a:pt x="2574" y="0"/>
                  </a:lnTo>
                  <a:lnTo>
                    <a:pt x="2574" y="0"/>
                  </a:lnTo>
                  <a:lnTo>
                    <a:pt x="2754" y="0"/>
                  </a:lnTo>
                  <a:lnTo>
                    <a:pt x="2935" y="91"/>
                  </a:lnTo>
                  <a:lnTo>
                    <a:pt x="3070" y="136"/>
                  </a:lnTo>
                  <a:lnTo>
                    <a:pt x="3206" y="271"/>
                  </a:lnTo>
                  <a:lnTo>
                    <a:pt x="3296" y="362"/>
                  </a:lnTo>
                  <a:lnTo>
                    <a:pt x="3386" y="542"/>
                  </a:lnTo>
                  <a:lnTo>
                    <a:pt x="3431" y="677"/>
                  </a:lnTo>
                  <a:lnTo>
                    <a:pt x="3431" y="858"/>
                  </a:lnTo>
                  <a:lnTo>
                    <a:pt x="3431" y="2393"/>
                  </a:lnTo>
                  <a:lnTo>
                    <a:pt x="1716" y="2528"/>
                  </a:lnTo>
                  <a:lnTo>
                    <a:pt x="1" y="2393"/>
                  </a:lnTo>
                  <a:lnTo>
                    <a:pt x="1" y="858"/>
                  </a:lnTo>
                  <a:lnTo>
                    <a:pt x="1" y="858"/>
                  </a:lnTo>
                  <a:lnTo>
                    <a:pt x="1" y="677"/>
                  </a:lnTo>
                  <a:lnTo>
                    <a:pt x="46" y="542"/>
                  </a:lnTo>
                  <a:lnTo>
                    <a:pt x="136" y="362"/>
                  </a:lnTo>
                  <a:lnTo>
                    <a:pt x="227" y="271"/>
                  </a:lnTo>
                  <a:lnTo>
                    <a:pt x="362" y="136"/>
                  </a:lnTo>
                  <a:lnTo>
                    <a:pt x="497" y="91"/>
                  </a:lnTo>
                  <a:lnTo>
                    <a:pt x="678" y="0"/>
                  </a:lnTo>
                  <a:lnTo>
                    <a:pt x="859" y="0"/>
                  </a:lnTo>
                  <a:lnTo>
                    <a:pt x="8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2285934" y="2517230"/>
              <a:ext cx="19348" cy="60208"/>
            </a:xfrm>
            <a:custGeom>
              <a:avLst/>
              <a:gdLst/>
              <a:ahLst/>
              <a:cxnLst/>
              <a:rect l="l" t="t" r="r" b="b"/>
              <a:pathLst>
                <a:path w="769" h="2393" extrusionOk="0">
                  <a:moveTo>
                    <a:pt x="46" y="2167"/>
                  </a:moveTo>
                  <a:lnTo>
                    <a:pt x="46" y="2167"/>
                  </a:lnTo>
                  <a:lnTo>
                    <a:pt x="1" y="2393"/>
                  </a:lnTo>
                  <a:lnTo>
                    <a:pt x="768" y="2393"/>
                  </a:lnTo>
                  <a:lnTo>
                    <a:pt x="768" y="858"/>
                  </a:lnTo>
                  <a:lnTo>
                    <a:pt x="768" y="858"/>
                  </a:lnTo>
                  <a:lnTo>
                    <a:pt x="768" y="677"/>
                  </a:lnTo>
                  <a:lnTo>
                    <a:pt x="723" y="542"/>
                  </a:lnTo>
                  <a:lnTo>
                    <a:pt x="678" y="407"/>
                  </a:lnTo>
                  <a:lnTo>
                    <a:pt x="588" y="271"/>
                  </a:lnTo>
                  <a:lnTo>
                    <a:pt x="317" y="91"/>
                  </a:lnTo>
                  <a:lnTo>
                    <a:pt x="181" y="46"/>
                  </a:lnTo>
                  <a:lnTo>
                    <a:pt x="46" y="0"/>
                  </a:lnTo>
                  <a:lnTo>
                    <a:pt x="46" y="216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1999769" y="2644411"/>
              <a:ext cx="40910" cy="27273"/>
            </a:xfrm>
            <a:custGeom>
              <a:avLst/>
              <a:gdLst/>
              <a:ahLst/>
              <a:cxnLst/>
              <a:rect l="l" t="t" r="r" b="b"/>
              <a:pathLst>
                <a:path w="1626" h="1084" extrusionOk="0">
                  <a:moveTo>
                    <a:pt x="1626" y="1"/>
                  </a:moveTo>
                  <a:lnTo>
                    <a:pt x="1626" y="632"/>
                  </a:lnTo>
                  <a:lnTo>
                    <a:pt x="1626" y="632"/>
                  </a:lnTo>
                  <a:lnTo>
                    <a:pt x="1626" y="813"/>
                  </a:lnTo>
                  <a:lnTo>
                    <a:pt x="1490" y="948"/>
                  </a:lnTo>
                  <a:lnTo>
                    <a:pt x="1355" y="1039"/>
                  </a:lnTo>
                  <a:lnTo>
                    <a:pt x="1174" y="1084"/>
                  </a:lnTo>
                  <a:lnTo>
                    <a:pt x="452" y="1084"/>
                  </a:lnTo>
                  <a:lnTo>
                    <a:pt x="452" y="1084"/>
                  </a:lnTo>
                  <a:lnTo>
                    <a:pt x="272" y="1039"/>
                  </a:lnTo>
                  <a:lnTo>
                    <a:pt x="136" y="948"/>
                  </a:lnTo>
                  <a:lnTo>
                    <a:pt x="46" y="813"/>
                  </a:lnTo>
                  <a:lnTo>
                    <a:pt x="1" y="632"/>
                  </a:lnTo>
                  <a:lnTo>
                    <a:pt x="1" y="1"/>
                  </a:lnTo>
                  <a:lnTo>
                    <a:pt x="16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1914604" y="2328735"/>
              <a:ext cx="397503" cy="388395"/>
            </a:xfrm>
            <a:custGeom>
              <a:avLst/>
              <a:gdLst/>
              <a:ahLst/>
              <a:cxnLst/>
              <a:rect l="l" t="t" r="r" b="b"/>
              <a:pathLst>
                <a:path w="15799" h="15437" extrusionOk="0">
                  <a:moveTo>
                    <a:pt x="2393" y="4198"/>
                  </a:moveTo>
                  <a:lnTo>
                    <a:pt x="2709" y="4333"/>
                  </a:lnTo>
                  <a:lnTo>
                    <a:pt x="2844" y="4423"/>
                  </a:lnTo>
                  <a:lnTo>
                    <a:pt x="2980" y="4514"/>
                  </a:lnTo>
                  <a:lnTo>
                    <a:pt x="3115" y="4694"/>
                  </a:lnTo>
                  <a:lnTo>
                    <a:pt x="3205" y="4875"/>
                  </a:lnTo>
                  <a:lnTo>
                    <a:pt x="3296" y="5055"/>
                  </a:lnTo>
                  <a:lnTo>
                    <a:pt x="3341" y="5236"/>
                  </a:lnTo>
                  <a:lnTo>
                    <a:pt x="3341" y="5371"/>
                  </a:lnTo>
                  <a:lnTo>
                    <a:pt x="3115" y="5145"/>
                  </a:lnTo>
                  <a:lnTo>
                    <a:pt x="3025" y="5100"/>
                  </a:lnTo>
                  <a:lnTo>
                    <a:pt x="2844" y="5100"/>
                  </a:lnTo>
                  <a:lnTo>
                    <a:pt x="2799" y="5145"/>
                  </a:lnTo>
                  <a:lnTo>
                    <a:pt x="2754" y="5236"/>
                  </a:lnTo>
                  <a:lnTo>
                    <a:pt x="2709" y="5326"/>
                  </a:lnTo>
                  <a:lnTo>
                    <a:pt x="2754" y="5416"/>
                  </a:lnTo>
                  <a:lnTo>
                    <a:pt x="2799" y="5461"/>
                  </a:lnTo>
                  <a:lnTo>
                    <a:pt x="3025" y="5687"/>
                  </a:lnTo>
                  <a:lnTo>
                    <a:pt x="3025" y="5687"/>
                  </a:lnTo>
                  <a:lnTo>
                    <a:pt x="2799" y="5642"/>
                  </a:lnTo>
                  <a:lnTo>
                    <a:pt x="2438" y="5552"/>
                  </a:lnTo>
                  <a:lnTo>
                    <a:pt x="2303" y="5461"/>
                  </a:lnTo>
                  <a:lnTo>
                    <a:pt x="2167" y="5326"/>
                  </a:lnTo>
                  <a:lnTo>
                    <a:pt x="2032" y="5191"/>
                  </a:lnTo>
                  <a:lnTo>
                    <a:pt x="1942" y="5055"/>
                  </a:lnTo>
                  <a:lnTo>
                    <a:pt x="1851" y="4739"/>
                  </a:lnTo>
                  <a:lnTo>
                    <a:pt x="1806" y="4423"/>
                  </a:lnTo>
                  <a:lnTo>
                    <a:pt x="1851" y="4288"/>
                  </a:lnTo>
                  <a:lnTo>
                    <a:pt x="1851" y="4243"/>
                  </a:lnTo>
                  <a:lnTo>
                    <a:pt x="1942" y="4198"/>
                  </a:lnTo>
                  <a:close/>
                  <a:moveTo>
                    <a:pt x="6320" y="4198"/>
                  </a:moveTo>
                  <a:lnTo>
                    <a:pt x="6410" y="4243"/>
                  </a:lnTo>
                  <a:lnTo>
                    <a:pt x="6455" y="4288"/>
                  </a:lnTo>
                  <a:lnTo>
                    <a:pt x="6455" y="4423"/>
                  </a:lnTo>
                  <a:lnTo>
                    <a:pt x="6410" y="4739"/>
                  </a:lnTo>
                  <a:lnTo>
                    <a:pt x="6320" y="5055"/>
                  </a:lnTo>
                  <a:lnTo>
                    <a:pt x="6229" y="5191"/>
                  </a:lnTo>
                  <a:lnTo>
                    <a:pt x="6094" y="5326"/>
                  </a:lnTo>
                  <a:lnTo>
                    <a:pt x="5959" y="5461"/>
                  </a:lnTo>
                  <a:lnTo>
                    <a:pt x="5823" y="5552"/>
                  </a:lnTo>
                  <a:lnTo>
                    <a:pt x="5507" y="5642"/>
                  </a:lnTo>
                  <a:lnTo>
                    <a:pt x="5282" y="5687"/>
                  </a:lnTo>
                  <a:lnTo>
                    <a:pt x="5282" y="5687"/>
                  </a:lnTo>
                  <a:lnTo>
                    <a:pt x="5462" y="5461"/>
                  </a:lnTo>
                  <a:lnTo>
                    <a:pt x="5552" y="5416"/>
                  </a:lnTo>
                  <a:lnTo>
                    <a:pt x="5552" y="5326"/>
                  </a:lnTo>
                  <a:lnTo>
                    <a:pt x="5552" y="5236"/>
                  </a:lnTo>
                  <a:lnTo>
                    <a:pt x="5462" y="5145"/>
                  </a:lnTo>
                  <a:lnTo>
                    <a:pt x="5417" y="5100"/>
                  </a:lnTo>
                  <a:lnTo>
                    <a:pt x="5236" y="5100"/>
                  </a:lnTo>
                  <a:lnTo>
                    <a:pt x="5146" y="5145"/>
                  </a:lnTo>
                  <a:lnTo>
                    <a:pt x="4920" y="5371"/>
                  </a:lnTo>
                  <a:lnTo>
                    <a:pt x="4966" y="5145"/>
                  </a:lnTo>
                  <a:lnTo>
                    <a:pt x="5101" y="4829"/>
                  </a:lnTo>
                  <a:lnTo>
                    <a:pt x="5191" y="4649"/>
                  </a:lnTo>
                  <a:lnTo>
                    <a:pt x="5282" y="4514"/>
                  </a:lnTo>
                  <a:lnTo>
                    <a:pt x="5417" y="4423"/>
                  </a:lnTo>
                  <a:lnTo>
                    <a:pt x="5598" y="4333"/>
                  </a:lnTo>
                  <a:lnTo>
                    <a:pt x="5913" y="4198"/>
                  </a:lnTo>
                  <a:close/>
                  <a:moveTo>
                    <a:pt x="14715" y="7718"/>
                  </a:moveTo>
                  <a:lnTo>
                    <a:pt x="14940" y="7763"/>
                  </a:lnTo>
                  <a:lnTo>
                    <a:pt x="15121" y="7899"/>
                  </a:lnTo>
                  <a:lnTo>
                    <a:pt x="15256" y="8079"/>
                  </a:lnTo>
                  <a:lnTo>
                    <a:pt x="15347" y="8350"/>
                  </a:lnTo>
                  <a:lnTo>
                    <a:pt x="15347" y="9614"/>
                  </a:lnTo>
                  <a:lnTo>
                    <a:pt x="14354" y="9614"/>
                  </a:lnTo>
                  <a:lnTo>
                    <a:pt x="14263" y="9659"/>
                  </a:lnTo>
                  <a:lnTo>
                    <a:pt x="14173" y="9704"/>
                  </a:lnTo>
                  <a:lnTo>
                    <a:pt x="14128" y="9794"/>
                  </a:lnTo>
                  <a:lnTo>
                    <a:pt x="14128" y="9885"/>
                  </a:lnTo>
                  <a:lnTo>
                    <a:pt x="14128" y="9975"/>
                  </a:lnTo>
                  <a:lnTo>
                    <a:pt x="14173" y="10020"/>
                  </a:lnTo>
                  <a:lnTo>
                    <a:pt x="14263" y="10065"/>
                  </a:lnTo>
                  <a:lnTo>
                    <a:pt x="14354" y="10110"/>
                  </a:lnTo>
                  <a:lnTo>
                    <a:pt x="15347" y="10110"/>
                  </a:lnTo>
                  <a:lnTo>
                    <a:pt x="15347" y="10652"/>
                  </a:lnTo>
                  <a:lnTo>
                    <a:pt x="12323" y="10652"/>
                  </a:lnTo>
                  <a:lnTo>
                    <a:pt x="12323" y="10110"/>
                  </a:lnTo>
                  <a:lnTo>
                    <a:pt x="13496" y="10110"/>
                  </a:lnTo>
                  <a:lnTo>
                    <a:pt x="13586" y="10020"/>
                  </a:lnTo>
                  <a:lnTo>
                    <a:pt x="13632" y="9885"/>
                  </a:lnTo>
                  <a:lnTo>
                    <a:pt x="13586" y="9749"/>
                  </a:lnTo>
                  <a:lnTo>
                    <a:pt x="13496" y="9659"/>
                  </a:lnTo>
                  <a:lnTo>
                    <a:pt x="13361" y="9614"/>
                  </a:lnTo>
                  <a:lnTo>
                    <a:pt x="12323" y="9614"/>
                  </a:lnTo>
                  <a:lnTo>
                    <a:pt x="12323" y="8350"/>
                  </a:lnTo>
                  <a:lnTo>
                    <a:pt x="12368" y="8079"/>
                  </a:lnTo>
                  <a:lnTo>
                    <a:pt x="12503" y="7899"/>
                  </a:lnTo>
                  <a:lnTo>
                    <a:pt x="12729" y="7763"/>
                  </a:lnTo>
                  <a:lnTo>
                    <a:pt x="12955" y="7718"/>
                  </a:lnTo>
                  <a:close/>
                  <a:moveTo>
                    <a:pt x="5778" y="10246"/>
                  </a:moveTo>
                  <a:lnTo>
                    <a:pt x="5778" y="10697"/>
                  </a:lnTo>
                  <a:lnTo>
                    <a:pt x="5282" y="10697"/>
                  </a:lnTo>
                  <a:lnTo>
                    <a:pt x="5191" y="10742"/>
                  </a:lnTo>
                  <a:lnTo>
                    <a:pt x="5146" y="10832"/>
                  </a:lnTo>
                  <a:lnTo>
                    <a:pt x="5146" y="10923"/>
                  </a:lnTo>
                  <a:lnTo>
                    <a:pt x="5146" y="11013"/>
                  </a:lnTo>
                  <a:lnTo>
                    <a:pt x="5236" y="11103"/>
                  </a:lnTo>
                  <a:lnTo>
                    <a:pt x="5282" y="11148"/>
                  </a:lnTo>
                  <a:lnTo>
                    <a:pt x="5778" y="11148"/>
                  </a:lnTo>
                  <a:lnTo>
                    <a:pt x="5778" y="11555"/>
                  </a:lnTo>
                  <a:lnTo>
                    <a:pt x="2664" y="11555"/>
                  </a:lnTo>
                  <a:lnTo>
                    <a:pt x="2664" y="11148"/>
                  </a:lnTo>
                  <a:lnTo>
                    <a:pt x="4379" y="11148"/>
                  </a:lnTo>
                  <a:lnTo>
                    <a:pt x="4469" y="11103"/>
                  </a:lnTo>
                  <a:lnTo>
                    <a:pt x="4514" y="11013"/>
                  </a:lnTo>
                  <a:lnTo>
                    <a:pt x="4514" y="10923"/>
                  </a:lnTo>
                  <a:lnTo>
                    <a:pt x="4514" y="10832"/>
                  </a:lnTo>
                  <a:lnTo>
                    <a:pt x="4469" y="10742"/>
                  </a:lnTo>
                  <a:lnTo>
                    <a:pt x="4379" y="10697"/>
                  </a:lnTo>
                  <a:lnTo>
                    <a:pt x="2664" y="10697"/>
                  </a:lnTo>
                  <a:lnTo>
                    <a:pt x="2664" y="10246"/>
                  </a:lnTo>
                  <a:close/>
                  <a:moveTo>
                    <a:pt x="5733" y="12051"/>
                  </a:moveTo>
                  <a:lnTo>
                    <a:pt x="5733" y="12232"/>
                  </a:lnTo>
                  <a:lnTo>
                    <a:pt x="5643" y="12367"/>
                  </a:lnTo>
                  <a:lnTo>
                    <a:pt x="5507" y="12457"/>
                  </a:lnTo>
                  <a:lnTo>
                    <a:pt x="2844" y="12457"/>
                  </a:lnTo>
                  <a:lnTo>
                    <a:pt x="2754" y="12367"/>
                  </a:lnTo>
                  <a:lnTo>
                    <a:pt x="2664" y="12232"/>
                  </a:lnTo>
                  <a:lnTo>
                    <a:pt x="2619" y="12051"/>
                  </a:lnTo>
                  <a:close/>
                  <a:moveTo>
                    <a:pt x="4785" y="12954"/>
                  </a:moveTo>
                  <a:lnTo>
                    <a:pt x="4785" y="13179"/>
                  </a:lnTo>
                  <a:lnTo>
                    <a:pt x="4740" y="13270"/>
                  </a:lnTo>
                  <a:lnTo>
                    <a:pt x="4695" y="13315"/>
                  </a:lnTo>
                  <a:lnTo>
                    <a:pt x="4650" y="13405"/>
                  </a:lnTo>
                  <a:lnTo>
                    <a:pt x="3747" y="13405"/>
                  </a:lnTo>
                  <a:lnTo>
                    <a:pt x="3657" y="13315"/>
                  </a:lnTo>
                  <a:lnTo>
                    <a:pt x="3612" y="13270"/>
                  </a:lnTo>
                  <a:lnTo>
                    <a:pt x="3612" y="13179"/>
                  </a:lnTo>
                  <a:lnTo>
                    <a:pt x="3612" y="12954"/>
                  </a:lnTo>
                  <a:close/>
                  <a:moveTo>
                    <a:pt x="3747" y="0"/>
                  </a:moveTo>
                  <a:lnTo>
                    <a:pt x="3341" y="45"/>
                  </a:lnTo>
                  <a:lnTo>
                    <a:pt x="2935" y="181"/>
                  </a:lnTo>
                  <a:lnTo>
                    <a:pt x="2528" y="316"/>
                  </a:lnTo>
                  <a:lnTo>
                    <a:pt x="2167" y="497"/>
                  </a:lnTo>
                  <a:lnTo>
                    <a:pt x="1851" y="722"/>
                  </a:lnTo>
                  <a:lnTo>
                    <a:pt x="1490" y="948"/>
                  </a:lnTo>
                  <a:lnTo>
                    <a:pt x="1219" y="1219"/>
                  </a:lnTo>
                  <a:lnTo>
                    <a:pt x="949" y="1535"/>
                  </a:lnTo>
                  <a:lnTo>
                    <a:pt x="678" y="1851"/>
                  </a:lnTo>
                  <a:lnTo>
                    <a:pt x="497" y="2212"/>
                  </a:lnTo>
                  <a:lnTo>
                    <a:pt x="317" y="2573"/>
                  </a:lnTo>
                  <a:lnTo>
                    <a:pt x="181" y="2934"/>
                  </a:lnTo>
                  <a:lnTo>
                    <a:pt x="46" y="3340"/>
                  </a:lnTo>
                  <a:lnTo>
                    <a:pt x="1" y="3791"/>
                  </a:lnTo>
                  <a:lnTo>
                    <a:pt x="1" y="4198"/>
                  </a:lnTo>
                  <a:lnTo>
                    <a:pt x="1" y="4875"/>
                  </a:lnTo>
                  <a:lnTo>
                    <a:pt x="91" y="5416"/>
                  </a:lnTo>
                  <a:lnTo>
                    <a:pt x="226" y="5913"/>
                  </a:lnTo>
                  <a:lnTo>
                    <a:pt x="362" y="6319"/>
                  </a:lnTo>
                  <a:lnTo>
                    <a:pt x="588" y="6680"/>
                  </a:lnTo>
                  <a:lnTo>
                    <a:pt x="768" y="7041"/>
                  </a:lnTo>
                  <a:lnTo>
                    <a:pt x="1219" y="7628"/>
                  </a:lnTo>
                  <a:lnTo>
                    <a:pt x="1580" y="8079"/>
                  </a:lnTo>
                  <a:lnTo>
                    <a:pt x="1761" y="8350"/>
                  </a:lnTo>
                  <a:lnTo>
                    <a:pt x="1896" y="8621"/>
                  </a:lnTo>
                  <a:lnTo>
                    <a:pt x="1987" y="8892"/>
                  </a:lnTo>
                  <a:lnTo>
                    <a:pt x="2122" y="9253"/>
                  </a:lnTo>
                  <a:lnTo>
                    <a:pt x="2167" y="9614"/>
                  </a:lnTo>
                  <a:lnTo>
                    <a:pt x="2167" y="10020"/>
                  </a:lnTo>
                  <a:lnTo>
                    <a:pt x="2167" y="12096"/>
                  </a:lnTo>
                  <a:lnTo>
                    <a:pt x="2212" y="12277"/>
                  </a:lnTo>
                  <a:lnTo>
                    <a:pt x="2258" y="12412"/>
                  </a:lnTo>
                  <a:lnTo>
                    <a:pt x="2303" y="12548"/>
                  </a:lnTo>
                  <a:lnTo>
                    <a:pt x="2438" y="12683"/>
                  </a:lnTo>
                  <a:lnTo>
                    <a:pt x="2528" y="12773"/>
                  </a:lnTo>
                  <a:lnTo>
                    <a:pt x="2664" y="12863"/>
                  </a:lnTo>
                  <a:lnTo>
                    <a:pt x="2844" y="12909"/>
                  </a:lnTo>
                  <a:lnTo>
                    <a:pt x="3025" y="12954"/>
                  </a:lnTo>
                  <a:lnTo>
                    <a:pt x="3160" y="12954"/>
                  </a:lnTo>
                  <a:lnTo>
                    <a:pt x="3160" y="13134"/>
                  </a:lnTo>
                  <a:lnTo>
                    <a:pt x="3160" y="13270"/>
                  </a:lnTo>
                  <a:lnTo>
                    <a:pt x="3205" y="13405"/>
                  </a:lnTo>
                  <a:lnTo>
                    <a:pt x="3341" y="13631"/>
                  </a:lnTo>
                  <a:lnTo>
                    <a:pt x="3566" y="13766"/>
                  </a:lnTo>
                  <a:lnTo>
                    <a:pt x="3702" y="13811"/>
                  </a:lnTo>
                  <a:lnTo>
                    <a:pt x="3973" y="13811"/>
                  </a:lnTo>
                  <a:lnTo>
                    <a:pt x="3973" y="14218"/>
                  </a:lnTo>
                  <a:lnTo>
                    <a:pt x="4018" y="14488"/>
                  </a:lnTo>
                  <a:lnTo>
                    <a:pt x="4063" y="14714"/>
                  </a:lnTo>
                  <a:lnTo>
                    <a:pt x="4198" y="14895"/>
                  </a:lnTo>
                  <a:lnTo>
                    <a:pt x="4334" y="15075"/>
                  </a:lnTo>
                  <a:lnTo>
                    <a:pt x="4514" y="15210"/>
                  </a:lnTo>
                  <a:lnTo>
                    <a:pt x="4740" y="15346"/>
                  </a:lnTo>
                  <a:lnTo>
                    <a:pt x="4966" y="15436"/>
                  </a:lnTo>
                  <a:lnTo>
                    <a:pt x="8983" y="15436"/>
                  </a:lnTo>
                  <a:lnTo>
                    <a:pt x="9208" y="15346"/>
                  </a:lnTo>
                  <a:lnTo>
                    <a:pt x="9434" y="15256"/>
                  </a:lnTo>
                  <a:lnTo>
                    <a:pt x="9569" y="15075"/>
                  </a:lnTo>
                  <a:lnTo>
                    <a:pt x="9750" y="14895"/>
                  </a:lnTo>
                  <a:lnTo>
                    <a:pt x="9840" y="14714"/>
                  </a:lnTo>
                  <a:lnTo>
                    <a:pt x="9930" y="14488"/>
                  </a:lnTo>
                  <a:lnTo>
                    <a:pt x="9930" y="14218"/>
                  </a:lnTo>
                  <a:lnTo>
                    <a:pt x="9930" y="2437"/>
                  </a:lnTo>
                  <a:lnTo>
                    <a:pt x="9976" y="2302"/>
                  </a:lnTo>
                  <a:lnTo>
                    <a:pt x="10021" y="2167"/>
                  </a:lnTo>
                  <a:lnTo>
                    <a:pt x="10066" y="2031"/>
                  </a:lnTo>
                  <a:lnTo>
                    <a:pt x="10156" y="1941"/>
                  </a:lnTo>
                  <a:lnTo>
                    <a:pt x="10292" y="1851"/>
                  </a:lnTo>
                  <a:lnTo>
                    <a:pt x="10382" y="1760"/>
                  </a:lnTo>
                  <a:lnTo>
                    <a:pt x="10517" y="1715"/>
                  </a:lnTo>
                  <a:lnTo>
                    <a:pt x="13000" y="1715"/>
                  </a:lnTo>
                  <a:lnTo>
                    <a:pt x="13135" y="1760"/>
                  </a:lnTo>
                  <a:lnTo>
                    <a:pt x="13270" y="1851"/>
                  </a:lnTo>
                  <a:lnTo>
                    <a:pt x="13361" y="1941"/>
                  </a:lnTo>
                  <a:lnTo>
                    <a:pt x="13451" y="2031"/>
                  </a:lnTo>
                  <a:lnTo>
                    <a:pt x="13541" y="2167"/>
                  </a:lnTo>
                  <a:lnTo>
                    <a:pt x="13586" y="2302"/>
                  </a:lnTo>
                  <a:lnTo>
                    <a:pt x="13586" y="2437"/>
                  </a:lnTo>
                  <a:lnTo>
                    <a:pt x="13586" y="7267"/>
                  </a:lnTo>
                  <a:lnTo>
                    <a:pt x="12729" y="7267"/>
                  </a:lnTo>
                  <a:lnTo>
                    <a:pt x="12548" y="7312"/>
                  </a:lnTo>
                  <a:lnTo>
                    <a:pt x="12323" y="7447"/>
                  </a:lnTo>
                  <a:lnTo>
                    <a:pt x="12187" y="7583"/>
                  </a:lnTo>
                  <a:lnTo>
                    <a:pt x="12052" y="7718"/>
                  </a:lnTo>
                  <a:lnTo>
                    <a:pt x="11962" y="7899"/>
                  </a:lnTo>
                  <a:lnTo>
                    <a:pt x="11871" y="8124"/>
                  </a:lnTo>
                  <a:lnTo>
                    <a:pt x="11871" y="8350"/>
                  </a:lnTo>
                  <a:lnTo>
                    <a:pt x="11871" y="10878"/>
                  </a:lnTo>
                  <a:lnTo>
                    <a:pt x="11871" y="10968"/>
                  </a:lnTo>
                  <a:lnTo>
                    <a:pt x="11916" y="11058"/>
                  </a:lnTo>
                  <a:lnTo>
                    <a:pt x="12007" y="11103"/>
                  </a:lnTo>
                  <a:lnTo>
                    <a:pt x="12503" y="11103"/>
                  </a:lnTo>
                  <a:lnTo>
                    <a:pt x="12503" y="12638"/>
                  </a:lnTo>
                  <a:lnTo>
                    <a:pt x="12548" y="12728"/>
                  </a:lnTo>
                  <a:lnTo>
                    <a:pt x="12593" y="12818"/>
                  </a:lnTo>
                  <a:lnTo>
                    <a:pt x="12684" y="12863"/>
                  </a:lnTo>
                  <a:lnTo>
                    <a:pt x="12774" y="12863"/>
                  </a:lnTo>
                  <a:lnTo>
                    <a:pt x="12864" y="12818"/>
                  </a:lnTo>
                  <a:lnTo>
                    <a:pt x="12909" y="12773"/>
                  </a:lnTo>
                  <a:lnTo>
                    <a:pt x="12955" y="12683"/>
                  </a:lnTo>
                  <a:lnTo>
                    <a:pt x="12955" y="12593"/>
                  </a:lnTo>
                  <a:lnTo>
                    <a:pt x="12955" y="11103"/>
                  </a:lnTo>
                  <a:lnTo>
                    <a:pt x="14670" y="11103"/>
                  </a:lnTo>
                  <a:lnTo>
                    <a:pt x="14670" y="12638"/>
                  </a:lnTo>
                  <a:lnTo>
                    <a:pt x="14715" y="12728"/>
                  </a:lnTo>
                  <a:lnTo>
                    <a:pt x="14760" y="12818"/>
                  </a:lnTo>
                  <a:lnTo>
                    <a:pt x="14850" y="12863"/>
                  </a:lnTo>
                  <a:lnTo>
                    <a:pt x="14940" y="12863"/>
                  </a:lnTo>
                  <a:lnTo>
                    <a:pt x="15031" y="12818"/>
                  </a:lnTo>
                  <a:lnTo>
                    <a:pt x="15076" y="12773"/>
                  </a:lnTo>
                  <a:lnTo>
                    <a:pt x="15121" y="12683"/>
                  </a:lnTo>
                  <a:lnTo>
                    <a:pt x="15121" y="12593"/>
                  </a:lnTo>
                  <a:lnTo>
                    <a:pt x="15121" y="11103"/>
                  </a:lnTo>
                  <a:lnTo>
                    <a:pt x="15663" y="11103"/>
                  </a:lnTo>
                  <a:lnTo>
                    <a:pt x="15708" y="11058"/>
                  </a:lnTo>
                  <a:lnTo>
                    <a:pt x="15753" y="10968"/>
                  </a:lnTo>
                  <a:lnTo>
                    <a:pt x="15798" y="10878"/>
                  </a:lnTo>
                  <a:lnTo>
                    <a:pt x="15798" y="8350"/>
                  </a:lnTo>
                  <a:lnTo>
                    <a:pt x="15753" y="8124"/>
                  </a:lnTo>
                  <a:lnTo>
                    <a:pt x="15708" y="7899"/>
                  </a:lnTo>
                  <a:lnTo>
                    <a:pt x="15617" y="7718"/>
                  </a:lnTo>
                  <a:lnTo>
                    <a:pt x="15482" y="7583"/>
                  </a:lnTo>
                  <a:lnTo>
                    <a:pt x="15302" y="7447"/>
                  </a:lnTo>
                  <a:lnTo>
                    <a:pt x="15121" y="7312"/>
                  </a:lnTo>
                  <a:lnTo>
                    <a:pt x="14895" y="7267"/>
                  </a:lnTo>
                  <a:lnTo>
                    <a:pt x="14038" y="7267"/>
                  </a:lnTo>
                  <a:lnTo>
                    <a:pt x="14038" y="2437"/>
                  </a:lnTo>
                  <a:lnTo>
                    <a:pt x="14038" y="2212"/>
                  </a:lnTo>
                  <a:lnTo>
                    <a:pt x="13947" y="1986"/>
                  </a:lnTo>
                  <a:lnTo>
                    <a:pt x="13857" y="1760"/>
                  </a:lnTo>
                  <a:lnTo>
                    <a:pt x="13722" y="1580"/>
                  </a:lnTo>
                  <a:lnTo>
                    <a:pt x="13541" y="1444"/>
                  </a:lnTo>
                  <a:lnTo>
                    <a:pt x="13316" y="1354"/>
                  </a:lnTo>
                  <a:lnTo>
                    <a:pt x="13090" y="1264"/>
                  </a:lnTo>
                  <a:lnTo>
                    <a:pt x="10427" y="1264"/>
                  </a:lnTo>
                  <a:lnTo>
                    <a:pt x="10201" y="1354"/>
                  </a:lnTo>
                  <a:lnTo>
                    <a:pt x="10021" y="1444"/>
                  </a:lnTo>
                  <a:lnTo>
                    <a:pt x="9840" y="1580"/>
                  </a:lnTo>
                  <a:lnTo>
                    <a:pt x="9705" y="1760"/>
                  </a:lnTo>
                  <a:lnTo>
                    <a:pt x="9569" y="1986"/>
                  </a:lnTo>
                  <a:lnTo>
                    <a:pt x="9524" y="2212"/>
                  </a:lnTo>
                  <a:lnTo>
                    <a:pt x="9479" y="2437"/>
                  </a:lnTo>
                  <a:lnTo>
                    <a:pt x="9479" y="14218"/>
                  </a:lnTo>
                  <a:lnTo>
                    <a:pt x="9479" y="14398"/>
                  </a:lnTo>
                  <a:lnTo>
                    <a:pt x="9434" y="14533"/>
                  </a:lnTo>
                  <a:lnTo>
                    <a:pt x="9344" y="14669"/>
                  </a:lnTo>
                  <a:lnTo>
                    <a:pt x="9253" y="14759"/>
                  </a:lnTo>
                  <a:lnTo>
                    <a:pt x="9163" y="14849"/>
                  </a:lnTo>
                  <a:lnTo>
                    <a:pt x="9028" y="14940"/>
                  </a:lnTo>
                  <a:lnTo>
                    <a:pt x="8892" y="14940"/>
                  </a:lnTo>
                  <a:lnTo>
                    <a:pt x="8757" y="14985"/>
                  </a:lnTo>
                  <a:lnTo>
                    <a:pt x="5146" y="14985"/>
                  </a:lnTo>
                  <a:lnTo>
                    <a:pt x="5011" y="14940"/>
                  </a:lnTo>
                  <a:lnTo>
                    <a:pt x="4875" y="14940"/>
                  </a:lnTo>
                  <a:lnTo>
                    <a:pt x="4740" y="14849"/>
                  </a:lnTo>
                  <a:lnTo>
                    <a:pt x="4650" y="14759"/>
                  </a:lnTo>
                  <a:lnTo>
                    <a:pt x="4514" y="14624"/>
                  </a:lnTo>
                  <a:lnTo>
                    <a:pt x="4469" y="14533"/>
                  </a:lnTo>
                  <a:lnTo>
                    <a:pt x="4424" y="14398"/>
                  </a:lnTo>
                  <a:lnTo>
                    <a:pt x="4424" y="14218"/>
                  </a:lnTo>
                  <a:lnTo>
                    <a:pt x="4424" y="13811"/>
                  </a:lnTo>
                  <a:lnTo>
                    <a:pt x="4695" y="13811"/>
                  </a:lnTo>
                  <a:lnTo>
                    <a:pt x="4830" y="13766"/>
                  </a:lnTo>
                  <a:lnTo>
                    <a:pt x="5056" y="13631"/>
                  </a:lnTo>
                  <a:lnTo>
                    <a:pt x="5191" y="13405"/>
                  </a:lnTo>
                  <a:lnTo>
                    <a:pt x="5236" y="13270"/>
                  </a:lnTo>
                  <a:lnTo>
                    <a:pt x="5236" y="13134"/>
                  </a:lnTo>
                  <a:lnTo>
                    <a:pt x="5236" y="12954"/>
                  </a:lnTo>
                  <a:lnTo>
                    <a:pt x="5372" y="12954"/>
                  </a:lnTo>
                  <a:lnTo>
                    <a:pt x="5552" y="12909"/>
                  </a:lnTo>
                  <a:lnTo>
                    <a:pt x="5688" y="12863"/>
                  </a:lnTo>
                  <a:lnTo>
                    <a:pt x="5868" y="12818"/>
                  </a:lnTo>
                  <a:lnTo>
                    <a:pt x="5959" y="12728"/>
                  </a:lnTo>
                  <a:lnTo>
                    <a:pt x="6094" y="12593"/>
                  </a:lnTo>
                  <a:lnTo>
                    <a:pt x="6139" y="12457"/>
                  </a:lnTo>
                  <a:lnTo>
                    <a:pt x="6184" y="12277"/>
                  </a:lnTo>
                  <a:lnTo>
                    <a:pt x="6184" y="12096"/>
                  </a:lnTo>
                  <a:lnTo>
                    <a:pt x="6184" y="10020"/>
                  </a:lnTo>
                  <a:lnTo>
                    <a:pt x="6229" y="9614"/>
                  </a:lnTo>
                  <a:lnTo>
                    <a:pt x="6275" y="9253"/>
                  </a:lnTo>
                  <a:lnTo>
                    <a:pt x="6410" y="8892"/>
                  </a:lnTo>
                  <a:lnTo>
                    <a:pt x="6500" y="8621"/>
                  </a:lnTo>
                  <a:lnTo>
                    <a:pt x="6681" y="8350"/>
                  </a:lnTo>
                  <a:lnTo>
                    <a:pt x="6816" y="8079"/>
                  </a:lnTo>
                  <a:lnTo>
                    <a:pt x="7177" y="7628"/>
                  </a:lnTo>
                  <a:lnTo>
                    <a:pt x="7629" y="7041"/>
                  </a:lnTo>
                  <a:lnTo>
                    <a:pt x="7854" y="6680"/>
                  </a:lnTo>
                  <a:lnTo>
                    <a:pt x="8035" y="6319"/>
                  </a:lnTo>
                  <a:lnTo>
                    <a:pt x="8215" y="5913"/>
                  </a:lnTo>
                  <a:lnTo>
                    <a:pt x="8306" y="5416"/>
                  </a:lnTo>
                  <a:lnTo>
                    <a:pt x="8396" y="4829"/>
                  </a:lnTo>
                  <a:lnTo>
                    <a:pt x="8441" y="4198"/>
                  </a:lnTo>
                  <a:lnTo>
                    <a:pt x="8441" y="3837"/>
                  </a:lnTo>
                  <a:lnTo>
                    <a:pt x="8396" y="3521"/>
                  </a:lnTo>
                  <a:lnTo>
                    <a:pt x="8306" y="3159"/>
                  </a:lnTo>
                  <a:lnTo>
                    <a:pt x="8215" y="2844"/>
                  </a:lnTo>
                  <a:lnTo>
                    <a:pt x="8080" y="2528"/>
                  </a:lnTo>
                  <a:lnTo>
                    <a:pt x="7945" y="2212"/>
                  </a:lnTo>
                  <a:lnTo>
                    <a:pt x="7764" y="1896"/>
                  </a:lnTo>
                  <a:lnTo>
                    <a:pt x="7583" y="1625"/>
                  </a:lnTo>
                  <a:lnTo>
                    <a:pt x="7493" y="1580"/>
                  </a:lnTo>
                  <a:lnTo>
                    <a:pt x="7403" y="1535"/>
                  </a:lnTo>
                  <a:lnTo>
                    <a:pt x="7313" y="1535"/>
                  </a:lnTo>
                  <a:lnTo>
                    <a:pt x="7222" y="1580"/>
                  </a:lnTo>
                  <a:lnTo>
                    <a:pt x="7177" y="1670"/>
                  </a:lnTo>
                  <a:lnTo>
                    <a:pt x="7132" y="1715"/>
                  </a:lnTo>
                  <a:lnTo>
                    <a:pt x="7132" y="1805"/>
                  </a:lnTo>
                  <a:lnTo>
                    <a:pt x="7177" y="1896"/>
                  </a:lnTo>
                  <a:lnTo>
                    <a:pt x="7538" y="2437"/>
                  </a:lnTo>
                  <a:lnTo>
                    <a:pt x="7764" y="2979"/>
                  </a:lnTo>
                  <a:lnTo>
                    <a:pt x="7945" y="3566"/>
                  </a:lnTo>
                  <a:lnTo>
                    <a:pt x="7990" y="4198"/>
                  </a:lnTo>
                  <a:lnTo>
                    <a:pt x="7945" y="4784"/>
                  </a:lnTo>
                  <a:lnTo>
                    <a:pt x="7854" y="5326"/>
                  </a:lnTo>
                  <a:lnTo>
                    <a:pt x="7764" y="5732"/>
                  </a:lnTo>
                  <a:lnTo>
                    <a:pt x="7629" y="6138"/>
                  </a:lnTo>
                  <a:lnTo>
                    <a:pt x="7448" y="6499"/>
                  </a:lnTo>
                  <a:lnTo>
                    <a:pt x="7222" y="6770"/>
                  </a:lnTo>
                  <a:lnTo>
                    <a:pt x="6816" y="7357"/>
                  </a:lnTo>
                  <a:lnTo>
                    <a:pt x="6636" y="7628"/>
                  </a:lnTo>
                  <a:lnTo>
                    <a:pt x="6455" y="7989"/>
                  </a:lnTo>
                  <a:lnTo>
                    <a:pt x="6094" y="8801"/>
                  </a:lnTo>
                  <a:lnTo>
                    <a:pt x="5778" y="9794"/>
                  </a:lnTo>
                  <a:lnTo>
                    <a:pt x="4379" y="9794"/>
                  </a:lnTo>
                  <a:lnTo>
                    <a:pt x="4379" y="6590"/>
                  </a:lnTo>
                  <a:lnTo>
                    <a:pt x="4875" y="6093"/>
                  </a:lnTo>
                  <a:lnTo>
                    <a:pt x="5191" y="6138"/>
                  </a:lnTo>
                  <a:lnTo>
                    <a:pt x="5598" y="6138"/>
                  </a:lnTo>
                  <a:lnTo>
                    <a:pt x="5823" y="6048"/>
                  </a:lnTo>
                  <a:lnTo>
                    <a:pt x="6049" y="5958"/>
                  </a:lnTo>
                  <a:lnTo>
                    <a:pt x="6229" y="5822"/>
                  </a:lnTo>
                  <a:lnTo>
                    <a:pt x="6455" y="5687"/>
                  </a:lnTo>
                  <a:lnTo>
                    <a:pt x="6590" y="5461"/>
                  </a:lnTo>
                  <a:lnTo>
                    <a:pt x="6726" y="5281"/>
                  </a:lnTo>
                  <a:lnTo>
                    <a:pt x="6816" y="5055"/>
                  </a:lnTo>
                  <a:lnTo>
                    <a:pt x="6861" y="4829"/>
                  </a:lnTo>
                  <a:lnTo>
                    <a:pt x="6906" y="4559"/>
                  </a:lnTo>
                  <a:lnTo>
                    <a:pt x="6906" y="4288"/>
                  </a:lnTo>
                  <a:lnTo>
                    <a:pt x="6816" y="4062"/>
                  </a:lnTo>
                  <a:lnTo>
                    <a:pt x="6726" y="3882"/>
                  </a:lnTo>
                  <a:lnTo>
                    <a:pt x="6590" y="3791"/>
                  </a:lnTo>
                  <a:lnTo>
                    <a:pt x="6365" y="3746"/>
                  </a:lnTo>
                  <a:lnTo>
                    <a:pt x="6094" y="3701"/>
                  </a:lnTo>
                  <a:lnTo>
                    <a:pt x="5823" y="3746"/>
                  </a:lnTo>
                  <a:lnTo>
                    <a:pt x="5598" y="3837"/>
                  </a:lnTo>
                  <a:lnTo>
                    <a:pt x="5372" y="3927"/>
                  </a:lnTo>
                  <a:lnTo>
                    <a:pt x="5146" y="4017"/>
                  </a:lnTo>
                  <a:lnTo>
                    <a:pt x="4966" y="4198"/>
                  </a:lnTo>
                  <a:lnTo>
                    <a:pt x="4785" y="4378"/>
                  </a:lnTo>
                  <a:lnTo>
                    <a:pt x="4650" y="4604"/>
                  </a:lnTo>
                  <a:lnTo>
                    <a:pt x="4559" y="4829"/>
                  </a:lnTo>
                  <a:lnTo>
                    <a:pt x="4514" y="5055"/>
                  </a:lnTo>
                  <a:lnTo>
                    <a:pt x="4469" y="5416"/>
                  </a:lnTo>
                  <a:lnTo>
                    <a:pt x="4559" y="5777"/>
                  </a:lnTo>
                  <a:lnTo>
                    <a:pt x="4153" y="6184"/>
                  </a:lnTo>
                  <a:lnTo>
                    <a:pt x="3747" y="5777"/>
                  </a:lnTo>
                  <a:lnTo>
                    <a:pt x="3792" y="5507"/>
                  </a:lnTo>
                  <a:lnTo>
                    <a:pt x="3792" y="5191"/>
                  </a:lnTo>
                  <a:lnTo>
                    <a:pt x="3747" y="4920"/>
                  </a:lnTo>
                  <a:lnTo>
                    <a:pt x="3657" y="4649"/>
                  </a:lnTo>
                  <a:lnTo>
                    <a:pt x="3521" y="4423"/>
                  </a:lnTo>
                  <a:lnTo>
                    <a:pt x="3296" y="4198"/>
                  </a:lnTo>
                  <a:lnTo>
                    <a:pt x="3115" y="4017"/>
                  </a:lnTo>
                  <a:lnTo>
                    <a:pt x="2889" y="3927"/>
                  </a:lnTo>
                  <a:lnTo>
                    <a:pt x="2709" y="3837"/>
                  </a:lnTo>
                  <a:lnTo>
                    <a:pt x="2483" y="3746"/>
                  </a:lnTo>
                  <a:lnTo>
                    <a:pt x="2167" y="3701"/>
                  </a:lnTo>
                  <a:lnTo>
                    <a:pt x="1896" y="3746"/>
                  </a:lnTo>
                  <a:lnTo>
                    <a:pt x="1671" y="3791"/>
                  </a:lnTo>
                  <a:lnTo>
                    <a:pt x="1535" y="3882"/>
                  </a:lnTo>
                  <a:lnTo>
                    <a:pt x="1445" y="4062"/>
                  </a:lnTo>
                  <a:lnTo>
                    <a:pt x="1400" y="4288"/>
                  </a:lnTo>
                  <a:lnTo>
                    <a:pt x="1355" y="4559"/>
                  </a:lnTo>
                  <a:lnTo>
                    <a:pt x="1400" y="4829"/>
                  </a:lnTo>
                  <a:lnTo>
                    <a:pt x="1445" y="5055"/>
                  </a:lnTo>
                  <a:lnTo>
                    <a:pt x="1535" y="5281"/>
                  </a:lnTo>
                  <a:lnTo>
                    <a:pt x="1671" y="5461"/>
                  </a:lnTo>
                  <a:lnTo>
                    <a:pt x="1851" y="5687"/>
                  </a:lnTo>
                  <a:lnTo>
                    <a:pt x="2032" y="5822"/>
                  </a:lnTo>
                  <a:lnTo>
                    <a:pt x="2258" y="5958"/>
                  </a:lnTo>
                  <a:lnTo>
                    <a:pt x="2483" y="6048"/>
                  </a:lnTo>
                  <a:lnTo>
                    <a:pt x="2664" y="6138"/>
                  </a:lnTo>
                  <a:lnTo>
                    <a:pt x="3070" y="6138"/>
                  </a:lnTo>
                  <a:lnTo>
                    <a:pt x="3386" y="6093"/>
                  </a:lnTo>
                  <a:lnTo>
                    <a:pt x="3928" y="6590"/>
                  </a:lnTo>
                  <a:lnTo>
                    <a:pt x="3928" y="9794"/>
                  </a:lnTo>
                  <a:lnTo>
                    <a:pt x="2619" y="9794"/>
                  </a:lnTo>
                  <a:lnTo>
                    <a:pt x="2573" y="9343"/>
                  </a:lnTo>
                  <a:lnTo>
                    <a:pt x="2528" y="8982"/>
                  </a:lnTo>
                  <a:lnTo>
                    <a:pt x="2393" y="8666"/>
                  </a:lnTo>
                  <a:lnTo>
                    <a:pt x="2258" y="8350"/>
                  </a:lnTo>
                  <a:lnTo>
                    <a:pt x="1942" y="7808"/>
                  </a:lnTo>
                  <a:lnTo>
                    <a:pt x="1580" y="7357"/>
                  </a:lnTo>
                  <a:lnTo>
                    <a:pt x="1174" y="6770"/>
                  </a:lnTo>
                  <a:lnTo>
                    <a:pt x="994" y="6499"/>
                  </a:lnTo>
                  <a:lnTo>
                    <a:pt x="813" y="6138"/>
                  </a:lnTo>
                  <a:lnTo>
                    <a:pt x="633" y="5732"/>
                  </a:lnTo>
                  <a:lnTo>
                    <a:pt x="542" y="5326"/>
                  </a:lnTo>
                  <a:lnTo>
                    <a:pt x="452" y="4784"/>
                  </a:lnTo>
                  <a:lnTo>
                    <a:pt x="452" y="4198"/>
                  </a:lnTo>
                  <a:lnTo>
                    <a:pt x="452" y="3837"/>
                  </a:lnTo>
                  <a:lnTo>
                    <a:pt x="497" y="3430"/>
                  </a:lnTo>
                  <a:lnTo>
                    <a:pt x="588" y="3069"/>
                  </a:lnTo>
                  <a:lnTo>
                    <a:pt x="723" y="2753"/>
                  </a:lnTo>
                  <a:lnTo>
                    <a:pt x="903" y="2392"/>
                  </a:lnTo>
                  <a:lnTo>
                    <a:pt x="1084" y="2121"/>
                  </a:lnTo>
                  <a:lnTo>
                    <a:pt x="1310" y="1805"/>
                  </a:lnTo>
                  <a:lnTo>
                    <a:pt x="1535" y="1535"/>
                  </a:lnTo>
                  <a:lnTo>
                    <a:pt x="1806" y="1309"/>
                  </a:lnTo>
                  <a:lnTo>
                    <a:pt x="2077" y="1083"/>
                  </a:lnTo>
                  <a:lnTo>
                    <a:pt x="2393" y="903"/>
                  </a:lnTo>
                  <a:lnTo>
                    <a:pt x="2709" y="722"/>
                  </a:lnTo>
                  <a:lnTo>
                    <a:pt x="3070" y="632"/>
                  </a:lnTo>
                  <a:lnTo>
                    <a:pt x="3431" y="497"/>
                  </a:lnTo>
                  <a:lnTo>
                    <a:pt x="3792" y="451"/>
                  </a:lnTo>
                  <a:lnTo>
                    <a:pt x="4198" y="451"/>
                  </a:lnTo>
                  <a:lnTo>
                    <a:pt x="4785" y="497"/>
                  </a:lnTo>
                  <a:lnTo>
                    <a:pt x="5372" y="632"/>
                  </a:lnTo>
                  <a:lnTo>
                    <a:pt x="5959" y="903"/>
                  </a:lnTo>
                  <a:lnTo>
                    <a:pt x="6455" y="1219"/>
                  </a:lnTo>
                  <a:lnTo>
                    <a:pt x="6545" y="1264"/>
                  </a:lnTo>
                  <a:lnTo>
                    <a:pt x="6636" y="1264"/>
                  </a:lnTo>
                  <a:lnTo>
                    <a:pt x="6726" y="1219"/>
                  </a:lnTo>
                  <a:lnTo>
                    <a:pt x="6771" y="1174"/>
                  </a:lnTo>
                  <a:lnTo>
                    <a:pt x="6816" y="1083"/>
                  </a:lnTo>
                  <a:lnTo>
                    <a:pt x="6816" y="993"/>
                  </a:lnTo>
                  <a:lnTo>
                    <a:pt x="6816" y="903"/>
                  </a:lnTo>
                  <a:lnTo>
                    <a:pt x="6726" y="858"/>
                  </a:lnTo>
                  <a:lnTo>
                    <a:pt x="6455" y="677"/>
                  </a:lnTo>
                  <a:lnTo>
                    <a:pt x="6139" y="497"/>
                  </a:lnTo>
                  <a:lnTo>
                    <a:pt x="5868" y="316"/>
                  </a:lnTo>
                  <a:lnTo>
                    <a:pt x="5507" y="181"/>
                  </a:lnTo>
                  <a:lnTo>
                    <a:pt x="5191" y="90"/>
                  </a:lnTo>
                  <a:lnTo>
                    <a:pt x="4875" y="45"/>
                  </a:lnTo>
                  <a:lnTo>
                    <a:pt x="4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76ECE098-18AA-C220-8952-B40265986C43}"/>
              </a:ext>
            </a:extLst>
          </p:cNvPr>
          <p:cNvPicPr>
            <a:picLocks noChangeAspect="1"/>
          </p:cNvPicPr>
          <p:nvPr/>
        </p:nvPicPr>
        <p:blipFill>
          <a:blip r:embed="rId3"/>
          <a:stretch>
            <a:fillRect/>
          </a:stretch>
        </p:blipFill>
        <p:spPr>
          <a:xfrm>
            <a:off x="4720287" y="1802266"/>
            <a:ext cx="2981741" cy="2934109"/>
          </a:xfrm>
          <a:prstGeom prst="rect">
            <a:avLst/>
          </a:prstGeom>
        </p:spPr>
      </p:pic>
      <p:pic>
        <p:nvPicPr>
          <p:cNvPr id="13" name="Picture 12">
            <a:extLst>
              <a:ext uri="{FF2B5EF4-FFF2-40B4-BE49-F238E27FC236}">
                <a16:creationId xmlns:a16="http://schemas.microsoft.com/office/drawing/2014/main" id="{0324CB8A-5270-89D1-99EE-801A83C79EAB}"/>
              </a:ext>
            </a:extLst>
          </p:cNvPr>
          <p:cNvPicPr>
            <a:picLocks noChangeAspect="1"/>
          </p:cNvPicPr>
          <p:nvPr/>
        </p:nvPicPr>
        <p:blipFill>
          <a:blip r:embed="rId4"/>
          <a:stretch>
            <a:fillRect/>
          </a:stretch>
        </p:blipFill>
        <p:spPr>
          <a:xfrm>
            <a:off x="1872325" y="1797388"/>
            <a:ext cx="2448267" cy="20576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62">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2" grpId="0" build="p"/>
      <p:bldP spid="56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35"/>
          <p:cNvSpPr txBox="1">
            <a:spLocks noGrp="1"/>
          </p:cNvSpPr>
          <p:nvPr>
            <p:ph type="title"/>
          </p:nvPr>
        </p:nvSpPr>
        <p:spPr>
          <a:xfrm>
            <a:off x="720000" y="13220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Detalle de las historias de usuario</a:t>
            </a:r>
            <a:endParaRPr/>
          </a:p>
        </p:txBody>
      </p:sp>
      <p:pic>
        <p:nvPicPr>
          <p:cNvPr id="11" name="Picture 10">
            <a:extLst>
              <a:ext uri="{FF2B5EF4-FFF2-40B4-BE49-F238E27FC236}">
                <a16:creationId xmlns:a16="http://schemas.microsoft.com/office/drawing/2014/main" id="{76ECE098-18AA-C220-8952-B40265986C43}"/>
              </a:ext>
            </a:extLst>
          </p:cNvPr>
          <p:cNvPicPr>
            <a:picLocks noChangeAspect="1"/>
          </p:cNvPicPr>
          <p:nvPr/>
        </p:nvPicPr>
        <p:blipFill rotWithShape="1">
          <a:blip r:embed="rId3"/>
          <a:srcRect b="87296"/>
          <a:stretch/>
        </p:blipFill>
        <p:spPr>
          <a:xfrm>
            <a:off x="1195974" y="718294"/>
            <a:ext cx="4149220" cy="518699"/>
          </a:xfrm>
          <a:prstGeom prst="rect">
            <a:avLst/>
          </a:prstGeom>
        </p:spPr>
      </p:pic>
      <p:sp>
        <p:nvSpPr>
          <p:cNvPr id="5" name="TextBox 4">
            <a:extLst>
              <a:ext uri="{FF2B5EF4-FFF2-40B4-BE49-F238E27FC236}">
                <a16:creationId xmlns:a16="http://schemas.microsoft.com/office/drawing/2014/main" id="{D2BF20AC-6A2F-B4B6-8A70-F1BB68F285D6}"/>
              </a:ext>
            </a:extLst>
          </p:cNvPr>
          <p:cNvSpPr txBox="1"/>
          <p:nvPr/>
        </p:nvSpPr>
        <p:spPr>
          <a:xfrm>
            <a:off x="1306216" y="1236993"/>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tener la opción de agregar comodines al tablero durante una partida </a:t>
            </a:r>
            <a:r>
              <a:rPr lang="es-CO" sz="1600">
                <a:solidFill>
                  <a:srgbClr val="FF0000"/>
                </a:solidFill>
                <a:latin typeface="Public Sans" panose="020B0604020202020204" charset="0"/>
              </a:rPr>
              <a:t>para</a:t>
            </a:r>
            <a:r>
              <a:rPr lang="es-CO" sz="1600">
                <a:latin typeface="Public Sans" panose="020B0604020202020204" charset="0"/>
              </a:rPr>
              <a:t> poder mejorar mis posibilidades de ganar el juego y agregar desafíos.</a:t>
            </a:r>
          </a:p>
        </p:txBody>
      </p:sp>
      <p:pic>
        <p:nvPicPr>
          <p:cNvPr id="8" name="Picture 7">
            <a:extLst>
              <a:ext uri="{FF2B5EF4-FFF2-40B4-BE49-F238E27FC236}">
                <a16:creationId xmlns:a16="http://schemas.microsoft.com/office/drawing/2014/main" id="{91E87943-9D65-E6A7-C8FB-6809C342F384}"/>
              </a:ext>
            </a:extLst>
          </p:cNvPr>
          <p:cNvPicPr>
            <a:picLocks noChangeAspect="1"/>
          </p:cNvPicPr>
          <p:nvPr/>
        </p:nvPicPr>
        <p:blipFill rotWithShape="1">
          <a:blip r:embed="rId3"/>
          <a:srcRect l="326" t="12789" r="-326" b="74507"/>
          <a:stretch/>
        </p:blipFill>
        <p:spPr>
          <a:xfrm>
            <a:off x="1195974" y="2093413"/>
            <a:ext cx="4149220" cy="518699"/>
          </a:xfrm>
          <a:prstGeom prst="rect">
            <a:avLst/>
          </a:prstGeom>
        </p:spPr>
      </p:pic>
      <p:sp>
        <p:nvSpPr>
          <p:cNvPr id="10" name="TextBox 9">
            <a:extLst>
              <a:ext uri="{FF2B5EF4-FFF2-40B4-BE49-F238E27FC236}">
                <a16:creationId xmlns:a16="http://schemas.microsoft.com/office/drawing/2014/main" id="{5707F628-99E7-8865-F5D1-08E909353EA9}"/>
              </a:ext>
            </a:extLst>
          </p:cNvPr>
          <p:cNvSpPr txBox="1"/>
          <p:nvPr/>
        </p:nvSpPr>
        <p:spPr>
          <a:xfrm>
            <a:off x="1306216" y="2599092"/>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poder elegir el color de mi propio jugador en el juego </a:t>
            </a:r>
            <a:r>
              <a:rPr lang="es-CO" sz="1600">
                <a:solidFill>
                  <a:srgbClr val="FF0000"/>
                </a:solidFill>
                <a:latin typeface="Public Sans" panose="020B0604020202020204" charset="0"/>
              </a:rPr>
              <a:t>para</a:t>
            </a:r>
            <a:r>
              <a:rPr lang="es-CO" sz="1600">
                <a:latin typeface="Public Sans" panose="020B0604020202020204" charset="0"/>
              </a:rPr>
              <a:t> poder personalizar mi experiencia de juego y sentirme identificado con mi personaje.</a:t>
            </a:r>
          </a:p>
        </p:txBody>
      </p:sp>
      <p:pic>
        <p:nvPicPr>
          <p:cNvPr id="12" name="Picture 11">
            <a:extLst>
              <a:ext uri="{FF2B5EF4-FFF2-40B4-BE49-F238E27FC236}">
                <a16:creationId xmlns:a16="http://schemas.microsoft.com/office/drawing/2014/main" id="{96E27430-E765-6B3D-9BAA-01D92257086E}"/>
              </a:ext>
            </a:extLst>
          </p:cNvPr>
          <p:cNvPicPr>
            <a:picLocks noChangeAspect="1"/>
          </p:cNvPicPr>
          <p:nvPr/>
        </p:nvPicPr>
        <p:blipFill rotWithShape="1">
          <a:blip r:embed="rId3"/>
          <a:srcRect l="36" t="27525" r="-36" b="59771"/>
          <a:stretch/>
        </p:blipFill>
        <p:spPr>
          <a:xfrm>
            <a:off x="1204615" y="3460878"/>
            <a:ext cx="4149220" cy="518699"/>
          </a:xfrm>
          <a:prstGeom prst="rect">
            <a:avLst/>
          </a:prstGeom>
        </p:spPr>
      </p:pic>
      <p:sp>
        <p:nvSpPr>
          <p:cNvPr id="17" name="TextBox 16">
            <a:extLst>
              <a:ext uri="{FF2B5EF4-FFF2-40B4-BE49-F238E27FC236}">
                <a16:creationId xmlns:a16="http://schemas.microsoft.com/office/drawing/2014/main" id="{8657FEAC-CC50-D312-266E-3C31FFB3B811}"/>
              </a:ext>
            </a:extLst>
          </p:cNvPr>
          <p:cNvSpPr txBox="1"/>
          <p:nvPr/>
        </p:nvSpPr>
        <p:spPr>
          <a:xfrm>
            <a:off x="1306216" y="4051349"/>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poder elegir un avatar que refleje mi estilo y preferencias </a:t>
            </a:r>
            <a:r>
              <a:rPr lang="es-CO" sz="1600">
                <a:solidFill>
                  <a:srgbClr val="FF0000"/>
                </a:solidFill>
                <a:latin typeface="Public Sans" panose="020B0604020202020204" charset="0"/>
              </a:rPr>
              <a:t>para</a:t>
            </a:r>
            <a:r>
              <a:rPr lang="es-CO" sz="1600">
                <a:latin typeface="Public Sans" panose="020B0604020202020204" charset="0"/>
              </a:rPr>
              <a:t> poder personalizar mi experiencia en el juego y representarme de manera única.</a:t>
            </a:r>
          </a:p>
        </p:txBody>
      </p:sp>
    </p:spTree>
    <p:extLst>
      <p:ext uri="{BB962C8B-B14F-4D97-AF65-F5344CB8AC3E}">
        <p14:creationId xmlns:p14="http://schemas.microsoft.com/office/powerpoint/2010/main" val="937474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35"/>
          <p:cNvSpPr txBox="1">
            <a:spLocks noGrp="1"/>
          </p:cNvSpPr>
          <p:nvPr>
            <p:ph type="title"/>
          </p:nvPr>
        </p:nvSpPr>
        <p:spPr>
          <a:xfrm>
            <a:off x="720000" y="30065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Detalle de las historias de usuario</a:t>
            </a:r>
            <a:endParaRPr/>
          </a:p>
        </p:txBody>
      </p:sp>
      <p:pic>
        <p:nvPicPr>
          <p:cNvPr id="11" name="Picture 10">
            <a:extLst>
              <a:ext uri="{FF2B5EF4-FFF2-40B4-BE49-F238E27FC236}">
                <a16:creationId xmlns:a16="http://schemas.microsoft.com/office/drawing/2014/main" id="{76ECE098-18AA-C220-8952-B40265986C43}"/>
              </a:ext>
            </a:extLst>
          </p:cNvPr>
          <p:cNvPicPr>
            <a:picLocks noChangeAspect="1"/>
          </p:cNvPicPr>
          <p:nvPr/>
        </p:nvPicPr>
        <p:blipFill rotWithShape="1">
          <a:blip r:embed="rId3"/>
          <a:srcRect l="-718" t="41240" r="718" b="46056"/>
          <a:stretch/>
        </p:blipFill>
        <p:spPr>
          <a:xfrm>
            <a:off x="1171910" y="1127378"/>
            <a:ext cx="4149220" cy="518699"/>
          </a:xfrm>
          <a:prstGeom prst="rect">
            <a:avLst/>
          </a:prstGeom>
        </p:spPr>
      </p:pic>
      <p:sp>
        <p:nvSpPr>
          <p:cNvPr id="5" name="TextBox 4">
            <a:extLst>
              <a:ext uri="{FF2B5EF4-FFF2-40B4-BE49-F238E27FC236}">
                <a16:creationId xmlns:a16="http://schemas.microsoft.com/office/drawing/2014/main" id="{D2BF20AC-6A2F-B4B6-8A70-F1BB68F285D6}"/>
              </a:ext>
            </a:extLst>
          </p:cNvPr>
          <p:cNvSpPr txBox="1"/>
          <p:nvPr/>
        </p:nvSpPr>
        <p:spPr>
          <a:xfrm>
            <a:off x="1306216" y="1658109"/>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que las tablas de clasificación me proporcionen un objetivo </a:t>
            </a:r>
            <a:r>
              <a:rPr lang="es-CO" sz="1600">
                <a:solidFill>
                  <a:srgbClr val="FF0000"/>
                </a:solidFill>
                <a:latin typeface="Public Sans" panose="020B0604020202020204" charset="0"/>
              </a:rPr>
              <a:t>para</a:t>
            </a:r>
            <a:r>
              <a:rPr lang="es-CO" sz="1600">
                <a:latin typeface="Public Sans" panose="020B0604020202020204" charset="0"/>
              </a:rPr>
              <a:t> alcanzar y un incentivo para seguir jugando para poder sentirme motivado con el juego.</a:t>
            </a:r>
          </a:p>
        </p:txBody>
      </p:sp>
      <p:pic>
        <p:nvPicPr>
          <p:cNvPr id="8" name="Picture 7">
            <a:extLst>
              <a:ext uri="{FF2B5EF4-FFF2-40B4-BE49-F238E27FC236}">
                <a16:creationId xmlns:a16="http://schemas.microsoft.com/office/drawing/2014/main" id="{91E87943-9D65-E6A7-C8FB-6809C342F384}"/>
              </a:ext>
            </a:extLst>
          </p:cNvPr>
          <p:cNvPicPr>
            <a:picLocks noChangeAspect="1"/>
          </p:cNvPicPr>
          <p:nvPr/>
        </p:nvPicPr>
        <p:blipFill rotWithShape="1">
          <a:blip r:embed="rId3"/>
          <a:srcRect l="117" t="55845" r="-117" b="31451"/>
          <a:stretch/>
        </p:blipFill>
        <p:spPr>
          <a:xfrm>
            <a:off x="1195974" y="2634848"/>
            <a:ext cx="4149220" cy="518699"/>
          </a:xfrm>
          <a:prstGeom prst="rect">
            <a:avLst/>
          </a:prstGeom>
        </p:spPr>
      </p:pic>
      <p:sp>
        <p:nvSpPr>
          <p:cNvPr id="10" name="TextBox 9">
            <a:extLst>
              <a:ext uri="{FF2B5EF4-FFF2-40B4-BE49-F238E27FC236}">
                <a16:creationId xmlns:a16="http://schemas.microsoft.com/office/drawing/2014/main" id="{5707F628-99E7-8865-F5D1-08E909353EA9}"/>
              </a:ext>
            </a:extLst>
          </p:cNvPr>
          <p:cNvSpPr txBox="1"/>
          <p:nvPr/>
        </p:nvSpPr>
        <p:spPr>
          <a:xfrm>
            <a:off x="1306216" y="3140527"/>
            <a:ext cx="6326038" cy="1323439"/>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tener la opción de jugar en modo cooperativo, donde trabajamos juntos para pintar el mayor número de casillas posible </a:t>
            </a:r>
            <a:r>
              <a:rPr lang="es-CO" sz="1600">
                <a:solidFill>
                  <a:srgbClr val="FF0000"/>
                </a:solidFill>
                <a:latin typeface="Public Sans" panose="020B0604020202020204" charset="0"/>
              </a:rPr>
              <a:t>para</a:t>
            </a:r>
            <a:r>
              <a:rPr lang="es-CO" sz="1600">
                <a:latin typeface="Public Sans" panose="020B0604020202020204" charset="0"/>
              </a:rPr>
              <a:t> poder disfrutar de una experiencia colaborativa en el juego y fomentar la cooperación con otros jugadores.</a:t>
            </a:r>
          </a:p>
        </p:txBody>
      </p:sp>
    </p:spTree>
    <p:extLst>
      <p:ext uri="{BB962C8B-B14F-4D97-AF65-F5344CB8AC3E}">
        <p14:creationId xmlns:p14="http://schemas.microsoft.com/office/powerpoint/2010/main" val="104606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35"/>
          <p:cNvSpPr txBox="1">
            <a:spLocks noGrp="1"/>
          </p:cNvSpPr>
          <p:nvPr>
            <p:ph type="title"/>
          </p:nvPr>
        </p:nvSpPr>
        <p:spPr>
          <a:xfrm>
            <a:off x="720000" y="27658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Detalle de las historias de usuario</a:t>
            </a:r>
            <a:endParaRPr/>
          </a:p>
        </p:txBody>
      </p:sp>
      <p:pic>
        <p:nvPicPr>
          <p:cNvPr id="2" name="Picture 1">
            <a:extLst>
              <a:ext uri="{FF2B5EF4-FFF2-40B4-BE49-F238E27FC236}">
                <a16:creationId xmlns:a16="http://schemas.microsoft.com/office/drawing/2014/main" id="{C584E601-785F-20FE-70FA-A73690344C44}"/>
              </a:ext>
            </a:extLst>
          </p:cNvPr>
          <p:cNvPicPr>
            <a:picLocks noChangeAspect="1"/>
          </p:cNvPicPr>
          <p:nvPr/>
        </p:nvPicPr>
        <p:blipFill rotWithShape="1">
          <a:blip r:embed="rId3"/>
          <a:srcRect l="-229" t="70776" r="229" b="16520"/>
          <a:stretch/>
        </p:blipFill>
        <p:spPr>
          <a:xfrm>
            <a:off x="1107127" y="1209231"/>
            <a:ext cx="4149220" cy="518699"/>
          </a:xfrm>
          <a:prstGeom prst="rect">
            <a:avLst/>
          </a:prstGeom>
        </p:spPr>
      </p:pic>
      <p:sp>
        <p:nvSpPr>
          <p:cNvPr id="3" name="TextBox 2">
            <a:extLst>
              <a:ext uri="{FF2B5EF4-FFF2-40B4-BE49-F238E27FC236}">
                <a16:creationId xmlns:a16="http://schemas.microsoft.com/office/drawing/2014/main" id="{BE53CE61-DED6-D00E-D73D-779EBD636978}"/>
              </a:ext>
            </a:extLst>
          </p:cNvPr>
          <p:cNvSpPr txBox="1"/>
          <p:nvPr/>
        </p:nvSpPr>
        <p:spPr>
          <a:xfrm>
            <a:off x="1208728" y="1799702"/>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tener la opción de elegir el modo de juego antes de comenzar una partida </a:t>
            </a:r>
            <a:r>
              <a:rPr lang="es-CO" sz="1600">
                <a:solidFill>
                  <a:srgbClr val="FF0000"/>
                </a:solidFill>
                <a:latin typeface="Public Sans" panose="020B0604020202020204" charset="0"/>
              </a:rPr>
              <a:t>para</a:t>
            </a:r>
            <a:r>
              <a:rPr lang="es-CO" sz="1600">
                <a:latin typeface="Public Sans" panose="020B0604020202020204" charset="0"/>
              </a:rPr>
              <a:t> poder adaptar mi experiencia de juego a mis preferencias y estilo.</a:t>
            </a:r>
          </a:p>
        </p:txBody>
      </p:sp>
      <p:pic>
        <p:nvPicPr>
          <p:cNvPr id="4" name="Picture 3">
            <a:extLst>
              <a:ext uri="{FF2B5EF4-FFF2-40B4-BE49-F238E27FC236}">
                <a16:creationId xmlns:a16="http://schemas.microsoft.com/office/drawing/2014/main" id="{832BD54D-D3C7-49F0-4824-BB3FA89A0FE4}"/>
              </a:ext>
            </a:extLst>
          </p:cNvPr>
          <p:cNvPicPr>
            <a:picLocks noChangeAspect="1"/>
          </p:cNvPicPr>
          <p:nvPr/>
        </p:nvPicPr>
        <p:blipFill rotWithShape="1">
          <a:blip r:embed="rId3"/>
          <a:srcRect l="850" t="83844" r="-850" b="3452"/>
          <a:stretch/>
        </p:blipFill>
        <p:spPr>
          <a:xfrm>
            <a:off x="1208728" y="2745483"/>
            <a:ext cx="4149220" cy="518699"/>
          </a:xfrm>
          <a:prstGeom prst="rect">
            <a:avLst/>
          </a:prstGeom>
        </p:spPr>
      </p:pic>
      <p:sp>
        <p:nvSpPr>
          <p:cNvPr id="7" name="TextBox 6">
            <a:extLst>
              <a:ext uri="{FF2B5EF4-FFF2-40B4-BE49-F238E27FC236}">
                <a16:creationId xmlns:a16="http://schemas.microsoft.com/office/drawing/2014/main" id="{43C445E0-0C7A-74BF-E1B8-B75FCEEC207A}"/>
              </a:ext>
            </a:extLst>
          </p:cNvPr>
          <p:cNvSpPr txBox="1"/>
          <p:nvPr/>
        </p:nvSpPr>
        <p:spPr>
          <a:xfrm>
            <a:off x="1204615" y="3396624"/>
            <a:ext cx="6326038" cy="830997"/>
          </a:xfrm>
          <a:prstGeom prst="rect">
            <a:avLst/>
          </a:prstGeom>
          <a:noFill/>
        </p:spPr>
        <p:txBody>
          <a:bodyPr wrap="square">
            <a:spAutoFit/>
          </a:bodyPr>
          <a:lstStyle/>
          <a:p>
            <a:r>
              <a:rPr lang="es-CO" sz="1600">
                <a:solidFill>
                  <a:srgbClr val="FF0000"/>
                </a:solidFill>
                <a:latin typeface="Public Sans" panose="020B0604020202020204" charset="0"/>
              </a:rPr>
              <a:t>Como</a:t>
            </a:r>
            <a:r>
              <a:rPr lang="es-CO" sz="1600">
                <a:latin typeface="Public Sans" panose="020B0604020202020204" charset="0"/>
              </a:rPr>
              <a:t> usuario </a:t>
            </a:r>
            <a:r>
              <a:rPr lang="es-CO" sz="1600">
                <a:solidFill>
                  <a:srgbClr val="FF0000"/>
                </a:solidFill>
                <a:latin typeface="Public Sans" panose="020B0604020202020204" charset="0"/>
              </a:rPr>
              <a:t>quiero</a:t>
            </a:r>
            <a:r>
              <a:rPr lang="es-CO" sz="1600">
                <a:latin typeface="Public Sans" panose="020B0604020202020204" charset="0"/>
              </a:rPr>
              <a:t> tener la opción de establecer un límite de tiempo en el sistema </a:t>
            </a:r>
            <a:r>
              <a:rPr lang="es-CO" sz="1600">
                <a:solidFill>
                  <a:srgbClr val="FF0000"/>
                </a:solidFill>
                <a:latin typeface="Public Sans" panose="020B0604020202020204" charset="0"/>
              </a:rPr>
              <a:t>para</a:t>
            </a:r>
            <a:r>
              <a:rPr lang="es-CO" sz="1600">
                <a:latin typeface="Public Sans" panose="020B0604020202020204" charset="0"/>
              </a:rPr>
              <a:t> poder ajustar la duración del juego de acuerdo a mis necesidades y prioridades.</a:t>
            </a:r>
          </a:p>
        </p:txBody>
      </p:sp>
    </p:spTree>
    <p:extLst>
      <p:ext uri="{BB962C8B-B14F-4D97-AF65-F5344CB8AC3E}">
        <p14:creationId xmlns:p14="http://schemas.microsoft.com/office/powerpoint/2010/main" val="99500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4" name="Google Shape;1194;p47"/>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Public Sans"/>
                <a:ea typeface="Public Sans"/>
                <a:cs typeface="Public Sans"/>
                <a:sym typeface="Public Sans"/>
              </a:rPr>
              <a:t>Please keep this slide for attribution</a:t>
            </a:r>
            <a:endParaRPr sz="1200">
              <a:solidFill>
                <a:schemeClr val="dk1"/>
              </a:solidFill>
              <a:latin typeface="Public Sans"/>
              <a:ea typeface="Public Sans"/>
              <a:cs typeface="Public Sans"/>
              <a:sym typeface="Public Sans"/>
            </a:endParaRPr>
          </a:p>
        </p:txBody>
      </p:sp>
      <p:grpSp>
        <p:nvGrpSpPr>
          <p:cNvPr id="1206" name="Google Shape;1206;p47"/>
          <p:cNvGrpSpPr/>
          <p:nvPr/>
        </p:nvGrpSpPr>
        <p:grpSpPr>
          <a:xfrm rot="-139">
            <a:off x="950173" y="1729174"/>
            <a:ext cx="989148" cy="988820"/>
            <a:chOff x="6627131" y="3102003"/>
            <a:chExt cx="398737" cy="398670"/>
          </a:xfrm>
        </p:grpSpPr>
        <p:sp>
          <p:nvSpPr>
            <p:cNvPr id="1207" name="Google Shape;1207;p47"/>
            <p:cNvSpPr/>
            <p:nvPr/>
          </p:nvSpPr>
          <p:spPr>
            <a:xfrm>
              <a:off x="6627131" y="3102003"/>
              <a:ext cx="398625" cy="398600"/>
            </a:xfrm>
            <a:custGeom>
              <a:avLst/>
              <a:gdLst/>
              <a:ahLst/>
              <a:cxnLst/>
              <a:rect l="l" t="t" r="r" b="b"/>
              <a:pathLst>
                <a:path w="15945" h="15944" extrusionOk="0">
                  <a:moveTo>
                    <a:pt x="7995" y="1"/>
                  </a:moveTo>
                  <a:lnTo>
                    <a:pt x="7178" y="46"/>
                  </a:lnTo>
                  <a:lnTo>
                    <a:pt x="6360" y="137"/>
                  </a:lnTo>
                  <a:lnTo>
                    <a:pt x="5633" y="364"/>
                  </a:lnTo>
                  <a:lnTo>
                    <a:pt x="4861" y="637"/>
                  </a:lnTo>
                  <a:lnTo>
                    <a:pt x="4180" y="955"/>
                  </a:lnTo>
                  <a:lnTo>
                    <a:pt x="3544" y="1363"/>
                  </a:lnTo>
                  <a:lnTo>
                    <a:pt x="2908" y="1818"/>
                  </a:lnTo>
                  <a:lnTo>
                    <a:pt x="2363" y="2317"/>
                  </a:lnTo>
                  <a:lnTo>
                    <a:pt x="1818" y="2908"/>
                  </a:lnTo>
                  <a:lnTo>
                    <a:pt x="1364" y="3498"/>
                  </a:lnTo>
                  <a:lnTo>
                    <a:pt x="955" y="4180"/>
                  </a:lnTo>
                  <a:lnTo>
                    <a:pt x="637" y="4861"/>
                  </a:lnTo>
                  <a:lnTo>
                    <a:pt x="364" y="5588"/>
                  </a:lnTo>
                  <a:lnTo>
                    <a:pt x="183" y="6360"/>
                  </a:lnTo>
                  <a:lnTo>
                    <a:pt x="46" y="7132"/>
                  </a:lnTo>
                  <a:lnTo>
                    <a:pt x="1" y="7950"/>
                  </a:lnTo>
                  <a:lnTo>
                    <a:pt x="46" y="8767"/>
                  </a:lnTo>
                  <a:lnTo>
                    <a:pt x="183" y="9539"/>
                  </a:lnTo>
                  <a:lnTo>
                    <a:pt x="364" y="10312"/>
                  </a:lnTo>
                  <a:lnTo>
                    <a:pt x="637" y="11038"/>
                  </a:lnTo>
                  <a:lnTo>
                    <a:pt x="955" y="11765"/>
                  </a:lnTo>
                  <a:lnTo>
                    <a:pt x="1364" y="12401"/>
                  </a:lnTo>
                  <a:lnTo>
                    <a:pt x="1818" y="13037"/>
                  </a:lnTo>
                  <a:lnTo>
                    <a:pt x="2363" y="13582"/>
                  </a:lnTo>
                  <a:lnTo>
                    <a:pt x="2908" y="14082"/>
                  </a:lnTo>
                  <a:lnTo>
                    <a:pt x="3544" y="14581"/>
                  </a:lnTo>
                  <a:lnTo>
                    <a:pt x="4180" y="14945"/>
                  </a:lnTo>
                  <a:lnTo>
                    <a:pt x="4861" y="15308"/>
                  </a:lnTo>
                  <a:lnTo>
                    <a:pt x="5633" y="15581"/>
                  </a:lnTo>
                  <a:lnTo>
                    <a:pt x="6360" y="15762"/>
                  </a:lnTo>
                  <a:lnTo>
                    <a:pt x="7178" y="15899"/>
                  </a:lnTo>
                  <a:lnTo>
                    <a:pt x="7995" y="15944"/>
                  </a:lnTo>
                  <a:lnTo>
                    <a:pt x="8813" y="15899"/>
                  </a:lnTo>
                  <a:lnTo>
                    <a:pt x="9585" y="15762"/>
                  </a:lnTo>
                  <a:lnTo>
                    <a:pt x="10357" y="15581"/>
                  </a:lnTo>
                  <a:lnTo>
                    <a:pt x="11084" y="15308"/>
                  </a:lnTo>
                  <a:lnTo>
                    <a:pt x="11765" y="14945"/>
                  </a:lnTo>
                  <a:lnTo>
                    <a:pt x="12447" y="14581"/>
                  </a:lnTo>
                  <a:lnTo>
                    <a:pt x="13037" y="14082"/>
                  </a:lnTo>
                  <a:lnTo>
                    <a:pt x="13628" y="13582"/>
                  </a:lnTo>
                  <a:lnTo>
                    <a:pt x="14127" y="13037"/>
                  </a:lnTo>
                  <a:lnTo>
                    <a:pt x="14581" y="12401"/>
                  </a:lnTo>
                  <a:lnTo>
                    <a:pt x="14990" y="11765"/>
                  </a:lnTo>
                  <a:lnTo>
                    <a:pt x="15308" y="11038"/>
                  </a:lnTo>
                  <a:lnTo>
                    <a:pt x="15581" y="10312"/>
                  </a:lnTo>
                  <a:lnTo>
                    <a:pt x="15808" y="9539"/>
                  </a:lnTo>
                  <a:lnTo>
                    <a:pt x="15899" y="8767"/>
                  </a:lnTo>
                  <a:lnTo>
                    <a:pt x="15944" y="7950"/>
                  </a:lnTo>
                  <a:lnTo>
                    <a:pt x="15944" y="7314"/>
                  </a:lnTo>
                  <a:lnTo>
                    <a:pt x="15853" y="6678"/>
                  </a:lnTo>
                  <a:lnTo>
                    <a:pt x="15808" y="6587"/>
                  </a:lnTo>
                  <a:lnTo>
                    <a:pt x="15762" y="6496"/>
                  </a:lnTo>
                  <a:lnTo>
                    <a:pt x="9449" y="183"/>
                  </a:lnTo>
                  <a:lnTo>
                    <a:pt x="9312" y="92"/>
                  </a:lnTo>
                  <a:lnTo>
                    <a:pt x="8631"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7"/>
            <p:cNvSpPr/>
            <p:nvPr/>
          </p:nvSpPr>
          <p:spPr>
            <a:xfrm>
              <a:off x="6632919" y="3107724"/>
              <a:ext cx="387263" cy="386131"/>
            </a:xfrm>
            <a:custGeom>
              <a:avLst/>
              <a:gdLst/>
              <a:ahLst/>
              <a:cxnLst/>
              <a:rect l="l" t="t" r="r" b="b"/>
              <a:pathLst>
                <a:path w="15392" h="15347" extrusionOk="0">
                  <a:moveTo>
                    <a:pt x="7719" y="1"/>
                  </a:moveTo>
                  <a:lnTo>
                    <a:pt x="7719" y="1"/>
                  </a:lnTo>
                  <a:lnTo>
                    <a:pt x="8351" y="1"/>
                  </a:lnTo>
                  <a:lnTo>
                    <a:pt x="8983" y="91"/>
                  </a:lnTo>
                  <a:lnTo>
                    <a:pt x="15302" y="6410"/>
                  </a:lnTo>
                  <a:lnTo>
                    <a:pt x="15302" y="6410"/>
                  </a:lnTo>
                  <a:lnTo>
                    <a:pt x="15347" y="7042"/>
                  </a:lnTo>
                  <a:lnTo>
                    <a:pt x="15392" y="7673"/>
                  </a:lnTo>
                  <a:lnTo>
                    <a:pt x="15392" y="7673"/>
                  </a:lnTo>
                  <a:lnTo>
                    <a:pt x="15347" y="8486"/>
                  </a:lnTo>
                  <a:lnTo>
                    <a:pt x="15257" y="9208"/>
                  </a:lnTo>
                  <a:lnTo>
                    <a:pt x="15031" y="9975"/>
                  </a:lnTo>
                  <a:lnTo>
                    <a:pt x="14805" y="10652"/>
                  </a:lnTo>
                  <a:lnTo>
                    <a:pt x="14444" y="11329"/>
                  </a:lnTo>
                  <a:lnTo>
                    <a:pt x="14083" y="11961"/>
                  </a:lnTo>
                  <a:lnTo>
                    <a:pt x="13632" y="12548"/>
                  </a:lnTo>
                  <a:lnTo>
                    <a:pt x="13135" y="13135"/>
                  </a:lnTo>
                  <a:lnTo>
                    <a:pt x="12594" y="13631"/>
                  </a:lnTo>
                  <a:lnTo>
                    <a:pt x="12007" y="14038"/>
                  </a:lnTo>
                  <a:lnTo>
                    <a:pt x="11375" y="14444"/>
                  </a:lnTo>
                  <a:lnTo>
                    <a:pt x="10698" y="14760"/>
                  </a:lnTo>
                  <a:lnTo>
                    <a:pt x="9976" y="15030"/>
                  </a:lnTo>
                  <a:lnTo>
                    <a:pt x="9254" y="15211"/>
                  </a:lnTo>
                  <a:lnTo>
                    <a:pt x="8486" y="15346"/>
                  </a:lnTo>
                  <a:lnTo>
                    <a:pt x="7719" y="15346"/>
                  </a:lnTo>
                  <a:lnTo>
                    <a:pt x="7719" y="15346"/>
                  </a:lnTo>
                  <a:lnTo>
                    <a:pt x="6907" y="15346"/>
                  </a:lnTo>
                  <a:lnTo>
                    <a:pt x="6139" y="15211"/>
                  </a:lnTo>
                  <a:lnTo>
                    <a:pt x="5417" y="15030"/>
                  </a:lnTo>
                  <a:lnTo>
                    <a:pt x="4695" y="14760"/>
                  </a:lnTo>
                  <a:lnTo>
                    <a:pt x="4063" y="14444"/>
                  </a:lnTo>
                  <a:lnTo>
                    <a:pt x="3431" y="14038"/>
                  </a:lnTo>
                  <a:lnTo>
                    <a:pt x="2799" y="13631"/>
                  </a:lnTo>
                  <a:lnTo>
                    <a:pt x="2258" y="13135"/>
                  </a:lnTo>
                  <a:lnTo>
                    <a:pt x="1761" y="12548"/>
                  </a:lnTo>
                  <a:lnTo>
                    <a:pt x="1355" y="11961"/>
                  </a:lnTo>
                  <a:lnTo>
                    <a:pt x="949" y="11329"/>
                  </a:lnTo>
                  <a:lnTo>
                    <a:pt x="633" y="10652"/>
                  </a:lnTo>
                  <a:lnTo>
                    <a:pt x="362" y="9975"/>
                  </a:lnTo>
                  <a:lnTo>
                    <a:pt x="181" y="9208"/>
                  </a:lnTo>
                  <a:lnTo>
                    <a:pt x="46" y="8486"/>
                  </a:lnTo>
                  <a:lnTo>
                    <a:pt x="1" y="7673"/>
                  </a:lnTo>
                  <a:lnTo>
                    <a:pt x="1" y="7673"/>
                  </a:lnTo>
                  <a:lnTo>
                    <a:pt x="46" y="6906"/>
                  </a:lnTo>
                  <a:lnTo>
                    <a:pt x="181" y="6139"/>
                  </a:lnTo>
                  <a:lnTo>
                    <a:pt x="362" y="5372"/>
                  </a:lnTo>
                  <a:lnTo>
                    <a:pt x="633" y="4695"/>
                  </a:lnTo>
                  <a:lnTo>
                    <a:pt x="949" y="4018"/>
                  </a:lnTo>
                  <a:lnTo>
                    <a:pt x="1355" y="3386"/>
                  </a:lnTo>
                  <a:lnTo>
                    <a:pt x="1761" y="2799"/>
                  </a:lnTo>
                  <a:lnTo>
                    <a:pt x="2258" y="2257"/>
                  </a:lnTo>
                  <a:lnTo>
                    <a:pt x="2799" y="1761"/>
                  </a:lnTo>
                  <a:lnTo>
                    <a:pt x="3431" y="1309"/>
                  </a:lnTo>
                  <a:lnTo>
                    <a:pt x="4063" y="903"/>
                  </a:lnTo>
                  <a:lnTo>
                    <a:pt x="4695" y="587"/>
                  </a:lnTo>
                  <a:lnTo>
                    <a:pt x="5417" y="362"/>
                  </a:lnTo>
                  <a:lnTo>
                    <a:pt x="6139" y="136"/>
                  </a:lnTo>
                  <a:lnTo>
                    <a:pt x="6907" y="46"/>
                  </a:lnTo>
                  <a:lnTo>
                    <a:pt x="7719" y="1"/>
                  </a:lnTo>
                  <a:lnTo>
                    <a:pt x="7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7"/>
            <p:cNvSpPr/>
            <p:nvPr/>
          </p:nvSpPr>
          <p:spPr>
            <a:xfrm>
              <a:off x="6680622" y="3249673"/>
              <a:ext cx="339559" cy="244178"/>
            </a:xfrm>
            <a:custGeom>
              <a:avLst/>
              <a:gdLst/>
              <a:ahLst/>
              <a:cxnLst/>
              <a:rect l="l" t="t" r="r" b="b"/>
              <a:pathLst>
                <a:path w="13496" h="9705" extrusionOk="0">
                  <a:moveTo>
                    <a:pt x="12638" y="0"/>
                  </a:moveTo>
                  <a:lnTo>
                    <a:pt x="13406" y="768"/>
                  </a:lnTo>
                  <a:lnTo>
                    <a:pt x="13406" y="768"/>
                  </a:lnTo>
                  <a:lnTo>
                    <a:pt x="13451" y="1400"/>
                  </a:lnTo>
                  <a:lnTo>
                    <a:pt x="13496" y="2031"/>
                  </a:lnTo>
                  <a:lnTo>
                    <a:pt x="13496" y="2031"/>
                  </a:lnTo>
                  <a:lnTo>
                    <a:pt x="13451" y="2844"/>
                  </a:lnTo>
                  <a:lnTo>
                    <a:pt x="13361" y="3566"/>
                  </a:lnTo>
                  <a:lnTo>
                    <a:pt x="13135" y="4333"/>
                  </a:lnTo>
                  <a:lnTo>
                    <a:pt x="12909" y="5010"/>
                  </a:lnTo>
                  <a:lnTo>
                    <a:pt x="12548" y="5687"/>
                  </a:lnTo>
                  <a:lnTo>
                    <a:pt x="12187" y="6319"/>
                  </a:lnTo>
                  <a:lnTo>
                    <a:pt x="11736" y="6906"/>
                  </a:lnTo>
                  <a:lnTo>
                    <a:pt x="11239" y="7493"/>
                  </a:lnTo>
                  <a:lnTo>
                    <a:pt x="10698" y="7989"/>
                  </a:lnTo>
                  <a:lnTo>
                    <a:pt x="10111" y="8396"/>
                  </a:lnTo>
                  <a:lnTo>
                    <a:pt x="9479" y="8802"/>
                  </a:lnTo>
                  <a:lnTo>
                    <a:pt x="8802" y="9118"/>
                  </a:lnTo>
                  <a:lnTo>
                    <a:pt x="8080" y="9388"/>
                  </a:lnTo>
                  <a:lnTo>
                    <a:pt x="7358" y="9569"/>
                  </a:lnTo>
                  <a:lnTo>
                    <a:pt x="6590" y="9704"/>
                  </a:lnTo>
                  <a:lnTo>
                    <a:pt x="5823" y="9704"/>
                  </a:lnTo>
                  <a:lnTo>
                    <a:pt x="5823" y="9704"/>
                  </a:lnTo>
                  <a:lnTo>
                    <a:pt x="4965" y="9659"/>
                  </a:lnTo>
                  <a:lnTo>
                    <a:pt x="4108" y="9524"/>
                  </a:lnTo>
                  <a:lnTo>
                    <a:pt x="3341" y="9298"/>
                  </a:lnTo>
                  <a:lnTo>
                    <a:pt x="2573" y="9027"/>
                  </a:lnTo>
                  <a:lnTo>
                    <a:pt x="1851" y="8621"/>
                  </a:lnTo>
                  <a:lnTo>
                    <a:pt x="1174" y="8170"/>
                  </a:lnTo>
                  <a:lnTo>
                    <a:pt x="587" y="7673"/>
                  </a:lnTo>
                  <a:lnTo>
                    <a:pt x="1" y="7087"/>
                  </a:lnTo>
                  <a:lnTo>
                    <a:pt x="1" y="7087"/>
                  </a:lnTo>
                  <a:lnTo>
                    <a:pt x="542" y="7493"/>
                  </a:lnTo>
                  <a:lnTo>
                    <a:pt x="1084" y="7854"/>
                  </a:lnTo>
                  <a:lnTo>
                    <a:pt x="1716" y="8215"/>
                  </a:lnTo>
                  <a:lnTo>
                    <a:pt x="2302" y="8486"/>
                  </a:lnTo>
                  <a:lnTo>
                    <a:pt x="2979" y="8666"/>
                  </a:lnTo>
                  <a:lnTo>
                    <a:pt x="3657" y="8847"/>
                  </a:lnTo>
                  <a:lnTo>
                    <a:pt x="4334" y="8937"/>
                  </a:lnTo>
                  <a:lnTo>
                    <a:pt x="5056" y="8982"/>
                  </a:lnTo>
                  <a:lnTo>
                    <a:pt x="5056" y="8982"/>
                  </a:lnTo>
                  <a:lnTo>
                    <a:pt x="5868" y="8937"/>
                  </a:lnTo>
                  <a:lnTo>
                    <a:pt x="6590" y="8802"/>
                  </a:lnTo>
                  <a:lnTo>
                    <a:pt x="7358" y="8621"/>
                  </a:lnTo>
                  <a:lnTo>
                    <a:pt x="8035" y="8350"/>
                  </a:lnTo>
                  <a:lnTo>
                    <a:pt x="8712" y="8034"/>
                  </a:lnTo>
                  <a:lnTo>
                    <a:pt x="9344" y="7673"/>
                  </a:lnTo>
                  <a:lnTo>
                    <a:pt x="9930" y="7222"/>
                  </a:lnTo>
                  <a:lnTo>
                    <a:pt x="10517" y="6726"/>
                  </a:lnTo>
                  <a:lnTo>
                    <a:pt x="10968" y="6184"/>
                  </a:lnTo>
                  <a:lnTo>
                    <a:pt x="11420" y="5597"/>
                  </a:lnTo>
                  <a:lnTo>
                    <a:pt x="11826" y="4965"/>
                  </a:lnTo>
                  <a:lnTo>
                    <a:pt x="12142" y="4288"/>
                  </a:lnTo>
                  <a:lnTo>
                    <a:pt x="12413" y="3566"/>
                  </a:lnTo>
                  <a:lnTo>
                    <a:pt x="12593" y="2844"/>
                  </a:lnTo>
                  <a:lnTo>
                    <a:pt x="12684" y="2077"/>
                  </a:lnTo>
                  <a:lnTo>
                    <a:pt x="12729" y="1264"/>
                  </a:lnTo>
                  <a:lnTo>
                    <a:pt x="12729" y="1264"/>
                  </a:lnTo>
                  <a:lnTo>
                    <a:pt x="12729" y="632"/>
                  </a:lnTo>
                  <a:lnTo>
                    <a:pt x="12638" y="0"/>
                  </a:lnTo>
                  <a:lnTo>
                    <a:pt x="1263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7"/>
            <p:cNvSpPr/>
            <p:nvPr/>
          </p:nvSpPr>
          <p:spPr>
            <a:xfrm>
              <a:off x="6858902" y="3109988"/>
              <a:ext cx="159011" cy="159011"/>
            </a:xfrm>
            <a:custGeom>
              <a:avLst/>
              <a:gdLst/>
              <a:ahLst/>
              <a:cxnLst/>
              <a:rect l="l" t="t" r="r" b="b"/>
              <a:pathLst>
                <a:path w="6320" h="6320" extrusionOk="0">
                  <a:moveTo>
                    <a:pt x="1" y="1"/>
                  </a:moveTo>
                  <a:lnTo>
                    <a:pt x="1" y="1"/>
                  </a:lnTo>
                  <a:lnTo>
                    <a:pt x="136" y="588"/>
                  </a:lnTo>
                  <a:lnTo>
                    <a:pt x="272" y="1174"/>
                  </a:lnTo>
                  <a:lnTo>
                    <a:pt x="497" y="1761"/>
                  </a:lnTo>
                  <a:lnTo>
                    <a:pt x="768" y="2303"/>
                  </a:lnTo>
                  <a:lnTo>
                    <a:pt x="1039" y="2799"/>
                  </a:lnTo>
                  <a:lnTo>
                    <a:pt x="1355" y="3296"/>
                  </a:lnTo>
                  <a:lnTo>
                    <a:pt x="1761" y="3747"/>
                  </a:lnTo>
                  <a:lnTo>
                    <a:pt x="2122" y="4153"/>
                  </a:lnTo>
                  <a:lnTo>
                    <a:pt x="2573" y="4559"/>
                  </a:lnTo>
                  <a:lnTo>
                    <a:pt x="3025" y="4921"/>
                  </a:lnTo>
                  <a:lnTo>
                    <a:pt x="3521" y="5282"/>
                  </a:lnTo>
                  <a:lnTo>
                    <a:pt x="4018" y="5552"/>
                  </a:lnTo>
                  <a:lnTo>
                    <a:pt x="4559" y="5823"/>
                  </a:lnTo>
                  <a:lnTo>
                    <a:pt x="5146" y="6049"/>
                  </a:lnTo>
                  <a:lnTo>
                    <a:pt x="5688" y="6184"/>
                  </a:lnTo>
                  <a:lnTo>
                    <a:pt x="6320" y="6320"/>
                  </a:lnTo>
                  <a:lnTo>
                    <a:pt x="1"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7"/>
            <p:cNvSpPr/>
            <p:nvPr/>
          </p:nvSpPr>
          <p:spPr>
            <a:xfrm>
              <a:off x="6707869" y="3184938"/>
              <a:ext cx="201028" cy="201028"/>
            </a:xfrm>
            <a:custGeom>
              <a:avLst/>
              <a:gdLst/>
              <a:ahLst/>
              <a:cxnLst/>
              <a:rect l="l" t="t" r="r" b="b"/>
              <a:pathLst>
                <a:path w="7990" h="7990" extrusionOk="0">
                  <a:moveTo>
                    <a:pt x="3973" y="7990"/>
                  </a:moveTo>
                  <a:lnTo>
                    <a:pt x="3973" y="7990"/>
                  </a:lnTo>
                  <a:lnTo>
                    <a:pt x="4379" y="7990"/>
                  </a:lnTo>
                  <a:lnTo>
                    <a:pt x="4785" y="7899"/>
                  </a:lnTo>
                  <a:lnTo>
                    <a:pt x="5146" y="7809"/>
                  </a:lnTo>
                  <a:lnTo>
                    <a:pt x="5507" y="7674"/>
                  </a:lnTo>
                  <a:lnTo>
                    <a:pt x="5868" y="7493"/>
                  </a:lnTo>
                  <a:lnTo>
                    <a:pt x="6229" y="7313"/>
                  </a:lnTo>
                  <a:lnTo>
                    <a:pt x="6500" y="7087"/>
                  </a:lnTo>
                  <a:lnTo>
                    <a:pt x="6816" y="6816"/>
                  </a:lnTo>
                  <a:lnTo>
                    <a:pt x="7042" y="6545"/>
                  </a:lnTo>
                  <a:lnTo>
                    <a:pt x="7268" y="6229"/>
                  </a:lnTo>
                  <a:lnTo>
                    <a:pt x="7493" y="5913"/>
                  </a:lnTo>
                  <a:lnTo>
                    <a:pt x="7674" y="5552"/>
                  </a:lnTo>
                  <a:lnTo>
                    <a:pt x="7809" y="5191"/>
                  </a:lnTo>
                  <a:lnTo>
                    <a:pt x="7899" y="4785"/>
                  </a:lnTo>
                  <a:lnTo>
                    <a:pt x="7945" y="4424"/>
                  </a:lnTo>
                  <a:lnTo>
                    <a:pt x="7990" y="4018"/>
                  </a:lnTo>
                  <a:lnTo>
                    <a:pt x="7990" y="4018"/>
                  </a:lnTo>
                  <a:lnTo>
                    <a:pt x="7945" y="3612"/>
                  </a:lnTo>
                  <a:lnTo>
                    <a:pt x="7899" y="3205"/>
                  </a:lnTo>
                  <a:lnTo>
                    <a:pt x="7809" y="2799"/>
                  </a:lnTo>
                  <a:lnTo>
                    <a:pt x="7674" y="2438"/>
                  </a:lnTo>
                  <a:lnTo>
                    <a:pt x="7493" y="2122"/>
                  </a:lnTo>
                  <a:lnTo>
                    <a:pt x="7268" y="1761"/>
                  </a:lnTo>
                  <a:lnTo>
                    <a:pt x="7042" y="1445"/>
                  </a:lnTo>
                  <a:lnTo>
                    <a:pt x="6816" y="1174"/>
                  </a:lnTo>
                  <a:lnTo>
                    <a:pt x="6500" y="903"/>
                  </a:lnTo>
                  <a:lnTo>
                    <a:pt x="6229" y="678"/>
                  </a:lnTo>
                  <a:lnTo>
                    <a:pt x="5868" y="497"/>
                  </a:lnTo>
                  <a:lnTo>
                    <a:pt x="5507" y="317"/>
                  </a:lnTo>
                  <a:lnTo>
                    <a:pt x="5146" y="181"/>
                  </a:lnTo>
                  <a:lnTo>
                    <a:pt x="4785" y="91"/>
                  </a:lnTo>
                  <a:lnTo>
                    <a:pt x="4379" y="46"/>
                  </a:lnTo>
                  <a:lnTo>
                    <a:pt x="3973" y="1"/>
                  </a:lnTo>
                  <a:lnTo>
                    <a:pt x="3973" y="1"/>
                  </a:lnTo>
                  <a:lnTo>
                    <a:pt x="3566" y="46"/>
                  </a:lnTo>
                  <a:lnTo>
                    <a:pt x="3160" y="91"/>
                  </a:lnTo>
                  <a:lnTo>
                    <a:pt x="2799" y="181"/>
                  </a:lnTo>
                  <a:lnTo>
                    <a:pt x="2438" y="317"/>
                  </a:lnTo>
                  <a:lnTo>
                    <a:pt x="2077" y="497"/>
                  </a:lnTo>
                  <a:lnTo>
                    <a:pt x="1761" y="678"/>
                  </a:lnTo>
                  <a:lnTo>
                    <a:pt x="1445" y="903"/>
                  </a:lnTo>
                  <a:lnTo>
                    <a:pt x="1174" y="1174"/>
                  </a:lnTo>
                  <a:lnTo>
                    <a:pt x="904" y="1445"/>
                  </a:lnTo>
                  <a:lnTo>
                    <a:pt x="678" y="1761"/>
                  </a:lnTo>
                  <a:lnTo>
                    <a:pt x="452" y="2122"/>
                  </a:lnTo>
                  <a:lnTo>
                    <a:pt x="317" y="2438"/>
                  </a:lnTo>
                  <a:lnTo>
                    <a:pt x="181" y="2799"/>
                  </a:lnTo>
                  <a:lnTo>
                    <a:pt x="46" y="3205"/>
                  </a:lnTo>
                  <a:lnTo>
                    <a:pt x="1" y="3612"/>
                  </a:lnTo>
                  <a:lnTo>
                    <a:pt x="1" y="4018"/>
                  </a:lnTo>
                  <a:lnTo>
                    <a:pt x="1" y="4018"/>
                  </a:lnTo>
                  <a:lnTo>
                    <a:pt x="1" y="4424"/>
                  </a:lnTo>
                  <a:lnTo>
                    <a:pt x="46" y="4785"/>
                  </a:lnTo>
                  <a:lnTo>
                    <a:pt x="181" y="5191"/>
                  </a:lnTo>
                  <a:lnTo>
                    <a:pt x="317" y="5552"/>
                  </a:lnTo>
                  <a:lnTo>
                    <a:pt x="452" y="5913"/>
                  </a:lnTo>
                  <a:lnTo>
                    <a:pt x="678" y="6229"/>
                  </a:lnTo>
                  <a:lnTo>
                    <a:pt x="904" y="6545"/>
                  </a:lnTo>
                  <a:lnTo>
                    <a:pt x="1174" y="6816"/>
                  </a:lnTo>
                  <a:lnTo>
                    <a:pt x="1445" y="7087"/>
                  </a:lnTo>
                  <a:lnTo>
                    <a:pt x="1761" y="7313"/>
                  </a:lnTo>
                  <a:lnTo>
                    <a:pt x="2077" y="7493"/>
                  </a:lnTo>
                  <a:lnTo>
                    <a:pt x="2438" y="7674"/>
                  </a:lnTo>
                  <a:lnTo>
                    <a:pt x="2799" y="7809"/>
                  </a:lnTo>
                  <a:lnTo>
                    <a:pt x="3160" y="7899"/>
                  </a:lnTo>
                  <a:lnTo>
                    <a:pt x="3566" y="7990"/>
                  </a:lnTo>
                  <a:lnTo>
                    <a:pt x="3973" y="7990"/>
                  </a:lnTo>
                  <a:lnTo>
                    <a:pt x="3973" y="799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7"/>
            <p:cNvSpPr/>
            <p:nvPr/>
          </p:nvSpPr>
          <p:spPr>
            <a:xfrm>
              <a:off x="6727192" y="3205393"/>
              <a:ext cx="181706" cy="180573"/>
            </a:xfrm>
            <a:custGeom>
              <a:avLst/>
              <a:gdLst/>
              <a:ahLst/>
              <a:cxnLst/>
              <a:rect l="l" t="t" r="r" b="b"/>
              <a:pathLst>
                <a:path w="7222" h="7177" extrusionOk="0">
                  <a:moveTo>
                    <a:pt x="5597" y="0"/>
                  </a:moveTo>
                  <a:lnTo>
                    <a:pt x="5597" y="0"/>
                  </a:lnTo>
                  <a:lnTo>
                    <a:pt x="5958" y="271"/>
                  </a:lnTo>
                  <a:lnTo>
                    <a:pt x="6274" y="587"/>
                  </a:lnTo>
                  <a:lnTo>
                    <a:pt x="6545" y="993"/>
                  </a:lnTo>
                  <a:lnTo>
                    <a:pt x="6770" y="1354"/>
                  </a:lnTo>
                  <a:lnTo>
                    <a:pt x="6951" y="1806"/>
                  </a:lnTo>
                  <a:lnTo>
                    <a:pt x="7086" y="2257"/>
                  </a:lnTo>
                  <a:lnTo>
                    <a:pt x="7177" y="2708"/>
                  </a:lnTo>
                  <a:lnTo>
                    <a:pt x="7222" y="3205"/>
                  </a:lnTo>
                  <a:lnTo>
                    <a:pt x="7222" y="3205"/>
                  </a:lnTo>
                  <a:lnTo>
                    <a:pt x="7177" y="3611"/>
                  </a:lnTo>
                  <a:lnTo>
                    <a:pt x="7131" y="4017"/>
                  </a:lnTo>
                  <a:lnTo>
                    <a:pt x="7041" y="4378"/>
                  </a:lnTo>
                  <a:lnTo>
                    <a:pt x="6906" y="4739"/>
                  </a:lnTo>
                  <a:lnTo>
                    <a:pt x="6725" y="5100"/>
                  </a:lnTo>
                  <a:lnTo>
                    <a:pt x="6500" y="5416"/>
                  </a:lnTo>
                  <a:lnTo>
                    <a:pt x="6274" y="5732"/>
                  </a:lnTo>
                  <a:lnTo>
                    <a:pt x="6048" y="6003"/>
                  </a:lnTo>
                  <a:lnTo>
                    <a:pt x="5732" y="6274"/>
                  </a:lnTo>
                  <a:lnTo>
                    <a:pt x="5461" y="6500"/>
                  </a:lnTo>
                  <a:lnTo>
                    <a:pt x="5100" y="6680"/>
                  </a:lnTo>
                  <a:lnTo>
                    <a:pt x="4784" y="6861"/>
                  </a:lnTo>
                  <a:lnTo>
                    <a:pt x="4378" y="6996"/>
                  </a:lnTo>
                  <a:lnTo>
                    <a:pt x="4017" y="7086"/>
                  </a:lnTo>
                  <a:lnTo>
                    <a:pt x="3611" y="7177"/>
                  </a:lnTo>
                  <a:lnTo>
                    <a:pt x="3205" y="7177"/>
                  </a:lnTo>
                  <a:lnTo>
                    <a:pt x="3205" y="7177"/>
                  </a:lnTo>
                  <a:lnTo>
                    <a:pt x="2708" y="7177"/>
                  </a:lnTo>
                  <a:lnTo>
                    <a:pt x="2257" y="7086"/>
                  </a:lnTo>
                  <a:lnTo>
                    <a:pt x="1806" y="6951"/>
                  </a:lnTo>
                  <a:lnTo>
                    <a:pt x="1399" y="6725"/>
                  </a:lnTo>
                  <a:lnTo>
                    <a:pt x="993" y="6500"/>
                  </a:lnTo>
                  <a:lnTo>
                    <a:pt x="632" y="6229"/>
                  </a:lnTo>
                  <a:lnTo>
                    <a:pt x="271" y="5913"/>
                  </a:lnTo>
                  <a:lnTo>
                    <a:pt x="0" y="5552"/>
                  </a:lnTo>
                  <a:lnTo>
                    <a:pt x="0" y="5552"/>
                  </a:lnTo>
                  <a:lnTo>
                    <a:pt x="542" y="5913"/>
                  </a:lnTo>
                  <a:lnTo>
                    <a:pt x="1083" y="6139"/>
                  </a:lnTo>
                  <a:lnTo>
                    <a:pt x="1715" y="6319"/>
                  </a:lnTo>
                  <a:lnTo>
                    <a:pt x="2392" y="6364"/>
                  </a:lnTo>
                  <a:lnTo>
                    <a:pt x="2392" y="6364"/>
                  </a:lnTo>
                  <a:lnTo>
                    <a:pt x="2798" y="6319"/>
                  </a:lnTo>
                  <a:lnTo>
                    <a:pt x="3160" y="6274"/>
                  </a:lnTo>
                  <a:lnTo>
                    <a:pt x="3566" y="6184"/>
                  </a:lnTo>
                  <a:lnTo>
                    <a:pt x="3927" y="6048"/>
                  </a:lnTo>
                  <a:lnTo>
                    <a:pt x="4288" y="5868"/>
                  </a:lnTo>
                  <a:lnTo>
                    <a:pt x="4604" y="5687"/>
                  </a:lnTo>
                  <a:lnTo>
                    <a:pt x="4920" y="5461"/>
                  </a:lnTo>
                  <a:lnTo>
                    <a:pt x="5191" y="5191"/>
                  </a:lnTo>
                  <a:lnTo>
                    <a:pt x="5461" y="4920"/>
                  </a:lnTo>
                  <a:lnTo>
                    <a:pt x="5687" y="4604"/>
                  </a:lnTo>
                  <a:lnTo>
                    <a:pt x="5868" y="4243"/>
                  </a:lnTo>
                  <a:lnTo>
                    <a:pt x="6048" y="3927"/>
                  </a:lnTo>
                  <a:lnTo>
                    <a:pt x="6184" y="3566"/>
                  </a:lnTo>
                  <a:lnTo>
                    <a:pt x="6274" y="3160"/>
                  </a:lnTo>
                  <a:lnTo>
                    <a:pt x="6364" y="2753"/>
                  </a:lnTo>
                  <a:lnTo>
                    <a:pt x="6364" y="2347"/>
                  </a:lnTo>
                  <a:lnTo>
                    <a:pt x="6364" y="2347"/>
                  </a:lnTo>
                  <a:lnTo>
                    <a:pt x="6364" y="2031"/>
                  </a:lnTo>
                  <a:lnTo>
                    <a:pt x="6319" y="1715"/>
                  </a:lnTo>
                  <a:lnTo>
                    <a:pt x="6184" y="1083"/>
                  </a:lnTo>
                  <a:lnTo>
                    <a:pt x="5913" y="497"/>
                  </a:lnTo>
                  <a:lnTo>
                    <a:pt x="5597" y="0"/>
                  </a:lnTo>
                  <a:lnTo>
                    <a:pt x="5597"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6707869" y="3184938"/>
              <a:ext cx="201028" cy="168094"/>
            </a:xfrm>
            <a:custGeom>
              <a:avLst/>
              <a:gdLst/>
              <a:ahLst/>
              <a:cxnLst/>
              <a:rect l="l" t="t" r="r" b="b"/>
              <a:pathLst>
                <a:path w="7990" h="6681" extrusionOk="0">
                  <a:moveTo>
                    <a:pt x="4379" y="1580"/>
                  </a:moveTo>
                  <a:lnTo>
                    <a:pt x="4379" y="1580"/>
                  </a:lnTo>
                  <a:lnTo>
                    <a:pt x="4650" y="1580"/>
                  </a:lnTo>
                  <a:lnTo>
                    <a:pt x="4921" y="1535"/>
                  </a:lnTo>
                  <a:lnTo>
                    <a:pt x="5191" y="1445"/>
                  </a:lnTo>
                  <a:lnTo>
                    <a:pt x="5417" y="1355"/>
                  </a:lnTo>
                  <a:lnTo>
                    <a:pt x="5643" y="1219"/>
                  </a:lnTo>
                  <a:lnTo>
                    <a:pt x="5868" y="1084"/>
                  </a:lnTo>
                  <a:lnTo>
                    <a:pt x="6094" y="903"/>
                  </a:lnTo>
                  <a:lnTo>
                    <a:pt x="6275" y="723"/>
                  </a:lnTo>
                  <a:lnTo>
                    <a:pt x="6275" y="723"/>
                  </a:lnTo>
                  <a:lnTo>
                    <a:pt x="5733" y="407"/>
                  </a:lnTo>
                  <a:lnTo>
                    <a:pt x="5191" y="181"/>
                  </a:lnTo>
                  <a:lnTo>
                    <a:pt x="4605" y="46"/>
                  </a:lnTo>
                  <a:lnTo>
                    <a:pt x="3973" y="1"/>
                  </a:lnTo>
                  <a:lnTo>
                    <a:pt x="3973" y="1"/>
                  </a:lnTo>
                  <a:lnTo>
                    <a:pt x="3521" y="46"/>
                  </a:lnTo>
                  <a:lnTo>
                    <a:pt x="3070" y="91"/>
                  </a:lnTo>
                  <a:lnTo>
                    <a:pt x="2664" y="226"/>
                  </a:lnTo>
                  <a:lnTo>
                    <a:pt x="2258" y="407"/>
                  </a:lnTo>
                  <a:lnTo>
                    <a:pt x="2258" y="407"/>
                  </a:lnTo>
                  <a:lnTo>
                    <a:pt x="2438" y="678"/>
                  </a:lnTo>
                  <a:lnTo>
                    <a:pt x="2619" y="903"/>
                  </a:lnTo>
                  <a:lnTo>
                    <a:pt x="2844" y="1084"/>
                  </a:lnTo>
                  <a:lnTo>
                    <a:pt x="3115" y="1265"/>
                  </a:lnTo>
                  <a:lnTo>
                    <a:pt x="3386" y="1400"/>
                  </a:lnTo>
                  <a:lnTo>
                    <a:pt x="3702" y="1490"/>
                  </a:lnTo>
                  <a:lnTo>
                    <a:pt x="4018" y="1535"/>
                  </a:lnTo>
                  <a:lnTo>
                    <a:pt x="4379" y="1580"/>
                  </a:lnTo>
                  <a:lnTo>
                    <a:pt x="4379" y="1580"/>
                  </a:lnTo>
                  <a:close/>
                  <a:moveTo>
                    <a:pt x="2393" y="2799"/>
                  </a:moveTo>
                  <a:lnTo>
                    <a:pt x="181" y="2799"/>
                  </a:lnTo>
                  <a:lnTo>
                    <a:pt x="181" y="2799"/>
                  </a:lnTo>
                  <a:lnTo>
                    <a:pt x="46" y="3386"/>
                  </a:lnTo>
                  <a:lnTo>
                    <a:pt x="1" y="4018"/>
                  </a:lnTo>
                  <a:lnTo>
                    <a:pt x="1" y="4018"/>
                  </a:lnTo>
                  <a:lnTo>
                    <a:pt x="1" y="4379"/>
                  </a:lnTo>
                  <a:lnTo>
                    <a:pt x="46" y="4740"/>
                  </a:lnTo>
                  <a:lnTo>
                    <a:pt x="136" y="5101"/>
                  </a:lnTo>
                  <a:lnTo>
                    <a:pt x="272" y="5462"/>
                  </a:lnTo>
                  <a:lnTo>
                    <a:pt x="407" y="5778"/>
                  </a:lnTo>
                  <a:lnTo>
                    <a:pt x="588" y="6094"/>
                  </a:lnTo>
                  <a:lnTo>
                    <a:pt x="768" y="6410"/>
                  </a:lnTo>
                  <a:lnTo>
                    <a:pt x="994" y="6681"/>
                  </a:lnTo>
                  <a:lnTo>
                    <a:pt x="3431" y="6681"/>
                  </a:lnTo>
                  <a:lnTo>
                    <a:pt x="3431" y="6681"/>
                  </a:lnTo>
                  <a:lnTo>
                    <a:pt x="3566" y="6681"/>
                  </a:lnTo>
                  <a:lnTo>
                    <a:pt x="3702" y="6636"/>
                  </a:lnTo>
                  <a:lnTo>
                    <a:pt x="3837" y="6545"/>
                  </a:lnTo>
                  <a:lnTo>
                    <a:pt x="3928" y="6410"/>
                  </a:lnTo>
                  <a:lnTo>
                    <a:pt x="4018" y="6320"/>
                  </a:lnTo>
                  <a:lnTo>
                    <a:pt x="4063" y="6184"/>
                  </a:lnTo>
                  <a:lnTo>
                    <a:pt x="4063" y="6004"/>
                  </a:lnTo>
                  <a:lnTo>
                    <a:pt x="4063" y="5868"/>
                  </a:lnTo>
                  <a:lnTo>
                    <a:pt x="4063" y="5868"/>
                  </a:lnTo>
                  <a:lnTo>
                    <a:pt x="3973" y="5643"/>
                  </a:lnTo>
                  <a:lnTo>
                    <a:pt x="3837" y="5507"/>
                  </a:lnTo>
                  <a:lnTo>
                    <a:pt x="3612" y="5417"/>
                  </a:lnTo>
                  <a:lnTo>
                    <a:pt x="3431" y="5372"/>
                  </a:lnTo>
                  <a:lnTo>
                    <a:pt x="2212" y="5372"/>
                  </a:lnTo>
                  <a:lnTo>
                    <a:pt x="2212" y="5372"/>
                  </a:lnTo>
                  <a:lnTo>
                    <a:pt x="1987" y="5327"/>
                  </a:lnTo>
                  <a:lnTo>
                    <a:pt x="1806" y="5236"/>
                  </a:lnTo>
                  <a:lnTo>
                    <a:pt x="1671" y="5101"/>
                  </a:lnTo>
                  <a:lnTo>
                    <a:pt x="1581" y="4920"/>
                  </a:lnTo>
                  <a:lnTo>
                    <a:pt x="1581" y="4920"/>
                  </a:lnTo>
                  <a:lnTo>
                    <a:pt x="1581" y="4740"/>
                  </a:lnTo>
                  <a:lnTo>
                    <a:pt x="1581" y="4604"/>
                  </a:lnTo>
                  <a:lnTo>
                    <a:pt x="1626" y="4469"/>
                  </a:lnTo>
                  <a:lnTo>
                    <a:pt x="1716" y="4334"/>
                  </a:lnTo>
                  <a:lnTo>
                    <a:pt x="1806" y="4243"/>
                  </a:lnTo>
                  <a:lnTo>
                    <a:pt x="1942" y="4153"/>
                  </a:lnTo>
                  <a:lnTo>
                    <a:pt x="2077" y="4108"/>
                  </a:lnTo>
                  <a:lnTo>
                    <a:pt x="2212" y="4063"/>
                  </a:lnTo>
                  <a:lnTo>
                    <a:pt x="2393" y="4063"/>
                  </a:lnTo>
                  <a:lnTo>
                    <a:pt x="2393" y="4063"/>
                  </a:lnTo>
                  <a:lnTo>
                    <a:pt x="2664" y="4018"/>
                  </a:lnTo>
                  <a:lnTo>
                    <a:pt x="2844" y="3882"/>
                  </a:lnTo>
                  <a:lnTo>
                    <a:pt x="2980" y="3702"/>
                  </a:lnTo>
                  <a:lnTo>
                    <a:pt x="3070" y="3431"/>
                  </a:lnTo>
                  <a:lnTo>
                    <a:pt x="3070" y="3431"/>
                  </a:lnTo>
                  <a:lnTo>
                    <a:pt x="2980" y="3205"/>
                  </a:lnTo>
                  <a:lnTo>
                    <a:pt x="2844" y="3025"/>
                  </a:lnTo>
                  <a:lnTo>
                    <a:pt x="2664" y="2844"/>
                  </a:lnTo>
                  <a:lnTo>
                    <a:pt x="2393" y="2799"/>
                  </a:lnTo>
                  <a:lnTo>
                    <a:pt x="2393" y="2799"/>
                  </a:lnTo>
                  <a:close/>
                  <a:moveTo>
                    <a:pt x="6320" y="3250"/>
                  </a:moveTo>
                  <a:lnTo>
                    <a:pt x="6320" y="3250"/>
                  </a:lnTo>
                  <a:lnTo>
                    <a:pt x="6094" y="3250"/>
                  </a:lnTo>
                  <a:lnTo>
                    <a:pt x="5914" y="3341"/>
                  </a:lnTo>
                  <a:lnTo>
                    <a:pt x="5733" y="3431"/>
                  </a:lnTo>
                  <a:lnTo>
                    <a:pt x="5598" y="3566"/>
                  </a:lnTo>
                  <a:lnTo>
                    <a:pt x="5507" y="3747"/>
                  </a:lnTo>
                  <a:lnTo>
                    <a:pt x="5462" y="3927"/>
                  </a:lnTo>
                  <a:lnTo>
                    <a:pt x="5417" y="4108"/>
                  </a:lnTo>
                  <a:lnTo>
                    <a:pt x="5462" y="4334"/>
                  </a:lnTo>
                  <a:lnTo>
                    <a:pt x="5462" y="4334"/>
                  </a:lnTo>
                  <a:lnTo>
                    <a:pt x="5507" y="4469"/>
                  </a:lnTo>
                  <a:lnTo>
                    <a:pt x="5552" y="4604"/>
                  </a:lnTo>
                  <a:lnTo>
                    <a:pt x="5733" y="4830"/>
                  </a:lnTo>
                  <a:lnTo>
                    <a:pt x="6004" y="4966"/>
                  </a:lnTo>
                  <a:lnTo>
                    <a:pt x="6320" y="5011"/>
                  </a:lnTo>
                  <a:lnTo>
                    <a:pt x="7854" y="5011"/>
                  </a:lnTo>
                  <a:lnTo>
                    <a:pt x="7854" y="5011"/>
                  </a:lnTo>
                  <a:lnTo>
                    <a:pt x="7945" y="4514"/>
                  </a:lnTo>
                  <a:lnTo>
                    <a:pt x="7990" y="4018"/>
                  </a:lnTo>
                  <a:lnTo>
                    <a:pt x="7990" y="4018"/>
                  </a:lnTo>
                  <a:lnTo>
                    <a:pt x="7945" y="3612"/>
                  </a:lnTo>
                  <a:lnTo>
                    <a:pt x="7899" y="3250"/>
                  </a:lnTo>
                  <a:lnTo>
                    <a:pt x="6320"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7"/>
            <p:cNvSpPr/>
            <p:nvPr/>
          </p:nvSpPr>
          <p:spPr>
            <a:xfrm>
              <a:off x="6875935" y="3266706"/>
              <a:ext cx="32960" cy="44307"/>
            </a:xfrm>
            <a:custGeom>
              <a:avLst/>
              <a:gdLst/>
              <a:ahLst/>
              <a:cxnLst/>
              <a:rect l="l" t="t" r="r" b="b"/>
              <a:pathLst>
                <a:path w="1310" h="1761" extrusionOk="0">
                  <a:moveTo>
                    <a:pt x="452" y="0"/>
                  </a:moveTo>
                  <a:lnTo>
                    <a:pt x="452" y="0"/>
                  </a:lnTo>
                  <a:lnTo>
                    <a:pt x="407" y="452"/>
                  </a:lnTo>
                  <a:lnTo>
                    <a:pt x="317" y="903"/>
                  </a:lnTo>
                  <a:lnTo>
                    <a:pt x="181" y="1354"/>
                  </a:lnTo>
                  <a:lnTo>
                    <a:pt x="1" y="1761"/>
                  </a:lnTo>
                  <a:lnTo>
                    <a:pt x="1174" y="1761"/>
                  </a:lnTo>
                  <a:lnTo>
                    <a:pt x="1174" y="1761"/>
                  </a:lnTo>
                  <a:lnTo>
                    <a:pt x="1265" y="1264"/>
                  </a:lnTo>
                  <a:lnTo>
                    <a:pt x="1310" y="768"/>
                  </a:lnTo>
                  <a:lnTo>
                    <a:pt x="1310" y="768"/>
                  </a:lnTo>
                  <a:lnTo>
                    <a:pt x="1265" y="362"/>
                  </a:lnTo>
                  <a:lnTo>
                    <a:pt x="1219" y="0"/>
                  </a:lnTo>
                  <a:lnTo>
                    <a:pt x="45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7"/>
            <p:cNvSpPr/>
            <p:nvPr/>
          </p:nvSpPr>
          <p:spPr>
            <a:xfrm>
              <a:off x="6788506" y="3289426"/>
              <a:ext cx="156747" cy="134027"/>
            </a:xfrm>
            <a:custGeom>
              <a:avLst/>
              <a:gdLst/>
              <a:ahLst/>
              <a:cxnLst/>
              <a:rect l="l" t="t" r="r" b="b"/>
              <a:pathLst>
                <a:path w="6230" h="5327" extrusionOk="0">
                  <a:moveTo>
                    <a:pt x="2844" y="5281"/>
                  </a:moveTo>
                  <a:lnTo>
                    <a:pt x="2844" y="5281"/>
                  </a:lnTo>
                  <a:lnTo>
                    <a:pt x="2528" y="5100"/>
                  </a:lnTo>
                  <a:lnTo>
                    <a:pt x="2077" y="4875"/>
                  </a:lnTo>
                  <a:lnTo>
                    <a:pt x="1580" y="4514"/>
                  </a:lnTo>
                  <a:lnTo>
                    <a:pt x="1129" y="4153"/>
                  </a:lnTo>
                  <a:lnTo>
                    <a:pt x="677" y="3656"/>
                  </a:lnTo>
                  <a:lnTo>
                    <a:pt x="452" y="3385"/>
                  </a:lnTo>
                  <a:lnTo>
                    <a:pt x="316" y="3114"/>
                  </a:lnTo>
                  <a:lnTo>
                    <a:pt x="181" y="2799"/>
                  </a:lnTo>
                  <a:lnTo>
                    <a:pt x="46" y="2483"/>
                  </a:lnTo>
                  <a:lnTo>
                    <a:pt x="0" y="2167"/>
                  </a:lnTo>
                  <a:lnTo>
                    <a:pt x="0" y="1806"/>
                  </a:lnTo>
                  <a:lnTo>
                    <a:pt x="0" y="1806"/>
                  </a:lnTo>
                  <a:lnTo>
                    <a:pt x="46" y="1444"/>
                  </a:lnTo>
                  <a:lnTo>
                    <a:pt x="91" y="1129"/>
                  </a:lnTo>
                  <a:lnTo>
                    <a:pt x="226" y="858"/>
                  </a:lnTo>
                  <a:lnTo>
                    <a:pt x="407" y="632"/>
                  </a:lnTo>
                  <a:lnTo>
                    <a:pt x="587" y="406"/>
                  </a:lnTo>
                  <a:lnTo>
                    <a:pt x="813" y="271"/>
                  </a:lnTo>
                  <a:lnTo>
                    <a:pt x="1039" y="136"/>
                  </a:lnTo>
                  <a:lnTo>
                    <a:pt x="1264" y="90"/>
                  </a:lnTo>
                  <a:lnTo>
                    <a:pt x="1535" y="45"/>
                  </a:lnTo>
                  <a:lnTo>
                    <a:pt x="1761" y="0"/>
                  </a:lnTo>
                  <a:lnTo>
                    <a:pt x="2031" y="45"/>
                  </a:lnTo>
                  <a:lnTo>
                    <a:pt x="2257" y="90"/>
                  </a:lnTo>
                  <a:lnTo>
                    <a:pt x="2483" y="181"/>
                  </a:lnTo>
                  <a:lnTo>
                    <a:pt x="2663" y="271"/>
                  </a:lnTo>
                  <a:lnTo>
                    <a:pt x="2844" y="361"/>
                  </a:lnTo>
                  <a:lnTo>
                    <a:pt x="2979" y="542"/>
                  </a:lnTo>
                  <a:lnTo>
                    <a:pt x="2979" y="542"/>
                  </a:lnTo>
                  <a:lnTo>
                    <a:pt x="3024" y="587"/>
                  </a:lnTo>
                  <a:lnTo>
                    <a:pt x="3115" y="632"/>
                  </a:lnTo>
                  <a:lnTo>
                    <a:pt x="3160" y="587"/>
                  </a:lnTo>
                  <a:lnTo>
                    <a:pt x="3250" y="542"/>
                  </a:lnTo>
                  <a:lnTo>
                    <a:pt x="3250" y="542"/>
                  </a:lnTo>
                  <a:lnTo>
                    <a:pt x="3386" y="361"/>
                  </a:lnTo>
                  <a:lnTo>
                    <a:pt x="3566" y="271"/>
                  </a:lnTo>
                  <a:lnTo>
                    <a:pt x="3747" y="181"/>
                  </a:lnTo>
                  <a:lnTo>
                    <a:pt x="3972" y="90"/>
                  </a:lnTo>
                  <a:lnTo>
                    <a:pt x="4198" y="45"/>
                  </a:lnTo>
                  <a:lnTo>
                    <a:pt x="4469" y="0"/>
                  </a:lnTo>
                  <a:lnTo>
                    <a:pt x="4694" y="45"/>
                  </a:lnTo>
                  <a:lnTo>
                    <a:pt x="4965" y="90"/>
                  </a:lnTo>
                  <a:lnTo>
                    <a:pt x="5191" y="136"/>
                  </a:lnTo>
                  <a:lnTo>
                    <a:pt x="5417" y="271"/>
                  </a:lnTo>
                  <a:lnTo>
                    <a:pt x="5642" y="406"/>
                  </a:lnTo>
                  <a:lnTo>
                    <a:pt x="5823" y="632"/>
                  </a:lnTo>
                  <a:lnTo>
                    <a:pt x="5958" y="858"/>
                  </a:lnTo>
                  <a:lnTo>
                    <a:pt x="6094" y="1129"/>
                  </a:lnTo>
                  <a:lnTo>
                    <a:pt x="6184" y="1444"/>
                  </a:lnTo>
                  <a:lnTo>
                    <a:pt x="6229" y="1806"/>
                  </a:lnTo>
                  <a:lnTo>
                    <a:pt x="6229" y="1806"/>
                  </a:lnTo>
                  <a:lnTo>
                    <a:pt x="6229" y="2167"/>
                  </a:lnTo>
                  <a:lnTo>
                    <a:pt x="6139" y="2483"/>
                  </a:lnTo>
                  <a:lnTo>
                    <a:pt x="6049" y="2799"/>
                  </a:lnTo>
                  <a:lnTo>
                    <a:pt x="5913" y="3114"/>
                  </a:lnTo>
                  <a:lnTo>
                    <a:pt x="5733" y="3385"/>
                  </a:lnTo>
                  <a:lnTo>
                    <a:pt x="5552" y="3656"/>
                  </a:lnTo>
                  <a:lnTo>
                    <a:pt x="5101" y="4153"/>
                  </a:lnTo>
                  <a:lnTo>
                    <a:pt x="4604" y="4514"/>
                  </a:lnTo>
                  <a:lnTo>
                    <a:pt x="4153" y="4875"/>
                  </a:lnTo>
                  <a:lnTo>
                    <a:pt x="3701" y="5100"/>
                  </a:lnTo>
                  <a:lnTo>
                    <a:pt x="3340" y="5281"/>
                  </a:lnTo>
                  <a:lnTo>
                    <a:pt x="3340" y="5281"/>
                  </a:lnTo>
                  <a:lnTo>
                    <a:pt x="3250" y="5326"/>
                  </a:lnTo>
                  <a:lnTo>
                    <a:pt x="3115" y="5326"/>
                  </a:lnTo>
                  <a:lnTo>
                    <a:pt x="2979" y="5326"/>
                  </a:lnTo>
                  <a:lnTo>
                    <a:pt x="2844" y="5281"/>
                  </a:lnTo>
                  <a:lnTo>
                    <a:pt x="2844" y="52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7"/>
            <p:cNvSpPr/>
            <p:nvPr/>
          </p:nvSpPr>
          <p:spPr>
            <a:xfrm>
              <a:off x="6804406" y="3293954"/>
              <a:ext cx="140846" cy="129499"/>
            </a:xfrm>
            <a:custGeom>
              <a:avLst/>
              <a:gdLst/>
              <a:ahLst/>
              <a:cxnLst/>
              <a:rect l="l" t="t" r="r" b="b"/>
              <a:pathLst>
                <a:path w="5598" h="5147" extrusionOk="0">
                  <a:moveTo>
                    <a:pt x="2212" y="5101"/>
                  </a:moveTo>
                  <a:lnTo>
                    <a:pt x="2212" y="5101"/>
                  </a:lnTo>
                  <a:lnTo>
                    <a:pt x="1761" y="4875"/>
                  </a:lnTo>
                  <a:lnTo>
                    <a:pt x="1174" y="4514"/>
                  </a:lnTo>
                  <a:lnTo>
                    <a:pt x="587" y="4018"/>
                  </a:lnTo>
                  <a:lnTo>
                    <a:pt x="271" y="3747"/>
                  </a:lnTo>
                  <a:lnTo>
                    <a:pt x="0" y="3431"/>
                  </a:lnTo>
                  <a:lnTo>
                    <a:pt x="0" y="3431"/>
                  </a:lnTo>
                  <a:lnTo>
                    <a:pt x="407" y="3747"/>
                  </a:lnTo>
                  <a:lnTo>
                    <a:pt x="813" y="4018"/>
                  </a:lnTo>
                  <a:lnTo>
                    <a:pt x="1490" y="4334"/>
                  </a:lnTo>
                  <a:lnTo>
                    <a:pt x="1490" y="4334"/>
                  </a:lnTo>
                  <a:lnTo>
                    <a:pt x="1625" y="4379"/>
                  </a:lnTo>
                  <a:lnTo>
                    <a:pt x="1715" y="4424"/>
                  </a:lnTo>
                  <a:lnTo>
                    <a:pt x="1851" y="4379"/>
                  </a:lnTo>
                  <a:lnTo>
                    <a:pt x="1986" y="4334"/>
                  </a:lnTo>
                  <a:lnTo>
                    <a:pt x="1986" y="4334"/>
                  </a:lnTo>
                  <a:lnTo>
                    <a:pt x="2302" y="4198"/>
                  </a:lnTo>
                  <a:lnTo>
                    <a:pt x="2754" y="3927"/>
                  </a:lnTo>
                  <a:lnTo>
                    <a:pt x="3250" y="3611"/>
                  </a:lnTo>
                  <a:lnTo>
                    <a:pt x="3701" y="3205"/>
                  </a:lnTo>
                  <a:lnTo>
                    <a:pt x="4153" y="2709"/>
                  </a:lnTo>
                  <a:lnTo>
                    <a:pt x="4378" y="2483"/>
                  </a:lnTo>
                  <a:lnTo>
                    <a:pt x="4514" y="2167"/>
                  </a:lnTo>
                  <a:lnTo>
                    <a:pt x="4694" y="1896"/>
                  </a:lnTo>
                  <a:lnTo>
                    <a:pt x="4785" y="1580"/>
                  </a:lnTo>
                  <a:lnTo>
                    <a:pt x="4830" y="1264"/>
                  </a:lnTo>
                  <a:lnTo>
                    <a:pt x="4830" y="903"/>
                  </a:lnTo>
                  <a:lnTo>
                    <a:pt x="4830" y="903"/>
                  </a:lnTo>
                  <a:lnTo>
                    <a:pt x="4785" y="407"/>
                  </a:lnTo>
                  <a:lnTo>
                    <a:pt x="4649" y="1"/>
                  </a:lnTo>
                  <a:lnTo>
                    <a:pt x="4649" y="1"/>
                  </a:lnTo>
                  <a:lnTo>
                    <a:pt x="4830" y="136"/>
                  </a:lnTo>
                  <a:lnTo>
                    <a:pt x="5010" y="271"/>
                  </a:lnTo>
                  <a:lnTo>
                    <a:pt x="5146" y="407"/>
                  </a:lnTo>
                  <a:lnTo>
                    <a:pt x="5281" y="587"/>
                  </a:lnTo>
                  <a:lnTo>
                    <a:pt x="5417" y="813"/>
                  </a:lnTo>
                  <a:lnTo>
                    <a:pt x="5507" y="1039"/>
                  </a:lnTo>
                  <a:lnTo>
                    <a:pt x="5552" y="1355"/>
                  </a:lnTo>
                  <a:lnTo>
                    <a:pt x="5597" y="1626"/>
                  </a:lnTo>
                  <a:lnTo>
                    <a:pt x="5597" y="1626"/>
                  </a:lnTo>
                  <a:lnTo>
                    <a:pt x="5597" y="1987"/>
                  </a:lnTo>
                  <a:lnTo>
                    <a:pt x="5507" y="2303"/>
                  </a:lnTo>
                  <a:lnTo>
                    <a:pt x="5417" y="2619"/>
                  </a:lnTo>
                  <a:lnTo>
                    <a:pt x="5281" y="2934"/>
                  </a:lnTo>
                  <a:lnTo>
                    <a:pt x="5101" y="3205"/>
                  </a:lnTo>
                  <a:lnTo>
                    <a:pt x="4920" y="3476"/>
                  </a:lnTo>
                  <a:lnTo>
                    <a:pt x="4469" y="3973"/>
                  </a:lnTo>
                  <a:lnTo>
                    <a:pt x="3972" y="4334"/>
                  </a:lnTo>
                  <a:lnTo>
                    <a:pt x="3521" y="4695"/>
                  </a:lnTo>
                  <a:lnTo>
                    <a:pt x="3069" y="4920"/>
                  </a:lnTo>
                  <a:lnTo>
                    <a:pt x="2708" y="5101"/>
                  </a:lnTo>
                  <a:lnTo>
                    <a:pt x="2708" y="5101"/>
                  </a:lnTo>
                  <a:lnTo>
                    <a:pt x="2618" y="5146"/>
                  </a:lnTo>
                  <a:lnTo>
                    <a:pt x="2483" y="5146"/>
                  </a:lnTo>
                  <a:lnTo>
                    <a:pt x="2347" y="5146"/>
                  </a:lnTo>
                  <a:lnTo>
                    <a:pt x="2212" y="5101"/>
                  </a:lnTo>
                  <a:lnTo>
                    <a:pt x="2212" y="510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7"/>
            <p:cNvSpPr/>
            <p:nvPr/>
          </p:nvSpPr>
          <p:spPr>
            <a:xfrm>
              <a:off x="6627258" y="3102037"/>
              <a:ext cx="398610" cy="398635"/>
            </a:xfrm>
            <a:custGeom>
              <a:avLst/>
              <a:gdLst/>
              <a:ahLst/>
              <a:cxnLst/>
              <a:rect l="l" t="t" r="r" b="b"/>
              <a:pathLst>
                <a:path w="15843" h="15844" extrusionOk="0">
                  <a:moveTo>
                    <a:pt x="7177" y="3521"/>
                  </a:moveTo>
                  <a:lnTo>
                    <a:pt x="7718" y="3567"/>
                  </a:lnTo>
                  <a:lnTo>
                    <a:pt x="8215" y="3657"/>
                  </a:lnTo>
                  <a:lnTo>
                    <a:pt x="8666" y="3837"/>
                  </a:lnTo>
                  <a:lnTo>
                    <a:pt x="9118" y="4063"/>
                  </a:lnTo>
                  <a:lnTo>
                    <a:pt x="8847" y="4289"/>
                  </a:lnTo>
                  <a:lnTo>
                    <a:pt x="8531" y="4424"/>
                  </a:lnTo>
                  <a:lnTo>
                    <a:pt x="8079" y="4605"/>
                  </a:lnTo>
                  <a:lnTo>
                    <a:pt x="7583" y="4650"/>
                  </a:lnTo>
                  <a:lnTo>
                    <a:pt x="7267" y="4605"/>
                  </a:lnTo>
                  <a:lnTo>
                    <a:pt x="6996" y="4560"/>
                  </a:lnTo>
                  <a:lnTo>
                    <a:pt x="6725" y="4469"/>
                  </a:lnTo>
                  <a:lnTo>
                    <a:pt x="6455" y="4379"/>
                  </a:lnTo>
                  <a:lnTo>
                    <a:pt x="6093" y="4108"/>
                  </a:lnTo>
                  <a:lnTo>
                    <a:pt x="5778" y="3792"/>
                  </a:lnTo>
                  <a:lnTo>
                    <a:pt x="6139" y="3702"/>
                  </a:lnTo>
                  <a:lnTo>
                    <a:pt x="6455" y="3612"/>
                  </a:lnTo>
                  <a:lnTo>
                    <a:pt x="6816" y="3567"/>
                  </a:lnTo>
                  <a:lnTo>
                    <a:pt x="7177" y="3521"/>
                  </a:lnTo>
                  <a:close/>
                  <a:moveTo>
                    <a:pt x="9614" y="1039"/>
                  </a:moveTo>
                  <a:lnTo>
                    <a:pt x="14805" y="6230"/>
                  </a:lnTo>
                  <a:lnTo>
                    <a:pt x="14308" y="6094"/>
                  </a:lnTo>
                  <a:lnTo>
                    <a:pt x="13857" y="5914"/>
                  </a:lnTo>
                  <a:lnTo>
                    <a:pt x="13405" y="5733"/>
                  </a:lnTo>
                  <a:lnTo>
                    <a:pt x="12999" y="5507"/>
                  </a:lnTo>
                  <a:lnTo>
                    <a:pt x="12593" y="5237"/>
                  </a:lnTo>
                  <a:lnTo>
                    <a:pt x="12232" y="4966"/>
                  </a:lnTo>
                  <a:lnTo>
                    <a:pt x="11826" y="4650"/>
                  </a:lnTo>
                  <a:lnTo>
                    <a:pt x="11510" y="4334"/>
                  </a:lnTo>
                  <a:lnTo>
                    <a:pt x="11149" y="3973"/>
                  </a:lnTo>
                  <a:lnTo>
                    <a:pt x="10878" y="3612"/>
                  </a:lnTo>
                  <a:lnTo>
                    <a:pt x="10607" y="3205"/>
                  </a:lnTo>
                  <a:lnTo>
                    <a:pt x="10336" y="2799"/>
                  </a:lnTo>
                  <a:lnTo>
                    <a:pt x="10110" y="2393"/>
                  </a:lnTo>
                  <a:lnTo>
                    <a:pt x="9930" y="1942"/>
                  </a:lnTo>
                  <a:lnTo>
                    <a:pt x="9749" y="1490"/>
                  </a:lnTo>
                  <a:lnTo>
                    <a:pt x="9614" y="1039"/>
                  </a:lnTo>
                  <a:close/>
                  <a:moveTo>
                    <a:pt x="10923" y="6771"/>
                  </a:moveTo>
                  <a:lnTo>
                    <a:pt x="10968" y="7222"/>
                  </a:lnTo>
                  <a:lnTo>
                    <a:pt x="10788" y="7222"/>
                  </a:lnTo>
                  <a:lnTo>
                    <a:pt x="10426" y="7268"/>
                  </a:lnTo>
                  <a:lnTo>
                    <a:pt x="10065" y="7403"/>
                  </a:lnTo>
                  <a:lnTo>
                    <a:pt x="9749" y="7538"/>
                  </a:lnTo>
                  <a:lnTo>
                    <a:pt x="9524" y="7764"/>
                  </a:lnTo>
                  <a:lnTo>
                    <a:pt x="9208" y="7538"/>
                  </a:lnTo>
                  <a:lnTo>
                    <a:pt x="8847" y="7358"/>
                  </a:lnTo>
                  <a:lnTo>
                    <a:pt x="8937" y="7132"/>
                  </a:lnTo>
                  <a:lnTo>
                    <a:pt x="9072" y="6952"/>
                  </a:lnTo>
                  <a:lnTo>
                    <a:pt x="9253" y="6816"/>
                  </a:lnTo>
                  <a:lnTo>
                    <a:pt x="9524" y="6771"/>
                  </a:lnTo>
                  <a:close/>
                  <a:moveTo>
                    <a:pt x="3521" y="6320"/>
                  </a:moveTo>
                  <a:lnTo>
                    <a:pt x="3521" y="6365"/>
                  </a:lnTo>
                  <a:lnTo>
                    <a:pt x="5642" y="6365"/>
                  </a:lnTo>
                  <a:lnTo>
                    <a:pt x="5823" y="6410"/>
                  </a:lnTo>
                  <a:lnTo>
                    <a:pt x="5958" y="6500"/>
                  </a:lnTo>
                  <a:lnTo>
                    <a:pt x="6048" y="6636"/>
                  </a:lnTo>
                  <a:lnTo>
                    <a:pt x="6048" y="6771"/>
                  </a:lnTo>
                  <a:lnTo>
                    <a:pt x="6048" y="6952"/>
                  </a:lnTo>
                  <a:lnTo>
                    <a:pt x="5958" y="7087"/>
                  </a:lnTo>
                  <a:lnTo>
                    <a:pt x="5823" y="7177"/>
                  </a:lnTo>
                  <a:lnTo>
                    <a:pt x="5416" y="7177"/>
                  </a:lnTo>
                  <a:lnTo>
                    <a:pt x="5236" y="7222"/>
                  </a:lnTo>
                  <a:lnTo>
                    <a:pt x="5055" y="7268"/>
                  </a:lnTo>
                  <a:lnTo>
                    <a:pt x="4920" y="7358"/>
                  </a:lnTo>
                  <a:lnTo>
                    <a:pt x="4785" y="7448"/>
                  </a:lnTo>
                  <a:lnTo>
                    <a:pt x="4694" y="7584"/>
                  </a:lnTo>
                  <a:lnTo>
                    <a:pt x="4604" y="7719"/>
                  </a:lnTo>
                  <a:lnTo>
                    <a:pt x="4559" y="7899"/>
                  </a:lnTo>
                  <a:lnTo>
                    <a:pt x="4559" y="8080"/>
                  </a:lnTo>
                  <a:lnTo>
                    <a:pt x="4559" y="8215"/>
                  </a:lnTo>
                  <a:lnTo>
                    <a:pt x="4604" y="8396"/>
                  </a:lnTo>
                  <a:lnTo>
                    <a:pt x="4694" y="8531"/>
                  </a:lnTo>
                  <a:lnTo>
                    <a:pt x="4785" y="8667"/>
                  </a:lnTo>
                  <a:lnTo>
                    <a:pt x="4920" y="8757"/>
                  </a:lnTo>
                  <a:lnTo>
                    <a:pt x="5055" y="8847"/>
                  </a:lnTo>
                  <a:lnTo>
                    <a:pt x="5236" y="8892"/>
                  </a:lnTo>
                  <a:lnTo>
                    <a:pt x="5416" y="8938"/>
                  </a:lnTo>
                  <a:lnTo>
                    <a:pt x="6229" y="8938"/>
                  </a:lnTo>
                  <a:lnTo>
                    <a:pt x="6229" y="9254"/>
                  </a:lnTo>
                  <a:lnTo>
                    <a:pt x="6229" y="9750"/>
                  </a:lnTo>
                  <a:lnTo>
                    <a:pt x="4333" y="9750"/>
                  </a:lnTo>
                  <a:lnTo>
                    <a:pt x="4108" y="9479"/>
                  </a:lnTo>
                  <a:lnTo>
                    <a:pt x="3927" y="9208"/>
                  </a:lnTo>
                  <a:lnTo>
                    <a:pt x="3792" y="8938"/>
                  </a:lnTo>
                  <a:lnTo>
                    <a:pt x="3656" y="8622"/>
                  </a:lnTo>
                  <a:lnTo>
                    <a:pt x="3566" y="8306"/>
                  </a:lnTo>
                  <a:lnTo>
                    <a:pt x="3476" y="7990"/>
                  </a:lnTo>
                  <a:lnTo>
                    <a:pt x="3430" y="7629"/>
                  </a:lnTo>
                  <a:lnTo>
                    <a:pt x="3430" y="7268"/>
                  </a:lnTo>
                  <a:lnTo>
                    <a:pt x="3430" y="6771"/>
                  </a:lnTo>
                  <a:lnTo>
                    <a:pt x="3521" y="6320"/>
                  </a:lnTo>
                  <a:close/>
                  <a:moveTo>
                    <a:pt x="6319" y="10201"/>
                  </a:moveTo>
                  <a:lnTo>
                    <a:pt x="6500" y="10608"/>
                  </a:lnTo>
                  <a:lnTo>
                    <a:pt x="6725" y="11014"/>
                  </a:lnTo>
                  <a:lnTo>
                    <a:pt x="6184" y="10924"/>
                  </a:lnTo>
                  <a:lnTo>
                    <a:pt x="5687" y="10743"/>
                  </a:lnTo>
                  <a:lnTo>
                    <a:pt x="5191" y="10517"/>
                  </a:lnTo>
                  <a:lnTo>
                    <a:pt x="4785" y="10201"/>
                  </a:lnTo>
                  <a:close/>
                  <a:moveTo>
                    <a:pt x="6770" y="3070"/>
                  </a:moveTo>
                  <a:lnTo>
                    <a:pt x="6409" y="3160"/>
                  </a:lnTo>
                  <a:lnTo>
                    <a:pt x="6048" y="3251"/>
                  </a:lnTo>
                  <a:lnTo>
                    <a:pt x="5687" y="3341"/>
                  </a:lnTo>
                  <a:lnTo>
                    <a:pt x="5326" y="3521"/>
                  </a:lnTo>
                  <a:lnTo>
                    <a:pt x="4965" y="3702"/>
                  </a:lnTo>
                  <a:lnTo>
                    <a:pt x="4649" y="3928"/>
                  </a:lnTo>
                  <a:lnTo>
                    <a:pt x="4378" y="4153"/>
                  </a:lnTo>
                  <a:lnTo>
                    <a:pt x="4288" y="4244"/>
                  </a:lnTo>
                  <a:lnTo>
                    <a:pt x="4288" y="4289"/>
                  </a:lnTo>
                  <a:lnTo>
                    <a:pt x="4288" y="4379"/>
                  </a:lnTo>
                  <a:lnTo>
                    <a:pt x="4333" y="4469"/>
                  </a:lnTo>
                  <a:lnTo>
                    <a:pt x="4423" y="4514"/>
                  </a:lnTo>
                  <a:lnTo>
                    <a:pt x="4514" y="4560"/>
                  </a:lnTo>
                  <a:lnTo>
                    <a:pt x="4604" y="4560"/>
                  </a:lnTo>
                  <a:lnTo>
                    <a:pt x="4649" y="4514"/>
                  </a:lnTo>
                  <a:lnTo>
                    <a:pt x="5010" y="4244"/>
                  </a:lnTo>
                  <a:lnTo>
                    <a:pt x="5371" y="4018"/>
                  </a:lnTo>
                  <a:lnTo>
                    <a:pt x="5552" y="4244"/>
                  </a:lnTo>
                  <a:lnTo>
                    <a:pt x="5732" y="4424"/>
                  </a:lnTo>
                  <a:lnTo>
                    <a:pt x="5958" y="4605"/>
                  </a:lnTo>
                  <a:lnTo>
                    <a:pt x="6229" y="4785"/>
                  </a:lnTo>
                  <a:lnTo>
                    <a:pt x="6545" y="4921"/>
                  </a:lnTo>
                  <a:lnTo>
                    <a:pt x="6861" y="5011"/>
                  </a:lnTo>
                  <a:lnTo>
                    <a:pt x="7222" y="5101"/>
                  </a:lnTo>
                  <a:lnTo>
                    <a:pt x="7854" y="5101"/>
                  </a:lnTo>
                  <a:lnTo>
                    <a:pt x="8170" y="5056"/>
                  </a:lnTo>
                  <a:lnTo>
                    <a:pt x="8440" y="4966"/>
                  </a:lnTo>
                  <a:lnTo>
                    <a:pt x="8711" y="4875"/>
                  </a:lnTo>
                  <a:lnTo>
                    <a:pt x="9118" y="4650"/>
                  </a:lnTo>
                  <a:lnTo>
                    <a:pt x="9479" y="4334"/>
                  </a:lnTo>
                  <a:lnTo>
                    <a:pt x="9840" y="4650"/>
                  </a:lnTo>
                  <a:lnTo>
                    <a:pt x="10020" y="4830"/>
                  </a:lnTo>
                  <a:lnTo>
                    <a:pt x="10201" y="5101"/>
                  </a:lnTo>
                  <a:lnTo>
                    <a:pt x="10517" y="5643"/>
                  </a:lnTo>
                  <a:lnTo>
                    <a:pt x="10833" y="6320"/>
                  </a:lnTo>
                  <a:lnTo>
                    <a:pt x="9479" y="6320"/>
                  </a:lnTo>
                  <a:lnTo>
                    <a:pt x="9298" y="6365"/>
                  </a:lnTo>
                  <a:lnTo>
                    <a:pt x="9072" y="6410"/>
                  </a:lnTo>
                  <a:lnTo>
                    <a:pt x="8892" y="6500"/>
                  </a:lnTo>
                  <a:lnTo>
                    <a:pt x="8711" y="6636"/>
                  </a:lnTo>
                  <a:lnTo>
                    <a:pt x="8621" y="6771"/>
                  </a:lnTo>
                  <a:lnTo>
                    <a:pt x="8531" y="6952"/>
                  </a:lnTo>
                  <a:lnTo>
                    <a:pt x="8440" y="7087"/>
                  </a:lnTo>
                  <a:lnTo>
                    <a:pt x="8395" y="7268"/>
                  </a:lnTo>
                  <a:lnTo>
                    <a:pt x="7899" y="7268"/>
                  </a:lnTo>
                  <a:lnTo>
                    <a:pt x="7538" y="7313"/>
                  </a:lnTo>
                  <a:lnTo>
                    <a:pt x="7222" y="7448"/>
                  </a:lnTo>
                  <a:lnTo>
                    <a:pt x="6906" y="7674"/>
                  </a:lnTo>
                  <a:lnTo>
                    <a:pt x="6725" y="7809"/>
                  </a:lnTo>
                  <a:lnTo>
                    <a:pt x="6590" y="7990"/>
                  </a:lnTo>
                  <a:lnTo>
                    <a:pt x="6455" y="8215"/>
                  </a:lnTo>
                  <a:lnTo>
                    <a:pt x="6319" y="8441"/>
                  </a:lnTo>
                  <a:lnTo>
                    <a:pt x="5236" y="8441"/>
                  </a:lnTo>
                  <a:lnTo>
                    <a:pt x="5100" y="8351"/>
                  </a:lnTo>
                  <a:lnTo>
                    <a:pt x="5055" y="8215"/>
                  </a:lnTo>
                  <a:lnTo>
                    <a:pt x="5010" y="8080"/>
                  </a:lnTo>
                  <a:lnTo>
                    <a:pt x="5055" y="7899"/>
                  </a:lnTo>
                  <a:lnTo>
                    <a:pt x="5100" y="7764"/>
                  </a:lnTo>
                  <a:lnTo>
                    <a:pt x="5236" y="7674"/>
                  </a:lnTo>
                  <a:lnTo>
                    <a:pt x="5597" y="7674"/>
                  </a:lnTo>
                  <a:lnTo>
                    <a:pt x="5778" y="7629"/>
                  </a:lnTo>
                  <a:lnTo>
                    <a:pt x="5958" y="7584"/>
                  </a:lnTo>
                  <a:lnTo>
                    <a:pt x="6093" y="7493"/>
                  </a:lnTo>
                  <a:lnTo>
                    <a:pt x="6229" y="7403"/>
                  </a:lnTo>
                  <a:lnTo>
                    <a:pt x="6319" y="7268"/>
                  </a:lnTo>
                  <a:lnTo>
                    <a:pt x="6409" y="7132"/>
                  </a:lnTo>
                  <a:lnTo>
                    <a:pt x="6455" y="6952"/>
                  </a:lnTo>
                  <a:lnTo>
                    <a:pt x="6500" y="6771"/>
                  </a:lnTo>
                  <a:lnTo>
                    <a:pt x="6455" y="6591"/>
                  </a:lnTo>
                  <a:lnTo>
                    <a:pt x="6409" y="6455"/>
                  </a:lnTo>
                  <a:lnTo>
                    <a:pt x="6319" y="6275"/>
                  </a:lnTo>
                  <a:lnTo>
                    <a:pt x="6229" y="6139"/>
                  </a:lnTo>
                  <a:lnTo>
                    <a:pt x="6093" y="6049"/>
                  </a:lnTo>
                  <a:lnTo>
                    <a:pt x="5958" y="5959"/>
                  </a:lnTo>
                  <a:lnTo>
                    <a:pt x="5778" y="5914"/>
                  </a:lnTo>
                  <a:lnTo>
                    <a:pt x="3701" y="5914"/>
                  </a:lnTo>
                  <a:lnTo>
                    <a:pt x="3792" y="5643"/>
                  </a:lnTo>
                  <a:lnTo>
                    <a:pt x="4017" y="5237"/>
                  </a:lnTo>
                  <a:lnTo>
                    <a:pt x="4062" y="5146"/>
                  </a:lnTo>
                  <a:lnTo>
                    <a:pt x="4062" y="5056"/>
                  </a:lnTo>
                  <a:lnTo>
                    <a:pt x="4017" y="4966"/>
                  </a:lnTo>
                  <a:lnTo>
                    <a:pt x="3972" y="4921"/>
                  </a:lnTo>
                  <a:lnTo>
                    <a:pt x="3882" y="4875"/>
                  </a:lnTo>
                  <a:lnTo>
                    <a:pt x="3792" y="4875"/>
                  </a:lnTo>
                  <a:lnTo>
                    <a:pt x="3701" y="4921"/>
                  </a:lnTo>
                  <a:lnTo>
                    <a:pt x="3656" y="5011"/>
                  </a:lnTo>
                  <a:lnTo>
                    <a:pt x="3340" y="5507"/>
                  </a:lnTo>
                  <a:lnTo>
                    <a:pt x="3115" y="6094"/>
                  </a:lnTo>
                  <a:lnTo>
                    <a:pt x="2979" y="6681"/>
                  </a:lnTo>
                  <a:lnTo>
                    <a:pt x="2934" y="7313"/>
                  </a:lnTo>
                  <a:lnTo>
                    <a:pt x="2979" y="7719"/>
                  </a:lnTo>
                  <a:lnTo>
                    <a:pt x="3024" y="8125"/>
                  </a:lnTo>
                  <a:lnTo>
                    <a:pt x="3115" y="8531"/>
                  </a:lnTo>
                  <a:lnTo>
                    <a:pt x="3250" y="8938"/>
                  </a:lnTo>
                  <a:lnTo>
                    <a:pt x="3430" y="9299"/>
                  </a:lnTo>
                  <a:lnTo>
                    <a:pt x="3656" y="9660"/>
                  </a:lnTo>
                  <a:lnTo>
                    <a:pt x="3927" y="9976"/>
                  </a:lnTo>
                  <a:lnTo>
                    <a:pt x="4198" y="10292"/>
                  </a:lnTo>
                  <a:lnTo>
                    <a:pt x="4469" y="10562"/>
                  </a:lnTo>
                  <a:lnTo>
                    <a:pt x="4830" y="10788"/>
                  </a:lnTo>
                  <a:lnTo>
                    <a:pt x="5146" y="11014"/>
                  </a:lnTo>
                  <a:lnTo>
                    <a:pt x="5507" y="11194"/>
                  </a:lnTo>
                  <a:lnTo>
                    <a:pt x="5913" y="11330"/>
                  </a:lnTo>
                  <a:lnTo>
                    <a:pt x="6319" y="11465"/>
                  </a:lnTo>
                  <a:lnTo>
                    <a:pt x="6725" y="11510"/>
                  </a:lnTo>
                  <a:lnTo>
                    <a:pt x="7132" y="11555"/>
                  </a:lnTo>
                  <a:lnTo>
                    <a:pt x="7673" y="12052"/>
                  </a:lnTo>
                  <a:lnTo>
                    <a:pt x="8260" y="12413"/>
                  </a:lnTo>
                  <a:lnTo>
                    <a:pt x="8756" y="12729"/>
                  </a:lnTo>
                  <a:lnTo>
                    <a:pt x="9163" y="12955"/>
                  </a:lnTo>
                  <a:lnTo>
                    <a:pt x="9343" y="13000"/>
                  </a:lnTo>
                  <a:lnTo>
                    <a:pt x="9524" y="13045"/>
                  </a:lnTo>
                  <a:lnTo>
                    <a:pt x="9704" y="13000"/>
                  </a:lnTo>
                  <a:lnTo>
                    <a:pt x="9885" y="12955"/>
                  </a:lnTo>
                  <a:lnTo>
                    <a:pt x="10246" y="12729"/>
                  </a:lnTo>
                  <a:lnTo>
                    <a:pt x="10742" y="12458"/>
                  </a:lnTo>
                  <a:lnTo>
                    <a:pt x="11103" y="12232"/>
                  </a:lnTo>
                  <a:lnTo>
                    <a:pt x="11465" y="11916"/>
                  </a:lnTo>
                  <a:lnTo>
                    <a:pt x="11510" y="11871"/>
                  </a:lnTo>
                  <a:lnTo>
                    <a:pt x="11555" y="11781"/>
                  </a:lnTo>
                  <a:lnTo>
                    <a:pt x="11555" y="11691"/>
                  </a:lnTo>
                  <a:lnTo>
                    <a:pt x="11510" y="11601"/>
                  </a:lnTo>
                  <a:lnTo>
                    <a:pt x="11419" y="11555"/>
                  </a:lnTo>
                  <a:lnTo>
                    <a:pt x="11329" y="11510"/>
                  </a:lnTo>
                  <a:lnTo>
                    <a:pt x="11239" y="11510"/>
                  </a:lnTo>
                  <a:lnTo>
                    <a:pt x="11194" y="11555"/>
                  </a:lnTo>
                  <a:lnTo>
                    <a:pt x="10833" y="11826"/>
                  </a:lnTo>
                  <a:lnTo>
                    <a:pt x="10472" y="12097"/>
                  </a:lnTo>
                  <a:lnTo>
                    <a:pt x="10020" y="12323"/>
                  </a:lnTo>
                  <a:lnTo>
                    <a:pt x="9659" y="12503"/>
                  </a:lnTo>
                  <a:lnTo>
                    <a:pt x="9524" y="12548"/>
                  </a:lnTo>
                  <a:lnTo>
                    <a:pt x="9343" y="12503"/>
                  </a:lnTo>
                  <a:lnTo>
                    <a:pt x="8937" y="12278"/>
                  </a:lnTo>
                  <a:lnTo>
                    <a:pt x="8395" y="11962"/>
                  </a:lnTo>
                  <a:lnTo>
                    <a:pt x="7809" y="11510"/>
                  </a:lnTo>
                  <a:lnTo>
                    <a:pt x="7538" y="11285"/>
                  </a:lnTo>
                  <a:lnTo>
                    <a:pt x="7267" y="10969"/>
                  </a:lnTo>
                  <a:lnTo>
                    <a:pt x="6996" y="10608"/>
                  </a:lnTo>
                  <a:lnTo>
                    <a:pt x="6770" y="10201"/>
                  </a:lnTo>
                  <a:lnTo>
                    <a:pt x="6680" y="9750"/>
                  </a:lnTo>
                  <a:lnTo>
                    <a:pt x="6635" y="9299"/>
                  </a:lnTo>
                  <a:lnTo>
                    <a:pt x="6680" y="8938"/>
                  </a:lnTo>
                  <a:lnTo>
                    <a:pt x="6770" y="8577"/>
                  </a:lnTo>
                  <a:lnTo>
                    <a:pt x="6951" y="8261"/>
                  </a:lnTo>
                  <a:lnTo>
                    <a:pt x="7177" y="7990"/>
                  </a:lnTo>
                  <a:lnTo>
                    <a:pt x="7402" y="7854"/>
                  </a:lnTo>
                  <a:lnTo>
                    <a:pt x="7673" y="7764"/>
                  </a:lnTo>
                  <a:lnTo>
                    <a:pt x="7944" y="7719"/>
                  </a:lnTo>
                  <a:lnTo>
                    <a:pt x="8486" y="7719"/>
                  </a:lnTo>
                  <a:lnTo>
                    <a:pt x="8756" y="7809"/>
                  </a:lnTo>
                  <a:lnTo>
                    <a:pt x="8982" y="7945"/>
                  </a:lnTo>
                  <a:lnTo>
                    <a:pt x="9208" y="8125"/>
                  </a:lnTo>
                  <a:lnTo>
                    <a:pt x="9343" y="8261"/>
                  </a:lnTo>
                  <a:lnTo>
                    <a:pt x="9433" y="8306"/>
                  </a:lnTo>
                  <a:lnTo>
                    <a:pt x="9524" y="8306"/>
                  </a:lnTo>
                  <a:lnTo>
                    <a:pt x="9704" y="8261"/>
                  </a:lnTo>
                  <a:lnTo>
                    <a:pt x="9840" y="8125"/>
                  </a:lnTo>
                  <a:lnTo>
                    <a:pt x="10020" y="7945"/>
                  </a:lnTo>
                  <a:lnTo>
                    <a:pt x="10246" y="7809"/>
                  </a:lnTo>
                  <a:lnTo>
                    <a:pt x="10517" y="7719"/>
                  </a:lnTo>
                  <a:lnTo>
                    <a:pt x="11103" y="7719"/>
                  </a:lnTo>
                  <a:lnTo>
                    <a:pt x="11374" y="7764"/>
                  </a:lnTo>
                  <a:lnTo>
                    <a:pt x="11600" y="7854"/>
                  </a:lnTo>
                  <a:lnTo>
                    <a:pt x="11826" y="7990"/>
                  </a:lnTo>
                  <a:lnTo>
                    <a:pt x="12051" y="8215"/>
                  </a:lnTo>
                  <a:lnTo>
                    <a:pt x="12232" y="8486"/>
                  </a:lnTo>
                  <a:lnTo>
                    <a:pt x="12367" y="8847"/>
                  </a:lnTo>
                  <a:lnTo>
                    <a:pt x="12412" y="9299"/>
                  </a:lnTo>
                  <a:lnTo>
                    <a:pt x="12367" y="9705"/>
                  </a:lnTo>
                  <a:lnTo>
                    <a:pt x="12277" y="10111"/>
                  </a:lnTo>
                  <a:lnTo>
                    <a:pt x="12096" y="10517"/>
                  </a:lnTo>
                  <a:lnTo>
                    <a:pt x="11871" y="10833"/>
                  </a:lnTo>
                  <a:lnTo>
                    <a:pt x="11826" y="10924"/>
                  </a:lnTo>
                  <a:lnTo>
                    <a:pt x="11826" y="11014"/>
                  </a:lnTo>
                  <a:lnTo>
                    <a:pt x="11871" y="11104"/>
                  </a:lnTo>
                  <a:lnTo>
                    <a:pt x="11916" y="11194"/>
                  </a:lnTo>
                  <a:lnTo>
                    <a:pt x="12006" y="11194"/>
                  </a:lnTo>
                  <a:lnTo>
                    <a:pt x="12096" y="11239"/>
                  </a:lnTo>
                  <a:lnTo>
                    <a:pt x="12187" y="11194"/>
                  </a:lnTo>
                  <a:lnTo>
                    <a:pt x="12232" y="11149"/>
                  </a:lnTo>
                  <a:lnTo>
                    <a:pt x="12503" y="10698"/>
                  </a:lnTo>
                  <a:lnTo>
                    <a:pt x="12728" y="10292"/>
                  </a:lnTo>
                  <a:lnTo>
                    <a:pt x="12819" y="9795"/>
                  </a:lnTo>
                  <a:lnTo>
                    <a:pt x="12864" y="9524"/>
                  </a:lnTo>
                  <a:lnTo>
                    <a:pt x="12864" y="9254"/>
                  </a:lnTo>
                  <a:lnTo>
                    <a:pt x="12819" y="8712"/>
                  </a:lnTo>
                  <a:lnTo>
                    <a:pt x="12638" y="8306"/>
                  </a:lnTo>
                  <a:lnTo>
                    <a:pt x="12412" y="7945"/>
                  </a:lnTo>
                  <a:lnTo>
                    <a:pt x="12142" y="7629"/>
                  </a:lnTo>
                  <a:lnTo>
                    <a:pt x="11780" y="7448"/>
                  </a:lnTo>
                  <a:lnTo>
                    <a:pt x="11419" y="7313"/>
                  </a:lnTo>
                  <a:lnTo>
                    <a:pt x="11374" y="6907"/>
                  </a:lnTo>
                  <a:lnTo>
                    <a:pt x="11329" y="6455"/>
                  </a:lnTo>
                  <a:lnTo>
                    <a:pt x="11239" y="6094"/>
                  </a:lnTo>
                  <a:lnTo>
                    <a:pt x="11103" y="5688"/>
                  </a:lnTo>
                  <a:lnTo>
                    <a:pt x="10923" y="5327"/>
                  </a:lnTo>
                  <a:lnTo>
                    <a:pt x="10697" y="4966"/>
                  </a:lnTo>
                  <a:lnTo>
                    <a:pt x="10472" y="4605"/>
                  </a:lnTo>
                  <a:lnTo>
                    <a:pt x="10156" y="4334"/>
                  </a:lnTo>
                  <a:lnTo>
                    <a:pt x="9885" y="4063"/>
                  </a:lnTo>
                  <a:lnTo>
                    <a:pt x="9569" y="3792"/>
                  </a:lnTo>
                  <a:lnTo>
                    <a:pt x="9208" y="3567"/>
                  </a:lnTo>
                  <a:lnTo>
                    <a:pt x="8847" y="3386"/>
                  </a:lnTo>
                  <a:lnTo>
                    <a:pt x="8440" y="3251"/>
                  </a:lnTo>
                  <a:lnTo>
                    <a:pt x="8034" y="3160"/>
                  </a:lnTo>
                  <a:lnTo>
                    <a:pt x="7628" y="3115"/>
                  </a:lnTo>
                  <a:lnTo>
                    <a:pt x="7177" y="3070"/>
                  </a:lnTo>
                  <a:close/>
                  <a:moveTo>
                    <a:pt x="8486" y="452"/>
                  </a:moveTo>
                  <a:lnTo>
                    <a:pt x="8982" y="543"/>
                  </a:lnTo>
                  <a:lnTo>
                    <a:pt x="9118" y="1129"/>
                  </a:lnTo>
                  <a:lnTo>
                    <a:pt x="9298" y="1671"/>
                  </a:lnTo>
                  <a:lnTo>
                    <a:pt x="9524" y="2258"/>
                  </a:lnTo>
                  <a:lnTo>
                    <a:pt x="9795" y="2754"/>
                  </a:lnTo>
                  <a:lnTo>
                    <a:pt x="10065" y="3251"/>
                  </a:lnTo>
                  <a:lnTo>
                    <a:pt x="10426" y="3747"/>
                  </a:lnTo>
                  <a:lnTo>
                    <a:pt x="10788" y="4198"/>
                  </a:lnTo>
                  <a:lnTo>
                    <a:pt x="11149" y="4650"/>
                  </a:lnTo>
                  <a:lnTo>
                    <a:pt x="11600" y="5056"/>
                  </a:lnTo>
                  <a:lnTo>
                    <a:pt x="12051" y="5417"/>
                  </a:lnTo>
                  <a:lnTo>
                    <a:pt x="12548" y="5733"/>
                  </a:lnTo>
                  <a:lnTo>
                    <a:pt x="13044" y="6049"/>
                  </a:lnTo>
                  <a:lnTo>
                    <a:pt x="13586" y="6320"/>
                  </a:lnTo>
                  <a:lnTo>
                    <a:pt x="14128" y="6545"/>
                  </a:lnTo>
                  <a:lnTo>
                    <a:pt x="14714" y="6681"/>
                  </a:lnTo>
                  <a:lnTo>
                    <a:pt x="15301" y="6816"/>
                  </a:lnTo>
                  <a:lnTo>
                    <a:pt x="15346" y="7358"/>
                  </a:lnTo>
                  <a:lnTo>
                    <a:pt x="15391" y="7899"/>
                  </a:lnTo>
                  <a:lnTo>
                    <a:pt x="15346" y="8667"/>
                  </a:lnTo>
                  <a:lnTo>
                    <a:pt x="15256" y="9389"/>
                  </a:lnTo>
                  <a:lnTo>
                    <a:pt x="15030" y="10111"/>
                  </a:lnTo>
                  <a:lnTo>
                    <a:pt x="14805" y="10788"/>
                  </a:lnTo>
                  <a:lnTo>
                    <a:pt x="14489" y="11465"/>
                  </a:lnTo>
                  <a:lnTo>
                    <a:pt x="14128" y="12052"/>
                  </a:lnTo>
                  <a:lnTo>
                    <a:pt x="13676" y="12639"/>
                  </a:lnTo>
                  <a:lnTo>
                    <a:pt x="13180" y="13180"/>
                  </a:lnTo>
                  <a:lnTo>
                    <a:pt x="12683" y="13677"/>
                  </a:lnTo>
                  <a:lnTo>
                    <a:pt x="12096" y="14083"/>
                  </a:lnTo>
                  <a:lnTo>
                    <a:pt x="11465" y="14444"/>
                  </a:lnTo>
                  <a:lnTo>
                    <a:pt x="10833" y="14760"/>
                  </a:lnTo>
                  <a:lnTo>
                    <a:pt x="10156" y="15031"/>
                  </a:lnTo>
                  <a:lnTo>
                    <a:pt x="9433" y="15211"/>
                  </a:lnTo>
                  <a:lnTo>
                    <a:pt x="8711" y="15302"/>
                  </a:lnTo>
                  <a:lnTo>
                    <a:pt x="7944" y="15347"/>
                  </a:lnTo>
                  <a:lnTo>
                    <a:pt x="7177" y="15302"/>
                  </a:lnTo>
                  <a:lnTo>
                    <a:pt x="6409" y="15211"/>
                  </a:lnTo>
                  <a:lnTo>
                    <a:pt x="5732" y="15031"/>
                  </a:lnTo>
                  <a:lnTo>
                    <a:pt x="5010" y="14760"/>
                  </a:lnTo>
                  <a:lnTo>
                    <a:pt x="4378" y="14444"/>
                  </a:lnTo>
                  <a:lnTo>
                    <a:pt x="3746" y="14083"/>
                  </a:lnTo>
                  <a:lnTo>
                    <a:pt x="3205" y="13677"/>
                  </a:lnTo>
                  <a:lnTo>
                    <a:pt x="2663" y="13180"/>
                  </a:lnTo>
                  <a:lnTo>
                    <a:pt x="2167" y="12639"/>
                  </a:lnTo>
                  <a:lnTo>
                    <a:pt x="1760" y="12052"/>
                  </a:lnTo>
                  <a:lnTo>
                    <a:pt x="1399" y="11465"/>
                  </a:lnTo>
                  <a:lnTo>
                    <a:pt x="1083" y="10788"/>
                  </a:lnTo>
                  <a:lnTo>
                    <a:pt x="813" y="10111"/>
                  </a:lnTo>
                  <a:lnTo>
                    <a:pt x="632" y="9389"/>
                  </a:lnTo>
                  <a:lnTo>
                    <a:pt x="497" y="8667"/>
                  </a:lnTo>
                  <a:lnTo>
                    <a:pt x="497" y="7899"/>
                  </a:lnTo>
                  <a:lnTo>
                    <a:pt x="497" y="7132"/>
                  </a:lnTo>
                  <a:lnTo>
                    <a:pt x="632" y="6410"/>
                  </a:lnTo>
                  <a:lnTo>
                    <a:pt x="813" y="5688"/>
                  </a:lnTo>
                  <a:lnTo>
                    <a:pt x="1083" y="5011"/>
                  </a:lnTo>
                  <a:lnTo>
                    <a:pt x="1399" y="4334"/>
                  </a:lnTo>
                  <a:lnTo>
                    <a:pt x="1760" y="3747"/>
                  </a:lnTo>
                  <a:lnTo>
                    <a:pt x="2167" y="3160"/>
                  </a:lnTo>
                  <a:lnTo>
                    <a:pt x="2663" y="2619"/>
                  </a:lnTo>
                  <a:lnTo>
                    <a:pt x="3205" y="2167"/>
                  </a:lnTo>
                  <a:lnTo>
                    <a:pt x="3746" y="1716"/>
                  </a:lnTo>
                  <a:lnTo>
                    <a:pt x="4378" y="1355"/>
                  </a:lnTo>
                  <a:lnTo>
                    <a:pt x="5010" y="1039"/>
                  </a:lnTo>
                  <a:lnTo>
                    <a:pt x="5732" y="768"/>
                  </a:lnTo>
                  <a:lnTo>
                    <a:pt x="6409" y="588"/>
                  </a:lnTo>
                  <a:lnTo>
                    <a:pt x="7177" y="497"/>
                  </a:lnTo>
                  <a:lnTo>
                    <a:pt x="7944" y="452"/>
                  </a:lnTo>
                  <a:close/>
                  <a:moveTo>
                    <a:pt x="7944" y="1"/>
                  </a:moveTo>
                  <a:lnTo>
                    <a:pt x="7132" y="46"/>
                  </a:lnTo>
                  <a:lnTo>
                    <a:pt x="6319" y="136"/>
                  </a:lnTo>
                  <a:lnTo>
                    <a:pt x="5597" y="362"/>
                  </a:lnTo>
                  <a:lnTo>
                    <a:pt x="4830" y="633"/>
                  </a:lnTo>
                  <a:lnTo>
                    <a:pt x="4153" y="949"/>
                  </a:lnTo>
                  <a:lnTo>
                    <a:pt x="3521" y="1355"/>
                  </a:lnTo>
                  <a:lnTo>
                    <a:pt x="2889" y="1806"/>
                  </a:lnTo>
                  <a:lnTo>
                    <a:pt x="2347" y="2303"/>
                  </a:lnTo>
                  <a:lnTo>
                    <a:pt x="1806" y="2890"/>
                  </a:lnTo>
                  <a:lnTo>
                    <a:pt x="1354" y="3476"/>
                  </a:lnTo>
                  <a:lnTo>
                    <a:pt x="948" y="4153"/>
                  </a:lnTo>
                  <a:lnTo>
                    <a:pt x="632" y="4830"/>
                  </a:lnTo>
                  <a:lnTo>
                    <a:pt x="361" y="5552"/>
                  </a:lnTo>
                  <a:lnTo>
                    <a:pt x="181" y="6320"/>
                  </a:lnTo>
                  <a:lnTo>
                    <a:pt x="45" y="7087"/>
                  </a:lnTo>
                  <a:lnTo>
                    <a:pt x="0" y="7899"/>
                  </a:lnTo>
                  <a:lnTo>
                    <a:pt x="45" y="8712"/>
                  </a:lnTo>
                  <a:lnTo>
                    <a:pt x="181" y="9479"/>
                  </a:lnTo>
                  <a:lnTo>
                    <a:pt x="361" y="10247"/>
                  </a:lnTo>
                  <a:lnTo>
                    <a:pt x="632" y="10969"/>
                  </a:lnTo>
                  <a:lnTo>
                    <a:pt x="948" y="11691"/>
                  </a:lnTo>
                  <a:lnTo>
                    <a:pt x="1354" y="12323"/>
                  </a:lnTo>
                  <a:lnTo>
                    <a:pt x="1806" y="12955"/>
                  </a:lnTo>
                  <a:lnTo>
                    <a:pt x="2347" y="13496"/>
                  </a:lnTo>
                  <a:lnTo>
                    <a:pt x="2889" y="13993"/>
                  </a:lnTo>
                  <a:lnTo>
                    <a:pt x="3521" y="14489"/>
                  </a:lnTo>
                  <a:lnTo>
                    <a:pt x="4153" y="14850"/>
                  </a:lnTo>
                  <a:lnTo>
                    <a:pt x="4830" y="15211"/>
                  </a:lnTo>
                  <a:lnTo>
                    <a:pt x="5597" y="15482"/>
                  </a:lnTo>
                  <a:lnTo>
                    <a:pt x="6319" y="15663"/>
                  </a:lnTo>
                  <a:lnTo>
                    <a:pt x="7132" y="15798"/>
                  </a:lnTo>
                  <a:lnTo>
                    <a:pt x="7944" y="15843"/>
                  </a:lnTo>
                  <a:lnTo>
                    <a:pt x="8756" y="15798"/>
                  </a:lnTo>
                  <a:lnTo>
                    <a:pt x="9524" y="15663"/>
                  </a:lnTo>
                  <a:lnTo>
                    <a:pt x="10291" y="15482"/>
                  </a:lnTo>
                  <a:lnTo>
                    <a:pt x="11013" y="15211"/>
                  </a:lnTo>
                  <a:lnTo>
                    <a:pt x="11690" y="14850"/>
                  </a:lnTo>
                  <a:lnTo>
                    <a:pt x="12367" y="14489"/>
                  </a:lnTo>
                  <a:lnTo>
                    <a:pt x="12954" y="13993"/>
                  </a:lnTo>
                  <a:lnTo>
                    <a:pt x="13541" y="13496"/>
                  </a:lnTo>
                  <a:lnTo>
                    <a:pt x="14037" y="12955"/>
                  </a:lnTo>
                  <a:lnTo>
                    <a:pt x="14489" y="12323"/>
                  </a:lnTo>
                  <a:lnTo>
                    <a:pt x="14895" y="11691"/>
                  </a:lnTo>
                  <a:lnTo>
                    <a:pt x="15211" y="10969"/>
                  </a:lnTo>
                  <a:lnTo>
                    <a:pt x="15482" y="10247"/>
                  </a:lnTo>
                  <a:lnTo>
                    <a:pt x="15707" y="9479"/>
                  </a:lnTo>
                  <a:lnTo>
                    <a:pt x="15797" y="8712"/>
                  </a:lnTo>
                  <a:lnTo>
                    <a:pt x="15843" y="7899"/>
                  </a:lnTo>
                  <a:lnTo>
                    <a:pt x="15843" y="7268"/>
                  </a:lnTo>
                  <a:lnTo>
                    <a:pt x="15752" y="6636"/>
                  </a:lnTo>
                  <a:lnTo>
                    <a:pt x="15707" y="6545"/>
                  </a:lnTo>
                  <a:lnTo>
                    <a:pt x="15662" y="6455"/>
                  </a:lnTo>
                  <a:lnTo>
                    <a:pt x="9388" y="181"/>
                  </a:lnTo>
                  <a:lnTo>
                    <a:pt x="9253" y="91"/>
                  </a:lnTo>
                  <a:lnTo>
                    <a:pt x="8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7"/>
          <p:cNvGrpSpPr/>
          <p:nvPr/>
        </p:nvGrpSpPr>
        <p:grpSpPr>
          <a:xfrm>
            <a:off x="7386870" y="2858169"/>
            <a:ext cx="891788" cy="856159"/>
            <a:chOff x="2597081" y="849078"/>
            <a:chExt cx="398636" cy="382709"/>
          </a:xfrm>
        </p:grpSpPr>
        <p:sp>
          <p:nvSpPr>
            <p:cNvPr id="1219" name="Google Shape;1219;p47"/>
            <p:cNvSpPr/>
            <p:nvPr/>
          </p:nvSpPr>
          <p:spPr>
            <a:xfrm>
              <a:off x="2597081" y="849078"/>
              <a:ext cx="398600" cy="382700"/>
            </a:xfrm>
            <a:custGeom>
              <a:avLst/>
              <a:gdLst/>
              <a:ahLst/>
              <a:cxnLst/>
              <a:rect l="l" t="t" r="r" b="b"/>
              <a:pathLst>
                <a:path w="15944" h="15308" extrusionOk="0">
                  <a:moveTo>
                    <a:pt x="227" y="1"/>
                  </a:moveTo>
                  <a:lnTo>
                    <a:pt x="136" y="46"/>
                  </a:lnTo>
                  <a:lnTo>
                    <a:pt x="46" y="91"/>
                  </a:lnTo>
                  <a:lnTo>
                    <a:pt x="0" y="137"/>
                  </a:lnTo>
                  <a:lnTo>
                    <a:pt x="0" y="228"/>
                  </a:lnTo>
                  <a:lnTo>
                    <a:pt x="0" y="10039"/>
                  </a:lnTo>
                  <a:lnTo>
                    <a:pt x="0" y="10130"/>
                  </a:lnTo>
                  <a:lnTo>
                    <a:pt x="46" y="10175"/>
                  </a:lnTo>
                  <a:lnTo>
                    <a:pt x="136" y="10221"/>
                  </a:lnTo>
                  <a:lnTo>
                    <a:pt x="227" y="10266"/>
                  </a:lnTo>
                  <a:lnTo>
                    <a:pt x="4315" y="10266"/>
                  </a:lnTo>
                  <a:lnTo>
                    <a:pt x="4315" y="12991"/>
                  </a:lnTo>
                  <a:lnTo>
                    <a:pt x="2362" y="14899"/>
                  </a:lnTo>
                  <a:lnTo>
                    <a:pt x="2271" y="14990"/>
                  </a:lnTo>
                  <a:lnTo>
                    <a:pt x="2271" y="15081"/>
                  </a:lnTo>
                  <a:lnTo>
                    <a:pt x="2271" y="15172"/>
                  </a:lnTo>
                  <a:lnTo>
                    <a:pt x="2362" y="15217"/>
                  </a:lnTo>
                  <a:lnTo>
                    <a:pt x="2408" y="15308"/>
                  </a:lnTo>
                  <a:lnTo>
                    <a:pt x="2589" y="15308"/>
                  </a:lnTo>
                  <a:lnTo>
                    <a:pt x="2680" y="15217"/>
                  </a:lnTo>
                  <a:lnTo>
                    <a:pt x="4270" y="13627"/>
                  </a:lnTo>
                  <a:lnTo>
                    <a:pt x="4270" y="15081"/>
                  </a:lnTo>
                  <a:lnTo>
                    <a:pt x="4270" y="15172"/>
                  </a:lnTo>
                  <a:lnTo>
                    <a:pt x="4361" y="15262"/>
                  </a:lnTo>
                  <a:lnTo>
                    <a:pt x="4497" y="15308"/>
                  </a:lnTo>
                  <a:lnTo>
                    <a:pt x="4633" y="15308"/>
                  </a:lnTo>
                  <a:lnTo>
                    <a:pt x="4724" y="15217"/>
                  </a:lnTo>
                  <a:lnTo>
                    <a:pt x="4769" y="15081"/>
                  </a:lnTo>
                  <a:lnTo>
                    <a:pt x="4769" y="13627"/>
                  </a:lnTo>
                  <a:lnTo>
                    <a:pt x="6314" y="15217"/>
                  </a:lnTo>
                  <a:lnTo>
                    <a:pt x="6405" y="15308"/>
                  </a:lnTo>
                  <a:lnTo>
                    <a:pt x="6586" y="15308"/>
                  </a:lnTo>
                  <a:lnTo>
                    <a:pt x="6677" y="15217"/>
                  </a:lnTo>
                  <a:lnTo>
                    <a:pt x="6723" y="15172"/>
                  </a:lnTo>
                  <a:lnTo>
                    <a:pt x="6723" y="15081"/>
                  </a:lnTo>
                  <a:lnTo>
                    <a:pt x="6723" y="14990"/>
                  </a:lnTo>
                  <a:lnTo>
                    <a:pt x="6677" y="14899"/>
                  </a:lnTo>
                  <a:lnTo>
                    <a:pt x="4724" y="12991"/>
                  </a:lnTo>
                  <a:lnTo>
                    <a:pt x="4724" y="10266"/>
                  </a:lnTo>
                  <a:lnTo>
                    <a:pt x="8767" y="10266"/>
                  </a:lnTo>
                  <a:lnTo>
                    <a:pt x="8857" y="10221"/>
                  </a:lnTo>
                  <a:lnTo>
                    <a:pt x="8948" y="10175"/>
                  </a:lnTo>
                  <a:lnTo>
                    <a:pt x="8994" y="10130"/>
                  </a:lnTo>
                  <a:lnTo>
                    <a:pt x="8994" y="10039"/>
                  </a:lnTo>
                  <a:lnTo>
                    <a:pt x="9039" y="7904"/>
                  </a:lnTo>
                  <a:lnTo>
                    <a:pt x="10901" y="6042"/>
                  </a:lnTo>
                  <a:lnTo>
                    <a:pt x="10901" y="6905"/>
                  </a:lnTo>
                  <a:lnTo>
                    <a:pt x="10992" y="6996"/>
                  </a:lnTo>
                  <a:lnTo>
                    <a:pt x="11038" y="7086"/>
                  </a:lnTo>
                  <a:lnTo>
                    <a:pt x="11129" y="7132"/>
                  </a:lnTo>
                  <a:lnTo>
                    <a:pt x="11129" y="7722"/>
                  </a:lnTo>
                  <a:lnTo>
                    <a:pt x="11083" y="7722"/>
                  </a:lnTo>
                  <a:lnTo>
                    <a:pt x="10992" y="7768"/>
                  </a:lnTo>
                  <a:lnTo>
                    <a:pt x="10947" y="7813"/>
                  </a:lnTo>
                  <a:lnTo>
                    <a:pt x="10901" y="7949"/>
                  </a:lnTo>
                  <a:lnTo>
                    <a:pt x="10901" y="15081"/>
                  </a:lnTo>
                  <a:lnTo>
                    <a:pt x="10901" y="15172"/>
                  </a:lnTo>
                  <a:lnTo>
                    <a:pt x="10947" y="15217"/>
                  </a:lnTo>
                  <a:lnTo>
                    <a:pt x="11038" y="15262"/>
                  </a:lnTo>
                  <a:lnTo>
                    <a:pt x="11129" y="15308"/>
                  </a:lnTo>
                  <a:lnTo>
                    <a:pt x="14717" y="15308"/>
                  </a:lnTo>
                  <a:lnTo>
                    <a:pt x="14808" y="15262"/>
                  </a:lnTo>
                  <a:lnTo>
                    <a:pt x="14853" y="15217"/>
                  </a:lnTo>
                  <a:lnTo>
                    <a:pt x="14899" y="15172"/>
                  </a:lnTo>
                  <a:lnTo>
                    <a:pt x="14944" y="15081"/>
                  </a:lnTo>
                  <a:lnTo>
                    <a:pt x="14944" y="13763"/>
                  </a:lnTo>
                  <a:lnTo>
                    <a:pt x="14899" y="13673"/>
                  </a:lnTo>
                  <a:lnTo>
                    <a:pt x="14853" y="13582"/>
                  </a:lnTo>
                  <a:lnTo>
                    <a:pt x="14762" y="13536"/>
                  </a:lnTo>
                  <a:lnTo>
                    <a:pt x="14671" y="13536"/>
                  </a:lnTo>
                  <a:lnTo>
                    <a:pt x="14671" y="12946"/>
                  </a:lnTo>
                  <a:lnTo>
                    <a:pt x="14762" y="12900"/>
                  </a:lnTo>
                  <a:lnTo>
                    <a:pt x="14853" y="12855"/>
                  </a:lnTo>
                  <a:lnTo>
                    <a:pt x="14899" y="12810"/>
                  </a:lnTo>
                  <a:lnTo>
                    <a:pt x="14944" y="12719"/>
                  </a:lnTo>
                  <a:lnTo>
                    <a:pt x="14944" y="9221"/>
                  </a:lnTo>
                  <a:lnTo>
                    <a:pt x="15126" y="9176"/>
                  </a:lnTo>
                  <a:lnTo>
                    <a:pt x="15262" y="9130"/>
                  </a:lnTo>
                  <a:lnTo>
                    <a:pt x="15580" y="8903"/>
                  </a:lnTo>
                  <a:lnTo>
                    <a:pt x="15716" y="8722"/>
                  </a:lnTo>
                  <a:lnTo>
                    <a:pt x="15852" y="8494"/>
                  </a:lnTo>
                  <a:lnTo>
                    <a:pt x="15898" y="8267"/>
                  </a:lnTo>
                  <a:lnTo>
                    <a:pt x="15943" y="8040"/>
                  </a:lnTo>
                  <a:lnTo>
                    <a:pt x="15943" y="7631"/>
                  </a:lnTo>
                  <a:lnTo>
                    <a:pt x="15943" y="4997"/>
                  </a:lnTo>
                  <a:lnTo>
                    <a:pt x="15898" y="4679"/>
                  </a:lnTo>
                  <a:lnTo>
                    <a:pt x="15807" y="4361"/>
                  </a:lnTo>
                  <a:lnTo>
                    <a:pt x="15671" y="4089"/>
                  </a:lnTo>
                  <a:lnTo>
                    <a:pt x="15444" y="3861"/>
                  </a:lnTo>
                  <a:lnTo>
                    <a:pt x="15217" y="3634"/>
                  </a:lnTo>
                  <a:lnTo>
                    <a:pt x="14944" y="3498"/>
                  </a:lnTo>
                  <a:lnTo>
                    <a:pt x="14671" y="3407"/>
                  </a:lnTo>
                  <a:lnTo>
                    <a:pt x="14354" y="3362"/>
                  </a:lnTo>
                  <a:lnTo>
                    <a:pt x="14490" y="2998"/>
                  </a:lnTo>
                  <a:lnTo>
                    <a:pt x="14535" y="2771"/>
                  </a:lnTo>
                  <a:lnTo>
                    <a:pt x="14581" y="2590"/>
                  </a:lnTo>
                  <a:lnTo>
                    <a:pt x="14581" y="1045"/>
                  </a:lnTo>
                  <a:lnTo>
                    <a:pt x="14535" y="818"/>
                  </a:lnTo>
                  <a:lnTo>
                    <a:pt x="14490" y="636"/>
                  </a:lnTo>
                  <a:lnTo>
                    <a:pt x="14399" y="455"/>
                  </a:lnTo>
                  <a:lnTo>
                    <a:pt x="14263" y="319"/>
                  </a:lnTo>
                  <a:lnTo>
                    <a:pt x="14126" y="182"/>
                  </a:lnTo>
                  <a:lnTo>
                    <a:pt x="13945" y="91"/>
                  </a:lnTo>
                  <a:lnTo>
                    <a:pt x="13718" y="46"/>
                  </a:lnTo>
                  <a:lnTo>
                    <a:pt x="13536" y="1"/>
                  </a:lnTo>
                  <a:lnTo>
                    <a:pt x="12264" y="1"/>
                  </a:lnTo>
                  <a:lnTo>
                    <a:pt x="12037" y="46"/>
                  </a:lnTo>
                  <a:lnTo>
                    <a:pt x="11855" y="91"/>
                  </a:lnTo>
                  <a:lnTo>
                    <a:pt x="11674" y="182"/>
                  </a:lnTo>
                  <a:lnTo>
                    <a:pt x="11537" y="319"/>
                  </a:lnTo>
                  <a:lnTo>
                    <a:pt x="11401" y="455"/>
                  </a:lnTo>
                  <a:lnTo>
                    <a:pt x="11310" y="636"/>
                  </a:lnTo>
                  <a:lnTo>
                    <a:pt x="11265" y="818"/>
                  </a:lnTo>
                  <a:lnTo>
                    <a:pt x="11219" y="1045"/>
                  </a:lnTo>
                  <a:lnTo>
                    <a:pt x="11219" y="2590"/>
                  </a:lnTo>
                  <a:lnTo>
                    <a:pt x="11265" y="2771"/>
                  </a:lnTo>
                  <a:lnTo>
                    <a:pt x="11265" y="2998"/>
                  </a:lnTo>
                  <a:lnTo>
                    <a:pt x="11446" y="3362"/>
                  </a:lnTo>
                  <a:lnTo>
                    <a:pt x="11219" y="3362"/>
                  </a:lnTo>
                  <a:lnTo>
                    <a:pt x="11038" y="3407"/>
                  </a:lnTo>
                  <a:lnTo>
                    <a:pt x="10856" y="3453"/>
                  </a:lnTo>
                  <a:lnTo>
                    <a:pt x="10674" y="3543"/>
                  </a:lnTo>
                  <a:lnTo>
                    <a:pt x="10493" y="3680"/>
                  </a:lnTo>
                  <a:lnTo>
                    <a:pt x="8994" y="5179"/>
                  </a:lnTo>
                  <a:lnTo>
                    <a:pt x="8994" y="228"/>
                  </a:lnTo>
                  <a:lnTo>
                    <a:pt x="8994" y="137"/>
                  </a:lnTo>
                  <a:lnTo>
                    <a:pt x="8903" y="91"/>
                  </a:lnTo>
                  <a:lnTo>
                    <a:pt x="8857" y="46"/>
                  </a:lnTo>
                  <a:lnTo>
                    <a:pt x="8767"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7"/>
            <p:cNvSpPr/>
            <p:nvPr/>
          </p:nvSpPr>
          <p:spPr>
            <a:xfrm>
              <a:off x="2875320" y="1068243"/>
              <a:ext cx="88588" cy="157879"/>
            </a:xfrm>
            <a:custGeom>
              <a:avLst/>
              <a:gdLst/>
              <a:ahLst/>
              <a:cxnLst/>
              <a:rect l="l" t="t" r="r" b="b"/>
              <a:pathLst>
                <a:path w="3521" h="6275" extrusionOk="0">
                  <a:moveTo>
                    <a:pt x="0" y="271"/>
                  </a:moveTo>
                  <a:lnTo>
                    <a:pt x="0" y="6048"/>
                  </a:lnTo>
                  <a:lnTo>
                    <a:pt x="0" y="6048"/>
                  </a:lnTo>
                  <a:lnTo>
                    <a:pt x="45" y="6139"/>
                  </a:lnTo>
                  <a:lnTo>
                    <a:pt x="90" y="6184"/>
                  </a:lnTo>
                  <a:lnTo>
                    <a:pt x="181" y="6274"/>
                  </a:lnTo>
                  <a:lnTo>
                    <a:pt x="271" y="6274"/>
                  </a:lnTo>
                  <a:lnTo>
                    <a:pt x="3295" y="6274"/>
                  </a:lnTo>
                  <a:lnTo>
                    <a:pt x="3295" y="6274"/>
                  </a:lnTo>
                  <a:lnTo>
                    <a:pt x="3385" y="6274"/>
                  </a:lnTo>
                  <a:lnTo>
                    <a:pt x="3475" y="6184"/>
                  </a:lnTo>
                  <a:lnTo>
                    <a:pt x="3521" y="6139"/>
                  </a:lnTo>
                  <a:lnTo>
                    <a:pt x="3521" y="6048"/>
                  </a:lnTo>
                  <a:lnTo>
                    <a:pt x="3521" y="271"/>
                  </a:lnTo>
                  <a:lnTo>
                    <a:pt x="1805" y="0"/>
                  </a:lnTo>
                  <a:lnTo>
                    <a:pt x="0" y="27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7"/>
            <p:cNvSpPr/>
            <p:nvPr/>
          </p:nvSpPr>
          <p:spPr>
            <a:xfrm>
              <a:off x="2875320" y="1075061"/>
              <a:ext cx="88588" cy="151061"/>
            </a:xfrm>
            <a:custGeom>
              <a:avLst/>
              <a:gdLst/>
              <a:ahLst/>
              <a:cxnLst/>
              <a:rect l="l" t="t" r="r" b="b"/>
              <a:pathLst>
                <a:path w="3521" h="6004" extrusionOk="0">
                  <a:moveTo>
                    <a:pt x="0" y="5236"/>
                  </a:moveTo>
                  <a:lnTo>
                    <a:pt x="0" y="5777"/>
                  </a:lnTo>
                  <a:lnTo>
                    <a:pt x="0" y="5777"/>
                  </a:lnTo>
                  <a:lnTo>
                    <a:pt x="45" y="5868"/>
                  </a:lnTo>
                  <a:lnTo>
                    <a:pt x="90" y="5913"/>
                  </a:lnTo>
                  <a:lnTo>
                    <a:pt x="181" y="6003"/>
                  </a:lnTo>
                  <a:lnTo>
                    <a:pt x="271" y="6003"/>
                  </a:lnTo>
                  <a:lnTo>
                    <a:pt x="3295" y="6003"/>
                  </a:lnTo>
                  <a:lnTo>
                    <a:pt x="3295" y="6003"/>
                  </a:lnTo>
                  <a:lnTo>
                    <a:pt x="3385" y="6003"/>
                  </a:lnTo>
                  <a:lnTo>
                    <a:pt x="3475" y="5913"/>
                  </a:lnTo>
                  <a:lnTo>
                    <a:pt x="3521" y="5868"/>
                  </a:lnTo>
                  <a:lnTo>
                    <a:pt x="3521" y="5777"/>
                  </a:lnTo>
                  <a:lnTo>
                    <a:pt x="3521" y="0"/>
                  </a:lnTo>
                  <a:lnTo>
                    <a:pt x="2798" y="0"/>
                  </a:lnTo>
                  <a:lnTo>
                    <a:pt x="2798" y="4784"/>
                  </a:lnTo>
                  <a:lnTo>
                    <a:pt x="2798" y="4784"/>
                  </a:lnTo>
                  <a:lnTo>
                    <a:pt x="2753" y="4965"/>
                  </a:lnTo>
                  <a:lnTo>
                    <a:pt x="2663" y="5100"/>
                  </a:lnTo>
                  <a:lnTo>
                    <a:pt x="2528" y="5191"/>
                  </a:lnTo>
                  <a:lnTo>
                    <a:pt x="2347" y="5236"/>
                  </a:lnTo>
                  <a:lnTo>
                    <a:pt x="0" y="52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2602767" y="855897"/>
              <a:ext cx="213508" cy="244178"/>
            </a:xfrm>
            <a:custGeom>
              <a:avLst/>
              <a:gdLst/>
              <a:ahLst/>
              <a:cxnLst/>
              <a:rect l="l" t="t" r="r" b="b"/>
              <a:pathLst>
                <a:path w="8486" h="9705" extrusionOk="0">
                  <a:moveTo>
                    <a:pt x="226" y="0"/>
                  </a:moveTo>
                  <a:lnTo>
                    <a:pt x="8260" y="0"/>
                  </a:lnTo>
                  <a:lnTo>
                    <a:pt x="8260" y="0"/>
                  </a:lnTo>
                  <a:lnTo>
                    <a:pt x="8351" y="0"/>
                  </a:lnTo>
                  <a:lnTo>
                    <a:pt x="8441" y="45"/>
                  </a:lnTo>
                  <a:lnTo>
                    <a:pt x="8486" y="136"/>
                  </a:lnTo>
                  <a:lnTo>
                    <a:pt x="8486" y="226"/>
                  </a:lnTo>
                  <a:lnTo>
                    <a:pt x="8486" y="9478"/>
                  </a:lnTo>
                  <a:lnTo>
                    <a:pt x="8486" y="9478"/>
                  </a:lnTo>
                  <a:lnTo>
                    <a:pt x="8486" y="9569"/>
                  </a:lnTo>
                  <a:lnTo>
                    <a:pt x="8441" y="9614"/>
                  </a:lnTo>
                  <a:lnTo>
                    <a:pt x="8351" y="9704"/>
                  </a:lnTo>
                  <a:lnTo>
                    <a:pt x="8260" y="9704"/>
                  </a:lnTo>
                  <a:lnTo>
                    <a:pt x="226" y="9704"/>
                  </a:lnTo>
                  <a:lnTo>
                    <a:pt x="226" y="9704"/>
                  </a:lnTo>
                  <a:lnTo>
                    <a:pt x="136" y="9704"/>
                  </a:lnTo>
                  <a:lnTo>
                    <a:pt x="46" y="9614"/>
                  </a:lnTo>
                  <a:lnTo>
                    <a:pt x="1" y="9569"/>
                  </a:lnTo>
                  <a:lnTo>
                    <a:pt x="1" y="9478"/>
                  </a:lnTo>
                  <a:lnTo>
                    <a:pt x="1" y="226"/>
                  </a:lnTo>
                  <a:lnTo>
                    <a:pt x="1" y="226"/>
                  </a:lnTo>
                  <a:lnTo>
                    <a:pt x="1" y="136"/>
                  </a:lnTo>
                  <a:lnTo>
                    <a:pt x="46" y="45"/>
                  </a:lnTo>
                  <a:lnTo>
                    <a:pt x="136" y="0"/>
                  </a:lnTo>
                  <a:lnTo>
                    <a:pt x="226" y="0"/>
                  </a:lnTo>
                  <a:lnTo>
                    <a:pt x="2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7"/>
            <p:cNvSpPr/>
            <p:nvPr/>
          </p:nvSpPr>
          <p:spPr>
            <a:xfrm>
              <a:off x="2602767" y="855897"/>
              <a:ext cx="213508" cy="244178"/>
            </a:xfrm>
            <a:custGeom>
              <a:avLst/>
              <a:gdLst/>
              <a:ahLst/>
              <a:cxnLst/>
              <a:rect l="l" t="t" r="r" b="b"/>
              <a:pathLst>
                <a:path w="8486" h="9705" extrusionOk="0">
                  <a:moveTo>
                    <a:pt x="7764" y="0"/>
                  </a:moveTo>
                  <a:lnTo>
                    <a:pt x="8260" y="0"/>
                  </a:lnTo>
                  <a:lnTo>
                    <a:pt x="8260" y="0"/>
                  </a:lnTo>
                  <a:lnTo>
                    <a:pt x="8351" y="0"/>
                  </a:lnTo>
                  <a:lnTo>
                    <a:pt x="8441" y="45"/>
                  </a:lnTo>
                  <a:lnTo>
                    <a:pt x="8486" y="136"/>
                  </a:lnTo>
                  <a:lnTo>
                    <a:pt x="8486" y="226"/>
                  </a:lnTo>
                  <a:lnTo>
                    <a:pt x="8486" y="9478"/>
                  </a:lnTo>
                  <a:lnTo>
                    <a:pt x="8486" y="9478"/>
                  </a:lnTo>
                  <a:lnTo>
                    <a:pt x="8486" y="9569"/>
                  </a:lnTo>
                  <a:lnTo>
                    <a:pt x="8441" y="9614"/>
                  </a:lnTo>
                  <a:lnTo>
                    <a:pt x="8351" y="9704"/>
                  </a:lnTo>
                  <a:lnTo>
                    <a:pt x="8260" y="9704"/>
                  </a:lnTo>
                  <a:lnTo>
                    <a:pt x="226" y="9704"/>
                  </a:lnTo>
                  <a:lnTo>
                    <a:pt x="226" y="9704"/>
                  </a:lnTo>
                  <a:lnTo>
                    <a:pt x="136" y="9704"/>
                  </a:lnTo>
                  <a:lnTo>
                    <a:pt x="46" y="9614"/>
                  </a:lnTo>
                  <a:lnTo>
                    <a:pt x="1" y="9569"/>
                  </a:lnTo>
                  <a:lnTo>
                    <a:pt x="1" y="9478"/>
                  </a:lnTo>
                  <a:lnTo>
                    <a:pt x="1" y="8937"/>
                  </a:lnTo>
                  <a:lnTo>
                    <a:pt x="6997" y="8937"/>
                  </a:lnTo>
                  <a:lnTo>
                    <a:pt x="6997" y="8937"/>
                  </a:lnTo>
                  <a:lnTo>
                    <a:pt x="7132" y="8892"/>
                  </a:lnTo>
                  <a:lnTo>
                    <a:pt x="7312" y="8847"/>
                  </a:lnTo>
                  <a:lnTo>
                    <a:pt x="7403" y="8801"/>
                  </a:lnTo>
                  <a:lnTo>
                    <a:pt x="7538" y="8711"/>
                  </a:lnTo>
                  <a:lnTo>
                    <a:pt x="7628" y="8576"/>
                  </a:lnTo>
                  <a:lnTo>
                    <a:pt x="7674" y="8485"/>
                  </a:lnTo>
                  <a:lnTo>
                    <a:pt x="7719" y="8350"/>
                  </a:lnTo>
                  <a:lnTo>
                    <a:pt x="7764" y="8170"/>
                  </a:lnTo>
                  <a:lnTo>
                    <a:pt x="7764"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2635701" y="884277"/>
              <a:ext cx="147664" cy="147664"/>
            </a:xfrm>
            <a:custGeom>
              <a:avLst/>
              <a:gdLst/>
              <a:ahLst/>
              <a:cxnLst/>
              <a:rect l="l" t="t" r="r" b="b"/>
              <a:pathLst>
                <a:path w="5869" h="5869" extrusionOk="0">
                  <a:moveTo>
                    <a:pt x="2934" y="5868"/>
                  </a:moveTo>
                  <a:lnTo>
                    <a:pt x="2934" y="5868"/>
                  </a:lnTo>
                  <a:lnTo>
                    <a:pt x="3250" y="5868"/>
                  </a:lnTo>
                  <a:lnTo>
                    <a:pt x="3521" y="5823"/>
                  </a:lnTo>
                  <a:lnTo>
                    <a:pt x="3792" y="5733"/>
                  </a:lnTo>
                  <a:lnTo>
                    <a:pt x="4063" y="5642"/>
                  </a:lnTo>
                  <a:lnTo>
                    <a:pt x="4333" y="5507"/>
                  </a:lnTo>
                  <a:lnTo>
                    <a:pt x="4559" y="5372"/>
                  </a:lnTo>
                  <a:lnTo>
                    <a:pt x="5011" y="5010"/>
                  </a:lnTo>
                  <a:lnTo>
                    <a:pt x="5372" y="4559"/>
                  </a:lnTo>
                  <a:lnTo>
                    <a:pt x="5507" y="4333"/>
                  </a:lnTo>
                  <a:lnTo>
                    <a:pt x="5642" y="4063"/>
                  </a:lnTo>
                  <a:lnTo>
                    <a:pt x="5733" y="3792"/>
                  </a:lnTo>
                  <a:lnTo>
                    <a:pt x="5823" y="3521"/>
                  </a:lnTo>
                  <a:lnTo>
                    <a:pt x="5868" y="3250"/>
                  </a:lnTo>
                  <a:lnTo>
                    <a:pt x="5868" y="2934"/>
                  </a:lnTo>
                  <a:lnTo>
                    <a:pt x="5868" y="2934"/>
                  </a:lnTo>
                  <a:lnTo>
                    <a:pt x="5868" y="2618"/>
                  </a:lnTo>
                  <a:lnTo>
                    <a:pt x="5823" y="2348"/>
                  </a:lnTo>
                  <a:lnTo>
                    <a:pt x="5733" y="2077"/>
                  </a:lnTo>
                  <a:lnTo>
                    <a:pt x="5642" y="1806"/>
                  </a:lnTo>
                  <a:lnTo>
                    <a:pt x="5507" y="1535"/>
                  </a:lnTo>
                  <a:lnTo>
                    <a:pt x="5372" y="1309"/>
                  </a:lnTo>
                  <a:lnTo>
                    <a:pt x="5011" y="858"/>
                  </a:lnTo>
                  <a:lnTo>
                    <a:pt x="4559" y="497"/>
                  </a:lnTo>
                  <a:lnTo>
                    <a:pt x="4333" y="362"/>
                  </a:lnTo>
                  <a:lnTo>
                    <a:pt x="4063" y="226"/>
                  </a:lnTo>
                  <a:lnTo>
                    <a:pt x="3792" y="136"/>
                  </a:lnTo>
                  <a:lnTo>
                    <a:pt x="3521" y="46"/>
                  </a:lnTo>
                  <a:lnTo>
                    <a:pt x="3250" y="0"/>
                  </a:lnTo>
                  <a:lnTo>
                    <a:pt x="2934" y="0"/>
                  </a:lnTo>
                  <a:lnTo>
                    <a:pt x="2934" y="0"/>
                  </a:lnTo>
                  <a:lnTo>
                    <a:pt x="2618" y="0"/>
                  </a:lnTo>
                  <a:lnTo>
                    <a:pt x="2348" y="46"/>
                  </a:lnTo>
                  <a:lnTo>
                    <a:pt x="2077" y="136"/>
                  </a:lnTo>
                  <a:lnTo>
                    <a:pt x="1806" y="226"/>
                  </a:lnTo>
                  <a:lnTo>
                    <a:pt x="1535" y="362"/>
                  </a:lnTo>
                  <a:lnTo>
                    <a:pt x="1309" y="497"/>
                  </a:lnTo>
                  <a:lnTo>
                    <a:pt x="858" y="858"/>
                  </a:lnTo>
                  <a:lnTo>
                    <a:pt x="497" y="1309"/>
                  </a:lnTo>
                  <a:lnTo>
                    <a:pt x="362" y="1535"/>
                  </a:lnTo>
                  <a:lnTo>
                    <a:pt x="226" y="1806"/>
                  </a:lnTo>
                  <a:lnTo>
                    <a:pt x="136" y="2077"/>
                  </a:lnTo>
                  <a:lnTo>
                    <a:pt x="46" y="2348"/>
                  </a:lnTo>
                  <a:lnTo>
                    <a:pt x="1" y="2618"/>
                  </a:lnTo>
                  <a:lnTo>
                    <a:pt x="1" y="2934"/>
                  </a:lnTo>
                  <a:lnTo>
                    <a:pt x="1" y="2934"/>
                  </a:lnTo>
                  <a:lnTo>
                    <a:pt x="1" y="3250"/>
                  </a:lnTo>
                  <a:lnTo>
                    <a:pt x="46" y="3521"/>
                  </a:lnTo>
                  <a:lnTo>
                    <a:pt x="136" y="3792"/>
                  </a:lnTo>
                  <a:lnTo>
                    <a:pt x="226" y="4063"/>
                  </a:lnTo>
                  <a:lnTo>
                    <a:pt x="362" y="4333"/>
                  </a:lnTo>
                  <a:lnTo>
                    <a:pt x="497" y="4559"/>
                  </a:lnTo>
                  <a:lnTo>
                    <a:pt x="858" y="5010"/>
                  </a:lnTo>
                  <a:lnTo>
                    <a:pt x="1309" y="5372"/>
                  </a:lnTo>
                  <a:lnTo>
                    <a:pt x="1535" y="5507"/>
                  </a:lnTo>
                  <a:lnTo>
                    <a:pt x="1806" y="5642"/>
                  </a:lnTo>
                  <a:lnTo>
                    <a:pt x="2077" y="5733"/>
                  </a:lnTo>
                  <a:lnTo>
                    <a:pt x="2348" y="5823"/>
                  </a:lnTo>
                  <a:lnTo>
                    <a:pt x="2618" y="5868"/>
                  </a:lnTo>
                  <a:lnTo>
                    <a:pt x="2934" y="5868"/>
                  </a:lnTo>
                  <a:lnTo>
                    <a:pt x="2934" y="586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a:off x="2661817" y="899045"/>
              <a:ext cx="121548" cy="132895"/>
            </a:xfrm>
            <a:custGeom>
              <a:avLst/>
              <a:gdLst/>
              <a:ahLst/>
              <a:cxnLst/>
              <a:rect l="l" t="t" r="r" b="b"/>
              <a:pathLst>
                <a:path w="4831" h="5282" extrusionOk="0">
                  <a:moveTo>
                    <a:pt x="3657" y="0"/>
                  </a:moveTo>
                  <a:lnTo>
                    <a:pt x="3657" y="0"/>
                  </a:lnTo>
                  <a:lnTo>
                    <a:pt x="3882" y="181"/>
                  </a:lnTo>
                  <a:lnTo>
                    <a:pt x="4153" y="452"/>
                  </a:lnTo>
                  <a:lnTo>
                    <a:pt x="4334" y="722"/>
                  </a:lnTo>
                  <a:lnTo>
                    <a:pt x="4514" y="993"/>
                  </a:lnTo>
                  <a:lnTo>
                    <a:pt x="4650" y="1309"/>
                  </a:lnTo>
                  <a:lnTo>
                    <a:pt x="4740" y="1625"/>
                  </a:lnTo>
                  <a:lnTo>
                    <a:pt x="4830" y="1986"/>
                  </a:lnTo>
                  <a:lnTo>
                    <a:pt x="4830" y="2347"/>
                  </a:lnTo>
                  <a:lnTo>
                    <a:pt x="4830" y="2347"/>
                  </a:lnTo>
                  <a:lnTo>
                    <a:pt x="4830" y="2663"/>
                  </a:lnTo>
                  <a:lnTo>
                    <a:pt x="4785" y="2934"/>
                  </a:lnTo>
                  <a:lnTo>
                    <a:pt x="4695" y="3205"/>
                  </a:lnTo>
                  <a:lnTo>
                    <a:pt x="4604" y="3476"/>
                  </a:lnTo>
                  <a:lnTo>
                    <a:pt x="4469" y="3746"/>
                  </a:lnTo>
                  <a:lnTo>
                    <a:pt x="4334" y="3972"/>
                  </a:lnTo>
                  <a:lnTo>
                    <a:pt x="3973" y="4423"/>
                  </a:lnTo>
                  <a:lnTo>
                    <a:pt x="3521" y="4785"/>
                  </a:lnTo>
                  <a:lnTo>
                    <a:pt x="3295" y="4920"/>
                  </a:lnTo>
                  <a:lnTo>
                    <a:pt x="3025" y="5055"/>
                  </a:lnTo>
                  <a:lnTo>
                    <a:pt x="2754" y="5146"/>
                  </a:lnTo>
                  <a:lnTo>
                    <a:pt x="2483" y="5236"/>
                  </a:lnTo>
                  <a:lnTo>
                    <a:pt x="2212" y="5281"/>
                  </a:lnTo>
                  <a:lnTo>
                    <a:pt x="1896" y="5281"/>
                  </a:lnTo>
                  <a:lnTo>
                    <a:pt x="1896" y="5281"/>
                  </a:lnTo>
                  <a:lnTo>
                    <a:pt x="1355" y="5236"/>
                  </a:lnTo>
                  <a:lnTo>
                    <a:pt x="858" y="5100"/>
                  </a:lnTo>
                  <a:lnTo>
                    <a:pt x="407" y="4875"/>
                  </a:lnTo>
                  <a:lnTo>
                    <a:pt x="1" y="4559"/>
                  </a:lnTo>
                  <a:lnTo>
                    <a:pt x="1" y="4559"/>
                  </a:lnTo>
                  <a:lnTo>
                    <a:pt x="452" y="4694"/>
                  </a:lnTo>
                  <a:lnTo>
                    <a:pt x="948" y="4739"/>
                  </a:lnTo>
                  <a:lnTo>
                    <a:pt x="948" y="4739"/>
                  </a:lnTo>
                  <a:lnTo>
                    <a:pt x="1310" y="4694"/>
                  </a:lnTo>
                  <a:lnTo>
                    <a:pt x="1580" y="4649"/>
                  </a:lnTo>
                  <a:lnTo>
                    <a:pt x="1896" y="4604"/>
                  </a:lnTo>
                  <a:lnTo>
                    <a:pt x="2167" y="4469"/>
                  </a:lnTo>
                  <a:lnTo>
                    <a:pt x="2438" y="4333"/>
                  </a:lnTo>
                  <a:lnTo>
                    <a:pt x="2709" y="4198"/>
                  </a:lnTo>
                  <a:lnTo>
                    <a:pt x="2934" y="4017"/>
                  </a:lnTo>
                  <a:lnTo>
                    <a:pt x="3160" y="3792"/>
                  </a:lnTo>
                  <a:lnTo>
                    <a:pt x="3386" y="3566"/>
                  </a:lnTo>
                  <a:lnTo>
                    <a:pt x="3566" y="3340"/>
                  </a:lnTo>
                  <a:lnTo>
                    <a:pt x="3702" y="3069"/>
                  </a:lnTo>
                  <a:lnTo>
                    <a:pt x="3837" y="2799"/>
                  </a:lnTo>
                  <a:lnTo>
                    <a:pt x="3927" y="2528"/>
                  </a:lnTo>
                  <a:lnTo>
                    <a:pt x="4018" y="2212"/>
                  </a:lnTo>
                  <a:lnTo>
                    <a:pt x="4063" y="1896"/>
                  </a:lnTo>
                  <a:lnTo>
                    <a:pt x="4063" y="1580"/>
                  </a:lnTo>
                  <a:lnTo>
                    <a:pt x="4063" y="1580"/>
                  </a:lnTo>
                  <a:lnTo>
                    <a:pt x="4063" y="1174"/>
                  </a:lnTo>
                  <a:lnTo>
                    <a:pt x="3973" y="722"/>
                  </a:lnTo>
                  <a:lnTo>
                    <a:pt x="3837" y="361"/>
                  </a:lnTo>
                  <a:lnTo>
                    <a:pt x="3657" y="0"/>
                  </a:lnTo>
                  <a:lnTo>
                    <a:pt x="3657"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p:nvPr/>
          </p:nvSpPr>
          <p:spPr>
            <a:xfrm>
              <a:off x="2635701" y="884277"/>
              <a:ext cx="147664" cy="122680"/>
            </a:xfrm>
            <a:custGeom>
              <a:avLst/>
              <a:gdLst/>
              <a:ahLst/>
              <a:cxnLst/>
              <a:rect l="l" t="t" r="r" b="b"/>
              <a:pathLst>
                <a:path w="5869" h="4876" extrusionOk="0">
                  <a:moveTo>
                    <a:pt x="3205" y="1129"/>
                  </a:moveTo>
                  <a:lnTo>
                    <a:pt x="3205" y="1129"/>
                  </a:lnTo>
                  <a:lnTo>
                    <a:pt x="3611" y="1084"/>
                  </a:lnTo>
                  <a:lnTo>
                    <a:pt x="4018" y="993"/>
                  </a:lnTo>
                  <a:lnTo>
                    <a:pt x="4333" y="768"/>
                  </a:lnTo>
                  <a:lnTo>
                    <a:pt x="4604" y="497"/>
                  </a:lnTo>
                  <a:lnTo>
                    <a:pt x="4604" y="497"/>
                  </a:lnTo>
                  <a:lnTo>
                    <a:pt x="4243" y="316"/>
                  </a:lnTo>
                  <a:lnTo>
                    <a:pt x="3837" y="136"/>
                  </a:lnTo>
                  <a:lnTo>
                    <a:pt x="3386" y="46"/>
                  </a:lnTo>
                  <a:lnTo>
                    <a:pt x="2934" y="0"/>
                  </a:lnTo>
                  <a:lnTo>
                    <a:pt x="2934" y="0"/>
                  </a:lnTo>
                  <a:lnTo>
                    <a:pt x="2618" y="0"/>
                  </a:lnTo>
                  <a:lnTo>
                    <a:pt x="2257" y="91"/>
                  </a:lnTo>
                  <a:lnTo>
                    <a:pt x="1941" y="181"/>
                  </a:lnTo>
                  <a:lnTo>
                    <a:pt x="1671" y="271"/>
                  </a:lnTo>
                  <a:lnTo>
                    <a:pt x="1671" y="271"/>
                  </a:lnTo>
                  <a:lnTo>
                    <a:pt x="1806" y="452"/>
                  </a:lnTo>
                  <a:lnTo>
                    <a:pt x="1941" y="632"/>
                  </a:lnTo>
                  <a:lnTo>
                    <a:pt x="2122" y="768"/>
                  </a:lnTo>
                  <a:lnTo>
                    <a:pt x="2302" y="903"/>
                  </a:lnTo>
                  <a:lnTo>
                    <a:pt x="2528" y="993"/>
                  </a:lnTo>
                  <a:lnTo>
                    <a:pt x="2754" y="1084"/>
                  </a:lnTo>
                  <a:lnTo>
                    <a:pt x="2979" y="1129"/>
                  </a:lnTo>
                  <a:lnTo>
                    <a:pt x="3205" y="1129"/>
                  </a:lnTo>
                  <a:lnTo>
                    <a:pt x="3205" y="1129"/>
                  </a:lnTo>
                  <a:close/>
                  <a:moveTo>
                    <a:pt x="1761" y="2032"/>
                  </a:moveTo>
                  <a:lnTo>
                    <a:pt x="136" y="2032"/>
                  </a:lnTo>
                  <a:lnTo>
                    <a:pt x="136" y="2032"/>
                  </a:lnTo>
                  <a:lnTo>
                    <a:pt x="46" y="2483"/>
                  </a:lnTo>
                  <a:lnTo>
                    <a:pt x="1" y="2934"/>
                  </a:lnTo>
                  <a:lnTo>
                    <a:pt x="1" y="2934"/>
                  </a:lnTo>
                  <a:lnTo>
                    <a:pt x="46" y="3476"/>
                  </a:lnTo>
                  <a:lnTo>
                    <a:pt x="181" y="4017"/>
                  </a:lnTo>
                  <a:lnTo>
                    <a:pt x="452" y="4469"/>
                  </a:lnTo>
                  <a:lnTo>
                    <a:pt x="768" y="4875"/>
                  </a:lnTo>
                  <a:lnTo>
                    <a:pt x="2528" y="4875"/>
                  </a:lnTo>
                  <a:lnTo>
                    <a:pt x="2528" y="4875"/>
                  </a:lnTo>
                  <a:lnTo>
                    <a:pt x="2709" y="4875"/>
                  </a:lnTo>
                  <a:lnTo>
                    <a:pt x="2844" y="4785"/>
                  </a:lnTo>
                  <a:lnTo>
                    <a:pt x="2979" y="4604"/>
                  </a:lnTo>
                  <a:lnTo>
                    <a:pt x="3025" y="4469"/>
                  </a:lnTo>
                  <a:lnTo>
                    <a:pt x="3025" y="4469"/>
                  </a:lnTo>
                  <a:lnTo>
                    <a:pt x="2979" y="4243"/>
                  </a:lnTo>
                  <a:lnTo>
                    <a:pt x="2889" y="4108"/>
                  </a:lnTo>
                  <a:lnTo>
                    <a:pt x="2709" y="4017"/>
                  </a:lnTo>
                  <a:lnTo>
                    <a:pt x="2528" y="3972"/>
                  </a:lnTo>
                  <a:lnTo>
                    <a:pt x="1625" y="3972"/>
                  </a:lnTo>
                  <a:lnTo>
                    <a:pt x="1625" y="3972"/>
                  </a:lnTo>
                  <a:lnTo>
                    <a:pt x="1445" y="3927"/>
                  </a:lnTo>
                  <a:lnTo>
                    <a:pt x="1264" y="3792"/>
                  </a:lnTo>
                  <a:lnTo>
                    <a:pt x="1174" y="3611"/>
                  </a:lnTo>
                  <a:lnTo>
                    <a:pt x="1174" y="3476"/>
                  </a:lnTo>
                  <a:lnTo>
                    <a:pt x="1174" y="3340"/>
                  </a:lnTo>
                  <a:lnTo>
                    <a:pt x="1174" y="3340"/>
                  </a:lnTo>
                  <a:lnTo>
                    <a:pt x="1219" y="3205"/>
                  </a:lnTo>
                  <a:lnTo>
                    <a:pt x="1355" y="3115"/>
                  </a:lnTo>
                  <a:lnTo>
                    <a:pt x="1490" y="3025"/>
                  </a:lnTo>
                  <a:lnTo>
                    <a:pt x="1625" y="3025"/>
                  </a:lnTo>
                  <a:lnTo>
                    <a:pt x="1761" y="3025"/>
                  </a:lnTo>
                  <a:lnTo>
                    <a:pt x="1761" y="3025"/>
                  </a:lnTo>
                  <a:lnTo>
                    <a:pt x="1941" y="2979"/>
                  </a:lnTo>
                  <a:lnTo>
                    <a:pt x="2077" y="2889"/>
                  </a:lnTo>
                  <a:lnTo>
                    <a:pt x="2167" y="2799"/>
                  </a:lnTo>
                  <a:lnTo>
                    <a:pt x="2257" y="2663"/>
                  </a:lnTo>
                  <a:lnTo>
                    <a:pt x="2257" y="2663"/>
                  </a:lnTo>
                  <a:lnTo>
                    <a:pt x="2257" y="2528"/>
                  </a:lnTo>
                  <a:lnTo>
                    <a:pt x="2257" y="2438"/>
                  </a:lnTo>
                  <a:lnTo>
                    <a:pt x="2167" y="2212"/>
                  </a:lnTo>
                  <a:lnTo>
                    <a:pt x="1986" y="2077"/>
                  </a:lnTo>
                  <a:lnTo>
                    <a:pt x="1761" y="2032"/>
                  </a:lnTo>
                  <a:lnTo>
                    <a:pt x="1761" y="2032"/>
                  </a:lnTo>
                  <a:close/>
                  <a:moveTo>
                    <a:pt x="4649" y="2348"/>
                  </a:moveTo>
                  <a:lnTo>
                    <a:pt x="4649" y="2348"/>
                  </a:lnTo>
                  <a:lnTo>
                    <a:pt x="4514" y="2393"/>
                  </a:lnTo>
                  <a:lnTo>
                    <a:pt x="4333" y="2438"/>
                  </a:lnTo>
                  <a:lnTo>
                    <a:pt x="4243" y="2483"/>
                  </a:lnTo>
                  <a:lnTo>
                    <a:pt x="4153" y="2618"/>
                  </a:lnTo>
                  <a:lnTo>
                    <a:pt x="4063" y="2709"/>
                  </a:lnTo>
                  <a:lnTo>
                    <a:pt x="4018" y="2889"/>
                  </a:lnTo>
                  <a:lnTo>
                    <a:pt x="3972" y="3025"/>
                  </a:lnTo>
                  <a:lnTo>
                    <a:pt x="4018" y="3160"/>
                  </a:lnTo>
                  <a:lnTo>
                    <a:pt x="4018" y="3160"/>
                  </a:lnTo>
                  <a:lnTo>
                    <a:pt x="4108" y="3386"/>
                  </a:lnTo>
                  <a:lnTo>
                    <a:pt x="4243" y="3521"/>
                  </a:lnTo>
                  <a:lnTo>
                    <a:pt x="4424" y="3611"/>
                  </a:lnTo>
                  <a:lnTo>
                    <a:pt x="4649" y="3656"/>
                  </a:lnTo>
                  <a:lnTo>
                    <a:pt x="5778" y="3656"/>
                  </a:lnTo>
                  <a:lnTo>
                    <a:pt x="5778" y="3656"/>
                  </a:lnTo>
                  <a:lnTo>
                    <a:pt x="5868" y="3295"/>
                  </a:lnTo>
                  <a:lnTo>
                    <a:pt x="5868" y="2934"/>
                  </a:lnTo>
                  <a:lnTo>
                    <a:pt x="5868" y="2934"/>
                  </a:lnTo>
                  <a:lnTo>
                    <a:pt x="5868" y="2618"/>
                  </a:lnTo>
                  <a:lnTo>
                    <a:pt x="5823" y="2348"/>
                  </a:lnTo>
                  <a:lnTo>
                    <a:pt x="4649" y="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7"/>
            <p:cNvSpPr/>
            <p:nvPr/>
          </p:nvSpPr>
          <p:spPr>
            <a:xfrm>
              <a:off x="2801502" y="939929"/>
              <a:ext cx="187392" cy="135160"/>
            </a:xfrm>
            <a:custGeom>
              <a:avLst/>
              <a:gdLst/>
              <a:ahLst/>
              <a:cxnLst/>
              <a:rect l="l" t="t" r="r" b="b"/>
              <a:pathLst>
                <a:path w="7448" h="5372" extrusionOk="0">
                  <a:moveTo>
                    <a:pt x="6093" y="0"/>
                  </a:moveTo>
                  <a:lnTo>
                    <a:pt x="6093" y="0"/>
                  </a:lnTo>
                  <a:lnTo>
                    <a:pt x="6364" y="0"/>
                  </a:lnTo>
                  <a:lnTo>
                    <a:pt x="6635" y="90"/>
                  </a:lnTo>
                  <a:lnTo>
                    <a:pt x="6861" y="226"/>
                  </a:lnTo>
                  <a:lnTo>
                    <a:pt x="7041" y="406"/>
                  </a:lnTo>
                  <a:lnTo>
                    <a:pt x="7222" y="587"/>
                  </a:lnTo>
                  <a:lnTo>
                    <a:pt x="7357" y="858"/>
                  </a:lnTo>
                  <a:lnTo>
                    <a:pt x="7448" y="1083"/>
                  </a:lnTo>
                  <a:lnTo>
                    <a:pt x="7448" y="1399"/>
                  </a:lnTo>
                  <a:lnTo>
                    <a:pt x="7448" y="3972"/>
                  </a:lnTo>
                  <a:lnTo>
                    <a:pt x="6635" y="4107"/>
                  </a:lnTo>
                  <a:lnTo>
                    <a:pt x="6500" y="5371"/>
                  </a:lnTo>
                  <a:lnTo>
                    <a:pt x="2934" y="5371"/>
                  </a:lnTo>
                  <a:lnTo>
                    <a:pt x="2934" y="2167"/>
                  </a:lnTo>
                  <a:lnTo>
                    <a:pt x="2934" y="2167"/>
                  </a:lnTo>
                  <a:lnTo>
                    <a:pt x="2934" y="2076"/>
                  </a:lnTo>
                  <a:lnTo>
                    <a:pt x="2889" y="2031"/>
                  </a:lnTo>
                  <a:lnTo>
                    <a:pt x="2799" y="2031"/>
                  </a:lnTo>
                  <a:lnTo>
                    <a:pt x="2708" y="2076"/>
                  </a:lnTo>
                  <a:lnTo>
                    <a:pt x="1038" y="3746"/>
                  </a:lnTo>
                  <a:lnTo>
                    <a:pt x="406" y="3385"/>
                  </a:lnTo>
                  <a:lnTo>
                    <a:pt x="0" y="2708"/>
                  </a:lnTo>
                  <a:lnTo>
                    <a:pt x="2483" y="226"/>
                  </a:lnTo>
                  <a:lnTo>
                    <a:pt x="2483" y="226"/>
                  </a:lnTo>
                  <a:lnTo>
                    <a:pt x="2618" y="90"/>
                  </a:lnTo>
                  <a:lnTo>
                    <a:pt x="2753" y="45"/>
                  </a:lnTo>
                  <a:lnTo>
                    <a:pt x="2889" y="0"/>
                  </a:lnTo>
                  <a:lnTo>
                    <a:pt x="3069" y="0"/>
                  </a:lnTo>
                  <a:lnTo>
                    <a:pt x="60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7"/>
            <p:cNvSpPr/>
            <p:nvPr/>
          </p:nvSpPr>
          <p:spPr>
            <a:xfrm>
              <a:off x="2875320" y="943326"/>
              <a:ext cx="113572" cy="130631"/>
            </a:xfrm>
            <a:custGeom>
              <a:avLst/>
              <a:gdLst/>
              <a:ahLst/>
              <a:cxnLst/>
              <a:rect l="l" t="t" r="r" b="b"/>
              <a:pathLst>
                <a:path w="4514" h="5192" extrusionOk="0">
                  <a:moveTo>
                    <a:pt x="3791" y="1"/>
                  </a:moveTo>
                  <a:lnTo>
                    <a:pt x="3791" y="1"/>
                  </a:lnTo>
                  <a:lnTo>
                    <a:pt x="4107" y="226"/>
                  </a:lnTo>
                  <a:lnTo>
                    <a:pt x="4333" y="497"/>
                  </a:lnTo>
                  <a:lnTo>
                    <a:pt x="4468" y="858"/>
                  </a:lnTo>
                  <a:lnTo>
                    <a:pt x="4514" y="1039"/>
                  </a:lnTo>
                  <a:lnTo>
                    <a:pt x="4514" y="1219"/>
                  </a:lnTo>
                  <a:lnTo>
                    <a:pt x="4514" y="3837"/>
                  </a:lnTo>
                  <a:lnTo>
                    <a:pt x="3701" y="3837"/>
                  </a:lnTo>
                  <a:lnTo>
                    <a:pt x="3701" y="3837"/>
                  </a:lnTo>
                  <a:lnTo>
                    <a:pt x="3746" y="3656"/>
                  </a:lnTo>
                  <a:lnTo>
                    <a:pt x="3791" y="3476"/>
                  </a:lnTo>
                  <a:lnTo>
                    <a:pt x="3791" y="1"/>
                  </a:lnTo>
                  <a:lnTo>
                    <a:pt x="3791" y="1"/>
                  </a:lnTo>
                  <a:close/>
                  <a:moveTo>
                    <a:pt x="3521" y="5191"/>
                  </a:moveTo>
                  <a:lnTo>
                    <a:pt x="0" y="5191"/>
                  </a:lnTo>
                  <a:lnTo>
                    <a:pt x="0" y="4469"/>
                  </a:lnTo>
                  <a:lnTo>
                    <a:pt x="2798" y="4469"/>
                  </a:lnTo>
                  <a:lnTo>
                    <a:pt x="2798" y="4469"/>
                  </a:lnTo>
                  <a:lnTo>
                    <a:pt x="3024" y="4424"/>
                  </a:lnTo>
                  <a:lnTo>
                    <a:pt x="3205" y="4379"/>
                  </a:lnTo>
                  <a:lnTo>
                    <a:pt x="3385" y="4243"/>
                  </a:lnTo>
                  <a:lnTo>
                    <a:pt x="3521" y="4108"/>
                  </a:lnTo>
                  <a:lnTo>
                    <a:pt x="3521" y="5191"/>
                  </a:lnTo>
                  <a:lnTo>
                    <a:pt x="3521" y="519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7"/>
            <p:cNvSpPr/>
            <p:nvPr/>
          </p:nvSpPr>
          <p:spPr>
            <a:xfrm>
              <a:off x="2902568" y="937640"/>
              <a:ext cx="34092" cy="84060"/>
            </a:xfrm>
            <a:custGeom>
              <a:avLst/>
              <a:gdLst/>
              <a:ahLst/>
              <a:cxnLst/>
              <a:rect l="l" t="t" r="r" b="b"/>
              <a:pathLst>
                <a:path w="1355" h="3341" extrusionOk="0">
                  <a:moveTo>
                    <a:pt x="677" y="1"/>
                  </a:moveTo>
                  <a:lnTo>
                    <a:pt x="1354" y="2528"/>
                  </a:lnTo>
                  <a:lnTo>
                    <a:pt x="1354" y="2528"/>
                  </a:lnTo>
                  <a:lnTo>
                    <a:pt x="1354" y="2664"/>
                  </a:lnTo>
                  <a:lnTo>
                    <a:pt x="1354" y="2754"/>
                  </a:lnTo>
                  <a:lnTo>
                    <a:pt x="1309" y="2844"/>
                  </a:lnTo>
                  <a:lnTo>
                    <a:pt x="1219" y="2935"/>
                  </a:lnTo>
                  <a:lnTo>
                    <a:pt x="858" y="3251"/>
                  </a:lnTo>
                  <a:lnTo>
                    <a:pt x="858" y="3251"/>
                  </a:lnTo>
                  <a:lnTo>
                    <a:pt x="768" y="3296"/>
                  </a:lnTo>
                  <a:lnTo>
                    <a:pt x="677" y="3341"/>
                  </a:lnTo>
                  <a:lnTo>
                    <a:pt x="587" y="3296"/>
                  </a:lnTo>
                  <a:lnTo>
                    <a:pt x="497" y="3251"/>
                  </a:lnTo>
                  <a:lnTo>
                    <a:pt x="136" y="2935"/>
                  </a:lnTo>
                  <a:lnTo>
                    <a:pt x="136" y="2935"/>
                  </a:lnTo>
                  <a:lnTo>
                    <a:pt x="45" y="2844"/>
                  </a:lnTo>
                  <a:lnTo>
                    <a:pt x="0" y="2754"/>
                  </a:lnTo>
                  <a:lnTo>
                    <a:pt x="0" y="2664"/>
                  </a:lnTo>
                  <a:lnTo>
                    <a:pt x="0" y="2528"/>
                  </a:lnTo>
                  <a:lnTo>
                    <a:pt x="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7"/>
            <p:cNvSpPr/>
            <p:nvPr/>
          </p:nvSpPr>
          <p:spPr>
            <a:xfrm>
              <a:off x="2884403" y="855897"/>
              <a:ext cx="71555" cy="93142"/>
            </a:xfrm>
            <a:custGeom>
              <a:avLst/>
              <a:gdLst/>
              <a:ahLst/>
              <a:cxnLst/>
              <a:rect l="l" t="t" r="r" b="b"/>
              <a:pathLst>
                <a:path w="2844" h="3702" extrusionOk="0">
                  <a:moveTo>
                    <a:pt x="0" y="2302"/>
                  </a:moveTo>
                  <a:lnTo>
                    <a:pt x="0" y="2302"/>
                  </a:lnTo>
                  <a:lnTo>
                    <a:pt x="45" y="2618"/>
                  </a:lnTo>
                  <a:lnTo>
                    <a:pt x="135" y="2889"/>
                  </a:lnTo>
                  <a:lnTo>
                    <a:pt x="271" y="3160"/>
                  </a:lnTo>
                  <a:lnTo>
                    <a:pt x="497" y="3385"/>
                  </a:lnTo>
                  <a:lnTo>
                    <a:pt x="722" y="3566"/>
                  </a:lnTo>
                  <a:lnTo>
                    <a:pt x="1038" y="3656"/>
                  </a:lnTo>
                  <a:lnTo>
                    <a:pt x="1354" y="3701"/>
                  </a:lnTo>
                  <a:lnTo>
                    <a:pt x="1670" y="3701"/>
                  </a:lnTo>
                  <a:lnTo>
                    <a:pt x="1670" y="3701"/>
                  </a:lnTo>
                  <a:lnTo>
                    <a:pt x="1896" y="3611"/>
                  </a:lnTo>
                  <a:lnTo>
                    <a:pt x="2121" y="3521"/>
                  </a:lnTo>
                  <a:lnTo>
                    <a:pt x="2347" y="3385"/>
                  </a:lnTo>
                  <a:lnTo>
                    <a:pt x="2483" y="3205"/>
                  </a:lnTo>
                  <a:lnTo>
                    <a:pt x="2663" y="2979"/>
                  </a:lnTo>
                  <a:lnTo>
                    <a:pt x="2753" y="2798"/>
                  </a:lnTo>
                  <a:lnTo>
                    <a:pt x="2798" y="2528"/>
                  </a:lnTo>
                  <a:lnTo>
                    <a:pt x="2844" y="2257"/>
                  </a:lnTo>
                  <a:lnTo>
                    <a:pt x="2844" y="767"/>
                  </a:lnTo>
                  <a:lnTo>
                    <a:pt x="2844" y="767"/>
                  </a:lnTo>
                  <a:lnTo>
                    <a:pt x="2798" y="632"/>
                  </a:lnTo>
                  <a:lnTo>
                    <a:pt x="2753" y="497"/>
                  </a:lnTo>
                  <a:lnTo>
                    <a:pt x="2708" y="361"/>
                  </a:lnTo>
                  <a:lnTo>
                    <a:pt x="2618" y="226"/>
                  </a:lnTo>
                  <a:lnTo>
                    <a:pt x="2483" y="136"/>
                  </a:lnTo>
                  <a:lnTo>
                    <a:pt x="2347" y="45"/>
                  </a:lnTo>
                  <a:lnTo>
                    <a:pt x="2212" y="0"/>
                  </a:lnTo>
                  <a:lnTo>
                    <a:pt x="2031" y="0"/>
                  </a:lnTo>
                  <a:lnTo>
                    <a:pt x="767" y="0"/>
                  </a:lnTo>
                  <a:lnTo>
                    <a:pt x="767" y="0"/>
                  </a:lnTo>
                  <a:lnTo>
                    <a:pt x="632" y="0"/>
                  </a:lnTo>
                  <a:lnTo>
                    <a:pt x="497" y="45"/>
                  </a:lnTo>
                  <a:lnTo>
                    <a:pt x="361" y="136"/>
                  </a:lnTo>
                  <a:lnTo>
                    <a:pt x="226" y="226"/>
                  </a:lnTo>
                  <a:lnTo>
                    <a:pt x="135" y="361"/>
                  </a:lnTo>
                  <a:lnTo>
                    <a:pt x="45" y="497"/>
                  </a:lnTo>
                  <a:lnTo>
                    <a:pt x="0" y="632"/>
                  </a:lnTo>
                  <a:lnTo>
                    <a:pt x="0" y="767"/>
                  </a:lnTo>
                  <a:lnTo>
                    <a:pt x="0" y="230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7"/>
            <p:cNvSpPr/>
            <p:nvPr/>
          </p:nvSpPr>
          <p:spPr>
            <a:xfrm>
              <a:off x="2887800" y="855897"/>
              <a:ext cx="67026" cy="93142"/>
            </a:xfrm>
            <a:custGeom>
              <a:avLst/>
              <a:gdLst/>
              <a:ahLst/>
              <a:cxnLst/>
              <a:rect l="l" t="t" r="r" b="b"/>
              <a:pathLst>
                <a:path w="2664" h="3702" extrusionOk="0">
                  <a:moveTo>
                    <a:pt x="0" y="2844"/>
                  </a:moveTo>
                  <a:lnTo>
                    <a:pt x="0" y="2844"/>
                  </a:lnTo>
                  <a:lnTo>
                    <a:pt x="91" y="3024"/>
                  </a:lnTo>
                  <a:lnTo>
                    <a:pt x="226" y="3205"/>
                  </a:lnTo>
                  <a:lnTo>
                    <a:pt x="362" y="3340"/>
                  </a:lnTo>
                  <a:lnTo>
                    <a:pt x="542" y="3476"/>
                  </a:lnTo>
                  <a:lnTo>
                    <a:pt x="723" y="3566"/>
                  </a:lnTo>
                  <a:lnTo>
                    <a:pt x="903" y="3656"/>
                  </a:lnTo>
                  <a:lnTo>
                    <a:pt x="1129" y="3701"/>
                  </a:lnTo>
                  <a:lnTo>
                    <a:pt x="1355" y="3701"/>
                  </a:lnTo>
                  <a:lnTo>
                    <a:pt x="1355" y="3701"/>
                  </a:lnTo>
                  <a:lnTo>
                    <a:pt x="1625" y="3656"/>
                  </a:lnTo>
                  <a:lnTo>
                    <a:pt x="1896" y="3566"/>
                  </a:lnTo>
                  <a:lnTo>
                    <a:pt x="2077" y="3430"/>
                  </a:lnTo>
                  <a:lnTo>
                    <a:pt x="2302" y="3250"/>
                  </a:lnTo>
                  <a:lnTo>
                    <a:pt x="2438" y="3024"/>
                  </a:lnTo>
                  <a:lnTo>
                    <a:pt x="2573" y="2798"/>
                  </a:lnTo>
                  <a:lnTo>
                    <a:pt x="2663" y="2528"/>
                  </a:lnTo>
                  <a:lnTo>
                    <a:pt x="2663" y="2257"/>
                  </a:lnTo>
                  <a:lnTo>
                    <a:pt x="2663" y="813"/>
                  </a:lnTo>
                  <a:lnTo>
                    <a:pt x="2663" y="813"/>
                  </a:lnTo>
                  <a:lnTo>
                    <a:pt x="2663" y="632"/>
                  </a:lnTo>
                  <a:lnTo>
                    <a:pt x="2618" y="497"/>
                  </a:lnTo>
                  <a:lnTo>
                    <a:pt x="2528" y="361"/>
                  </a:lnTo>
                  <a:lnTo>
                    <a:pt x="2438" y="271"/>
                  </a:lnTo>
                  <a:lnTo>
                    <a:pt x="2348" y="181"/>
                  </a:lnTo>
                  <a:lnTo>
                    <a:pt x="2212" y="90"/>
                  </a:lnTo>
                  <a:lnTo>
                    <a:pt x="2077" y="45"/>
                  </a:lnTo>
                  <a:lnTo>
                    <a:pt x="1941" y="0"/>
                  </a:lnTo>
                  <a:lnTo>
                    <a:pt x="1941" y="0"/>
                  </a:lnTo>
                  <a:lnTo>
                    <a:pt x="1941" y="45"/>
                  </a:lnTo>
                  <a:lnTo>
                    <a:pt x="1941" y="1535"/>
                  </a:lnTo>
                  <a:lnTo>
                    <a:pt x="1941" y="1535"/>
                  </a:lnTo>
                  <a:lnTo>
                    <a:pt x="1896" y="1806"/>
                  </a:lnTo>
                  <a:lnTo>
                    <a:pt x="1851" y="2031"/>
                  </a:lnTo>
                  <a:lnTo>
                    <a:pt x="1716" y="2302"/>
                  </a:lnTo>
                  <a:lnTo>
                    <a:pt x="1580" y="2483"/>
                  </a:lnTo>
                  <a:lnTo>
                    <a:pt x="1355" y="2663"/>
                  </a:lnTo>
                  <a:lnTo>
                    <a:pt x="1174" y="2798"/>
                  </a:lnTo>
                  <a:lnTo>
                    <a:pt x="903" y="2889"/>
                  </a:lnTo>
                  <a:lnTo>
                    <a:pt x="632" y="2934"/>
                  </a:lnTo>
                  <a:lnTo>
                    <a:pt x="632" y="2934"/>
                  </a:lnTo>
                  <a:lnTo>
                    <a:pt x="316" y="2934"/>
                  </a:lnTo>
                  <a:lnTo>
                    <a:pt x="0" y="2844"/>
                  </a:lnTo>
                  <a:lnTo>
                    <a:pt x="0" y="284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7"/>
            <p:cNvSpPr/>
            <p:nvPr/>
          </p:nvSpPr>
          <p:spPr>
            <a:xfrm>
              <a:off x="2884403" y="855897"/>
              <a:ext cx="71555" cy="40885"/>
            </a:xfrm>
            <a:custGeom>
              <a:avLst/>
              <a:gdLst/>
              <a:ahLst/>
              <a:cxnLst/>
              <a:rect l="l" t="t" r="r" b="b"/>
              <a:pathLst>
                <a:path w="2844" h="1625" extrusionOk="0">
                  <a:moveTo>
                    <a:pt x="2844" y="767"/>
                  </a:moveTo>
                  <a:lnTo>
                    <a:pt x="2844" y="1354"/>
                  </a:lnTo>
                  <a:lnTo>
                    <a:pt x="2844" y="1354"/>
                  </a:lnTo>
                  <a:lnTo>
                    <a:pt x="2528" y="1399"/>
                  </a:lnTo>
                  <a:lnTo>
                    <a:pt x="2302" y="1399"/>
                  </a:lnTo>
                  <a:lnTo>
                    <a:pt x="2076" y="1309"/>
                  </a:lnTo>
                  <a:lnTo>
                    <a:pt x="1896" y="1264"/>
                  </a:lnTo>
                  <a:lnTo>
                    <a:pt x="1896" y="1264"/>
                  </a:lnTo>
                  <a:lnTo>
                    <a:pt x="1760" y="1174"/>
                  </a:lnTo>
                  <a:lnTo>
                    <a:pt x="1670" y="1219"/>
                  </a:lnTo>
                  <a:lnTo>
                    <a:pt x="1580" y="1264"/>
                  </a:lnTo>
                  <a:lnTo>
                    <a:pt x="1580" y="1264"/>
                  </a:lnTo>
                  <a:lnTo>
                    <a:pt x="1309" y="1444"/>
                  </a:lnTo>
                  <a:lnTo>
                    <a:pt x="1038" y="1580"/>
                  </a:lnTo>
                  <a:lnTo>
                    <a:pt x="767" y="1625"/>
                  </a:lnTo>
                  <a:lnTo>
                    <a:pt x="542" y="1625"/>
                  </a:lnTo>
                  <a:lnTo>
                    <a:pt x="135" y="1580"/>
                  </a:lnTo>
                  <a:lnTo>
                    <a:pt x="0" y="1535"/>
                  </a:lnTo>
                  <a:lnTo>
                    <a:pt x="0" y="767"/>
                  </a:lnTo>
                  <a:lnTo>
                    <a:pt x="0" y="767"/>
                  </a:lnTo>
                  <a:lnTo>
                    <a:pt x="0" y="632"/>
                  </a:lnTo>
                  <a:lnTo>
                    <a:pt x="45" y="497"/>
                  </a:lnTo>
                  <a:lnTo>
                    <a:pt x="135" y="361"/>
                  </a:lnTo>
                  <a:lnTo>
                    <a:pt x="226" y="226"/>
                  </a:lnTo>
                  <a:lnTo>
                    <a:pt x="361" y="136"/>
                  </a:lnTo>
                  <a:lnTo>
                    <a:pt x="497" y="45"/>
                  </a:lnTo>
                  <a:lnTo>
                    <a:pt x="632" y="0"/>
                  </a:lnTo>
                  <a:lnTo>
                    <a:pt x="767" y="0"/>
                  </a:lnTo>
                  <a:lnTo>
                    <a:pt x="2031" y="0"/>
                  </a:lnTo>
                  <a:lnTo>
                    <a:pt x="2031" y="0"/>
                  </a:lnTo>
                  <a:lnTo>
                    <a:pt x="2212" y="0"/>
                  </a:lnTo>
                  <a:lnTo>
                    <a:pt x="2347" y="45"/>
                  </a:lnTo>
                  <a:lnTo>
                    <a:pt x="2483" y="136"/>
                  </a:lnTo>
                  <a:lnTo>
                    <a:pt x="2618" y="226"/>
                  </a:lnTo>
                  <a:lnTo>
                    <a:pt x="2708" y="361"/>
                  </a:lnTo>
                  <a:lnTo>
                    <a:pt x="2753" y="497"/>
                  </a:lnTo>
                  <a:lnTo>
                    <a:pt x="2798" y="632"/>
                  </a:lnTo>
                  <a:lnTo>
                    <a:pt x="2844" y="767"/>
                  </a:lnTo>
                  <a:lnTo>
                    <a:pt x="2844" y="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7"/>
            <p:cNvSpPr/>
            <p:nvPr/>
          </p:nvSpPr>
          <p:spPr>
            <a:xfrm>
              <a:off x="2754932" y="943326"/>
              <a:ext cx="28431" cy="32960"/>
            </a:xfrm>
            <a:custGeom>
              <a:avLst/>
              <a:gdLst/>
              <a:ahLst/>
              <a:cxnLst/>
              <a:rect l="l" t="t" r="r" b="b"/>
              <a:pathLst>
                <a:path w="1130" h="1310" extrusionOk="0">
                  <a:moveTo>
                    <a:pt x="1084" y="1"/>
                  </a:moveTo>
                  <a:lnTo>
                    <a:pt x="362" y="1"/>
                  </a:lnTo>
                  <a:lnTo>
                    <a:pt x="362" y="1"/>
                  </a:lnTo>
                  <a:lnTo>
                    <a:pt x="317" y="362"/>
                  </a:lnTo>
                  <a:lnTo>
                    <a:pt x="272" y="678"/>
                  </a:lnTo>
                  <a:lnTo>
                    <a:pt x="136" y="993"/>
                  </a:lnTo>
                  <a:lnTo>
                    <a:pt x="1" y="1309"/>
                  </a:lnTo>
                  <a:lnTo>
                    <a:pt x="1039" y="1309"/>
                  </a:lnTo>
                  <a:lnTo>
                    <a:pt x="1039" y="1309"/>
                  </a:lnTo>
                  <a:lnTo>
                    <a:pt x="1129" y="948"/>
                  </a:lnTo>
                  <a:lnTo>
                    <a:pt x="1129" y="587"/>
                  </a:lnTo>
                  <a:lnTo>
                    <a:pt x="1129" y="587"/>
                  </a:lnTo>
                  <a:lnTo>
                    <a:pt x="1129" y="271"/>
                  </a:lnTo>
                  <a:lnTo>
                    <a:pt x="1084" y="1"/>
                  </a:lnTo>
                  <a:lnTo>
                    <a:pt x="1084"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7"/>
            <p:cNvSpPr/>
            <p:nvPr/>
          </p:nvSpPr>
          <p:spPr>
            <a:xfrm>
              <a:off x="2936634" y="855897"/>
              <a:ext cx="18191" cy="35224"/>
            </a:xfrm>
            <a:custGeom>
              <a:avLst/>
              <a:gdLst/>
              <a:ahLst/>
              <a:cxnLst/>
              <a:rect l="l" t="t" r="r" b="b"/>
              <a:pathLst>
                <a:path w="723" h="1400" extrusionOk="0">
                  <a:moveTo>
                    <a:pt x="0" y="45"/>
                  </a:moveTo>
                  <a:lnTo>
                    <a:pt x="0" y="1309"/>
                  </a:lnTo>
                  <a:lnTo>
                    <a:pt x="0" y="1309"/>
                  </a:lnTo>
                  <a:lnTo>
                    <a:pt x="136" y="1354"/>
                  </a:lnTo>
                  <a:lnTo>
                    <a:pt x="316" y="1399"/>
                  </a:lnTo>
                  <a:lnTo>
                    <a:pt x="497" y="1399"/>
                  </a:lnTo>
                  <a:lnTo>
                    <a:pt x="722" y="1309"/>
                  </a:lnTo>
                  <a:lnTo>
                    <a:pt x="722" y="767"/>
                  </a:lnTo>
                  <a:lnTo>
                    <a:pt x="722" y="767"/>
                  </a:lnTo>
                  <a:lnTo>
                    <a:pt x="722" y="632"/>
                  </a:lnTo>
                  <a:lnTo>
                    <a:pt x="677" y="497"/>
                  </a:lnTo>
                  <a:lnTo>
                    <a:pt x="587" y="361"/>
                  </a:lnTo>
                  <a:lnTo>
                    <a:pt x="497" y="226"/>
                  </a:lnTo>
                  <a:lnTo>
                    <a:pt x="407" y="136"/>
                  </a:lnTo>
                  <a:lnTo>
                    <a:pt x="271" y="90"/>
                  </a:lnTo>
                  <a:lnTo>
                    <a:pt x="136" y="0"/>
                  </a:lnTo>
                  <a:lnTo>
                    <a:pt x="0" y="0"/>
                  </a:lnTo>
                  <a:lnTo>
                    <a:pt x="0" y="0"/>
                  </a:lnTo>
                  <a:lnTo>
                    <a:pt x="0" y="45"/>
                  </a:lnTo>
                  <a:lnTo>
                    <a:pt x="0" y="45"/>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7"/>
            <p:cNvSpPr/>
            <p:nvPr/>
          </p:nvSpPr>
          <p:spPr>
            <a:xfrm>
              <a:off x="2963882" y="1039838"/>
              <a:ext cx="25009" cy="35249"/>
            </a:xfrm>
            <a:custGeom>
              <a:avLst/>
              <a:gdLst/>
              <a:ahLst/>
              <a:cxnLst/>
              <a:rect l="l" t="t" r="r" b="b"/>
              <a:pathLst>
                <a:path w="994" h="1401" extrusionOk="0">
                  <a:moveTo>
                    <a:pt x="1" y="1400"/>
                  </a:moveTo>
                  <a:lnTo>
                    <a:pt x="1" y="1400"/>
                  </a:lnTo>
                  <a:lnTo>
                    <a:pt x="226" y="1355"/>
                  </a:lnTo>
                  <a:lnTo>
                    <a:pt x="407" y="1310"/>
                  </a:lnTo>
                  <a:lnTo>
                    <a:pt x="587" y="1220"/>
                  </a:lnTo>
                  <a:lnTo>
                    <a:pt x="723" y="1084"/>
                  </a:lnTo>
                  <a:lnTo>
                    <a:pt x="858" y="949"/>
                  </a:lnTo>
                  <a:lnTo>
                    <a:pt x="948" y="813"/>
                  </a:lnTo>
                  <a:lnTo>
                    <a:pt x="994" y="588"/>
                  </a:lnTo>
                  <a:lnTo>
                    <a:pt x="994" y="407"/>
                  </a:lnTo>
                  <a:lnTo>
                    <a:pt x="994" y="1"/>
                  </a:lnTo>
                  <a:lnTo>
                    <a:pt x="1" y="1"/>
                  </a:lnTo>
                  <a:lnTo>
                    <a:pt x="1" y="1400"/>
                  </a:lnTo>
                  <a:close/>
                </a:path>
              </a:pathLst>
            </a:custGeom>
            <a:solidFill>
              <a:srgbClr val="FFEE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7"/>
            <p:cNvSpPr/>
            <p:nvPr/>
          </p:nvSpPr>
          <p:spPr>
            <a:xfrm>
              <a:off x="2785602" y="1008061"/>
              <a:ext cx="42042" cy="42042"/>
            </a:xfrm>
            <a:custGeom>
              <a:avLst/>
              <a:gdLst/>
              <a:ahLst/>
              <a:cxnLst/>
              <a:rect l="l" t="t" r="r" b="b"/>
              <a:pathLst>
                <a:path w="1671" h="1671" extrusionOk="0">
                  <a:moveTo>
                    <a:pt x="181" y="406"/>
                  </a:moveTo>
                  <a:lnTo>
                    <a:pt x="181" y="406"/>
                  </a:lnTo>
                  <a:lnTo>
                    <a:pt x="45" y="632"/>
                  </a:lnTo>
                  <a:lnTo>
                    <a:pt x="0" y="903"/>
                  </a:lnTo>
                  <a:lnTo>
                    <a:pt x="0" y="1038"/>
                  </a:lnTo>
                  <a:lnTo>
                    <a:pt x="45" y="1174"/>
                  </a:lnTo>
                  <a:lnTo>
                    <a:pt x="91" y="1309"/>
                  </a:lnTo>
                  <a:lnTo>
                    <a:pt x="181" y="1445"/>
                  </a:lnTo>
                  <a:lnTo>
                    <a:pt x="181" y="1445"/>
                  </a:lnTo>
                  <a:lnTo>
                    <a:pt x="316" y="1535"/>
                  </a:lnTo>
                  <a:lnTo>
                    <a:pt x="452" y="1625"/>
                  </a:lnTo>
                  <a:lnTo>
                    <a:pt x="723" y="1670"/>
                  </a:lnTo>
                  <a:lnTo>
                    <a:pt x="858" y="1670"/>
                  </a:lnTo>
                  <a:lnTo>
                    <a:pt x="993" y="1625"/>
                  </a:lnTo>
                  <a:lnTo>
                    <a:pt x="1129" y="1535"/>
                  </a:lnTo>
                  <a:lnTo>
                    <a:pt x="1219" y="1445"/>
                  </a:lnTo>
                  <a:lnTo>
                    <a:pt x="1670" y="1038"/>
                  </a:lnTo>
                  <a:lnTo>
                    <a:pt x="632" y="0"/>
                  </a:lnTo>
                  <a:lnTo>
                    <a:pt x="181" y="406"/>
                  </a:lnTo>
                  <a:close/>
                </a:path>
              </a:pathLst>
            </a:custGeom>
            <a:solidFill>
              <a:srgbClr val="FFEE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7"/>
            <p:cNvSpPr/>
            <p:nvPr/>
          </p:nvSpPr>
          <p:spPr>
            <a:xfrm>
              <a:off x="2597081" y="849078"/>
              <a:ext cx="398635" cy="382709"/>
            </a:xfrm>
            <a:custGeom>
              <a:avLst/>
              <a:gdLst/>
              <a:ahLst/>
              <a:cxnLst/>
              <a:rect l="l" t="t" r="r" b="b"/>
              <a:pathLst>
                <a:path w="15844" h="15211" extrusionOk="0">
                  <a:moveTo>
                    <a:pt x="13451" y="497"/>
                  </a:moveTo>
                  <a:lnTo>
                    <a:pt x="13677" y="542"/>
                  </a:lnTo>
                  <a:lnTo>
                    <a:pt x="13857" y="632"/>
                  </a:lnTo>
                  <a:lnTo>
                    <a:pt x="13948" y="813"/>
                  </a:lnTo>
                  <a:lnTo>
                    <a:pt x="13993" y="1038"/>
                  </a:lnTo>
                  <a:lnTo>
                    <a:pt x="13993" y="1399"/>
                  </a:lnTo>
                  <a:lnTo>
                    <a:pt x="13722" y="1399"/>
                  </a:lnTo>
                  <a:lnTo>
                    <a:pt x="13587" y="1354"/>
                  </a:lnTo>
                  <a:lnTo>
                    <a:pt x="13406" y="1309"/>
                  </a:lnTo>
                  <a:lnTo>
                    <a:pt x="13271" y="1219"/>
                  </a:lnTo>
                  <a:lnTo>
                    <a:pt x="13135" y="1174"/>
                  </a:lnTo>
                  <a:lnTo>
                    <a:pt x="13000" y="1219"/>
                  </a:lnTo>
                  <a:lnTo>
                    <a:pt x="12819" y="1354"/>
                  </a:lnTo>
                  <a:lnTo>
                    <a:pt x="12684" y="1490"/>
                  </a:lnTo>
                  <a:lnTo>
                    <a:pt x="12503" y="1580"/>
                  </a:lnTo>
                  <a:lnTo>
                    <a:pt x="12187" y="1670"/>
                  </a:lnTo>
                  <a:lnTo>
                    <a:pt x="11871" y="1670"/>
                  </a:lnTo>
                  <a:lnTo>
                    <a:pt x="11646" y="1625"/>
                  </a:lnTo>
                  <a:lnTo>
                    <a:pt x="11646" y="1038"/>
                  </a:lnTo>
                  <a:lnTo>
                    <a:pt x="11691" y="813"/>
                  </a:lnTo>
                  <a:lnTo>
                    <a:pt x="11781" y="632"/>
                  </a:lnTo>
                  <a:lnTo>
                    <a:pt x="11962" y="542"/>
                  </a:lnTo>
                  <a:lnTo>
                    <a:pt x="12187" y="497"/>
                  </a:lnTo>
                  <a:close/>
                  <a:moveTo>
                    <a:pt x="4830" y="1625"/>
                  </a:moveTo>
                  <a:lnTo>
                    <a:pt x="5146" y="1715"/>
                  </a:lnTo>
                  <a:lnTo>
                    <a:pt x="5462" y="1806"/>
                  </a:lnTo>
                  <a:lnTo>
                    <a:pt x="5778" y="1941"/>
                  </a:lnTo>
                  <a:lnTo>
                    <a:pt x="5417" y="2167"/>
                  </a:lnTo>
                  <a:lnTo>
                    <a:pt x="5101" y="2257"/>
                  </a:lnTo>
                  <a:lnTo>
                    <a:pt x="4740" y="2302"/>
                  </a:lnTo>
                  <a:lnTo>
                    <a:pt x="4334" y="2257"/>
                  </a:lnTo>
                  <a:lnTo>
                    <a:pt x="3973" y="2122"/>
                  </a:lnTo>
                  <a:lnTo>
                    <a:pt x="3747" y="1986"/>
                  </a:lnTo>
                  <a:lnTo>
                    <a:pt x="3567" y="1806"/>
                  </a:lnTo>
                  <a:lnTo>
                    <a:pt x="4018" y="1670"/>
                  </a:lnTo>
                  <a:lnTo>
                    <a:pt x="4469" y="1625"/>
                  </a:lnTo>
                  <a:close/>
                  <a:moveTo>
                    <a:pt x="13180" y="1715"/>
                  </a:moveTo>
                  <a:lnTo>
                    <a:pt x="13225" y="1761"/>
                  </a:lnTo>
                  <a:lnTo>
                    <a:pt x="13451" y="1806"/>
                  </a:lnTo>
                  <a:lnTo>
                    <a:pt x="13677" y="1896"/>
                  </a:lnTo>
                  <a:lnTo>
                    <a:pt x="13993" y="1896"/>
                  </a:lnTo>
                  <a:lnTo>
                    <a:pt x="13993" y="2573"/>
                  </a:lnTo>
                  <a:lnTo>
                    <a:pt x="13993" y="2799"/>
                  </a:lnTo>
                  <a:lnTo>
                    <a:pt x="13903" y="3024"/>
                  </a:lnTo>
                  <a:lnTo>
                    <a:pt x="13812" y="3250"/>
                  </a:lnTo>
                  <a:lnTo>
                    <a:pt x="13677" y="3431"/>
                  </a:lnTo>
                  <a:lnTo>
                    <a:pt x="13496" y="3566"/>
                  </a:lnTo>
                  <a:lnTo>
                    <a:pt x="13271" y="3656"/>
                  </a:lnTo>
                  <a:lnTo>
                    <a:pt x="13045" y="3747"/>
                  </a:lnTo>
                  <a:lnTo>
                    <a:pt x="12594" y="3747"/>
                  </a:lnTo>
                  <a:lnTo>
                    <a:pt x="12368" y="3656"/>
                  </a:lnTo>
                  <a:lnTo>
                    <a:pt x="12142" y="3566"/>
                  </a:lnTo>
                  <a:lnTo>
                    <a:pt x="11962" y="3431"/>
                  </a:lnTo>
                  <a:lnTo>
                    <a:pt x="11826" y="3250"/>
                  </a:lnTo>
                  <a:lnTo>
                    <a:pt x="11736" y="3024"/>
                  </a:lnTo>
                  <a:lnTo>
                    <a:pt x="11646" y="2799"/>
                  </a:lnTo>
                  <a:lnTo>
                    <a:pt x="11646" y="2573"/>
                  </a:lnTo>
                  <a:lnTo>
                    <a:pt x="11646" y="2122"/>
                  </a:lnTo>
                  <a:lnTo>
                    <a:pt x="12323" y="2122"/>
                  </a:lnTo>
                  <a:lnTo>
                    <a:pt x="12729" y="1986"/>
                  </a:lnTo>
                  <a:lnTo>
                    <a:pt x="12910" y="1896"/>
                  </a:lnTo>
                  <a:lnTo>
                    <a:pt x="13090" y="1761"/>
                  </a:lnTo>
                  <a:lnTo>
                    <a:pt x="13180" y="1715"/>
                  </a:lnTo>
                  <a:close/>
                  <a:moveTo>
                    <a:pt x="7177" y="4017"/>
                  </a:moveTo>
                  <a:lnTo>
                    <a:pt x="7177" y="4333"/>
                  </a:lnTo>
                  <a:lnTo>
                    <a:pt x="7132" y="4830"/>
                  </a:lnTo>
                  <a:lnTo>
                    <a:pt x="6184" y="4830"/>
                  </a:lnTo>
                  <a:lnTo>
                    <a:pt x="6004" y="4785"/>
                  </a:lnTo>
                  <a:lnTo>
                    <a:pt x="5868" y="4694"/>
                  </a:lnTo>
                  <a:lnTo>
                    <a:pt x="5778" y="4604"/>
                  </a:lnTo>
                  <a:lnTo>
                    <a:pt x="5778" y="4424"/>
                  </a:lnTo>
                  <a:lnTo>
                    <a:pt x="5778" y="4243"/>
                  </a:lnTo>
                  <a:lnTo>
                    <a:pt x="5868" y="4108"/>
                  </a:lnTo>
                  <a:lnTo>
                    <a:pt x="6004" y="4017"/>
                  </a:lnTo>
                  <a:close/>
                  <a:moveTo>
                    <a:pt x="3431" y="3701"/>
                  </a:moveTo>
                  <a:lnTo>
                    <a:pt x="3476" y="3747"/>
                  </a:lnTo>
                  <a:lnTo>
                    <a:pt x="3521" y="3837"/>
                  </a:lnTo>
                  <a:lnTo>
                    <a:pt x="3567" y="3927"/>
                  </a:lnTo>
                  <a:lnTo>
                    <a:pt x="3521" y="4017"/>
                  </a:lnTo>
                  <a:lnTo>
                    <a:pt x="3476" y="4108"/>
                  </a:lnTo>
                  <a:lnTo>
                    <a:pt x="3431" y="4153"/>
                  </a:lnTo>
                  <a:lnTo>
                    <a:pt x="3296" y="4198"/>
                  </a:lnTo>
                  <a:lnTo>
                    <a:pt x="3025" y="4198"/>
                  </a:lnTo>
                  <a:lnTo>
                    <a:pt x="2890" y="4243"/>
                  </a:lnTo>
                  <a:lnTo>
                    <a:pt x="2664" y="4378"/>
                  </a:lnTo>
                  <a:lnTo>
                    <a:pt x="2528" y="4604"/>
                  </a:lnTo>
                  <a:lnTo>
                    <a:pt x="2483" y="4739"/>
                  </a:lnTo>
                  <a:lnTo>
                    <a:pt x="2483" y="4875"/>
                  </a:lnTo>
                  <a:lnTo>
                    <a:pt x="2483" y="5010"/>
                  </a:lnTo>
                  <a:lnTo>
                    <a:pt x="2528" y="5146"/>
                  </a:lnTo>
                  <a:lnTo>
                    <a:pt x="2664" y="5371"/>
                  </a:lnTo>
                  <a:lnTo>
                    <a:pt x="2890" y="5507"/>
                  </a:lnTo>
                  <a:lnTo>
                    <a:pt x="3025" y="5552"/>
                  </a:lnTo>
                  <a:lnTo>
                    <a:pt x="3160" y="5597"/>
                  </a:lnTo>
                  <a:lnTo>
                    <a:pt x="4153" y="5597"/>
                  </a:lnTo>
                  <a:lnTo>
                    <a:pt x="4244" y="5642"/>
                  </a:lnTo>
                  <a:lnTo>
                    <a:pt x="4289" y="5732"/>
                  </a:lnTo>
                  <a:lnTo>
                    <a:pt x="4334" y="5823"/>
                  </a:lnTo>
                  <a:lnTo>
                    <a:pt x="4289" y="5913"/>
                  </a:lnTo>
                  <a:lnTo>
                    <a:pt x="4244" y="6003"/>
                  </a:lnTo>
                  <a:lnTo>
                    <a:pt x="4153" y="6048"/>
                  </a:lnTo>
                  <a:lnTo>
                    <a:pt x="4063" y="6094"/>
                  </a:lnTo>
                  <a:lnTo>
                    <a:pt x="2393" y="6094"/>
                  </a:lnTo>
                  <a:lnTo>
                    <a:pt x="2122" y="5687"/>
                  </a:lnTo>
                  <a:lnTo>
                    <a:pt x="1942" y="5281"/>
                  </a:lnTo>
                  <a:lnTo>
                    <a:pt x="1806" y="4830"/>
                  </a:lnTo>
                  <a:lnTo>
                    <a:pt x="1761" y="4333"/>
                  </a:lnTo>
                  <a:lnTo>
                    <a:pt x="1806" y="4017"/>
                  </a:lnTo>
                  <a:lnTo>
                    <a:pt x="1851" y="3701"/>
                  </a:lnTo>
                  <a:close/>
                  <a:moveTo>
                    <a:pt x="12819" y="4424"/>
                  </a:moveTo>
                  <a:lnTo>
                    <a:pt x="13316" y="6229"/>
                  </a:lnTo>
                  <a:lnTo>
                    <a:pt x="12819" y="6635"/>
                  </a:lnTo>
                  <a:lnTo>
                    <a:pt x="12323" y="6229"/>
                  </a:lnTo>
                  <a:lnTo>
                    <a:pt x="12819" y="4424"/>
                  </a:lnTo>
                  <a:close/>
                  <a:moveTo>
                    <a:pt x="4153" y="1174"/>
                  </a:moveTo>
                  <a:lnTo>
                    <a:pt x="3837" y="1219"/>
                  </a:lnTo>
                  <a:lnTo>
                    <a:pt x="3521" y="1309"/>
                  </a:lnTo>
                  <a:lnTo>
                    <a:pt x="3251" y="1445"/>
                  </a:lnTo>
                  <a:lnTo>
                    <a:pt x="2980" y="1535"/>
                  </a:lnTo>
                  <a:lnTo>
                    <a:pt x="2709" y="1715"/>
                  </a:lnTo>
                  <a:lnTo>
                    <a:pt x="2438" y="1896"/>
                  </a:lnTo>
                  <a:lnTo>
                    <a:pt x="2213" y="2122"/>
                  </a:lnTo>
                  <a:lnTo>
                    <a:pt x="2032" y="2347"/>
                  </a:lnTo>
                  <a:lnTo>
                    <a:pt x="1851" y="2573"/>
                  </a:lnTo>
                  <a:lnTo>
                    <a:pt x="1671" y="2844"/>
                  </a:lnTo>
                  <a:lnTo>
                    <a:pt x="1536" y="3115"/>
                  </a:lnTo>
                  <a:lnTo>
                    <a:pt x="1445" y="3431"/>
                  </a:lnTo>
                  <a:lnTo>
                    <a:pt x="1355" y="3701"/>
                  </a:lnTo>
                  <a:lnTo>
                    <a:pt x="1310" y="4017"/>
                  </a:lnTo>
                  <a:lnTo>
                    <a:pt x="1310" y="4333"/>
                  </a:lnTo>
                  <a:lnTo>
                    <a:pt x="1310" y="4649"/>
                  </a:lnTo>
                  <a:lnTo>
                    <a:pt x="1355" y="4965"/>
                  </a:lnTo>
                  <a:lnTo>
                    <a:pt x="1445" y="5281"/>
                  </a:lnTo>
                  <a:lnTo>
                    <a:pt x="1536" y="5552"/>
                  </a:lnTo>
                  <a:lnTo>
                    <a:pt x="1671" y="5823"/>
                  </a:lnTo>
                  <a:lnTo>
                    <a:pt x="1851" y="6094"/>
                  </a:lnTo>
                  <a:lnTo>
                    <a:pt x="2032" y="6364"/>
                  </a:lnTo>
                  <a:lnTo>
                    <a:pt x="2213" y="6590"/>
                  </a:lnTo>
                  <a:lnTo>
                    <a:pt x="2438" y="6771"/>
                  </a:lnTo>
                  <a:lnTo>
                    <a:pt x="2709" y="6951"/>
                  </a:lnTo>
                  <a:lnTo>
                    <a:pt x="2980" y="7132"/>
                  </a:lnTo>
                  <a:lnTo>
                    <a:pt x="3251" y="7267"/>
                  </a:lnTo>
                  <a:lnTo>
                    <a:pt x="3521" y="7357"/>
                  </a:lnTo>
                  <a:lnTo>
                    <a:pt x="3837" y="7448"/>
                  </a:lnTo>
                  <a:lnTo>
                    <a:pt x="4153" y="7493"/>
                  </a:lnTo>
                  <a:lnTo>
                    <a:pt x="4785" y="7493"/>
                  </a:lnTo>
                  <a:lnTo>
                    <a:pt x="5101" y="7448"/>
                  </a:lnTo>
                  <a:lnTo>
                    <a:pt x="5372" y="7402"/>
                  </a:lnTo>
                  <a:lnTo>
                    <a:pt x="5643" y="7267"/>
                  </a:lnTo>
                  <a:lnTo>
                    <a:pt x="5733" y="7222"/>
                  </a:lnTo>
                  <a:lnTo>
                    <a:pt x="5778" y="7177"/>
                  </a:lnTo>
                  <a:lnTo>
                    <a:pt x="5823" y="7086"/>
                  </a:lnTo>
                  <a:lnTo>
                    <a:pt x="5778" y="6996"/>
                  </a:lnTo>
                  <a:lnTo>
                    <a:pt x="5733" y="6906"/>
                  </a:lnTo>
                  <a:lnTo>
                    <a:pt x="5688" y="6861"/>
                  </a:lnTo>
                  <a:lnTo>
                    <a:pt x="5598" y="6816"/>
                  </a:lnTo>
                  <a:lnTo>
                    <a:pt x="5507" y="6861"/>
                  </a:lnTo>
                  <a:lnTo>
                    <a:pt x="5011" y="6996"/>
                  </a:lnTo>
                  <a:lnTo>
                    <a:pt x="4469" y="7041"/>
                  </a:lnTo>
                  <a:lnTo>
                    <a:pt x="4018" y="6996"/>
                  </a:lnTo>
                  <a:lnTo>
                    <a:pt x="3612" y="6906"/>
                  </a:lnTo>
                  <a:lnTo>
                    <a:pt x="3251" y="6771"/>
                  </a:lnTo>
                  <a:lnTo>
                    <a:pt x="2890" y="6545"/>
                  </a:lnTo>
                  <a:lnTo>
                    <a:pt x="4198" y="6545"/>
                  </a:lnTo>
                  <a:lnTo>
                    <a:pt x="4334" y="6500"/>
                  </a:lnTo>
                  <a:lnTo>
                    <a:pt x="4560" y="6319"/>
                  </a:lnTo>
                  <a:lnTo>
                    <a:pt x="4740" y="6094"/>
                  </a:lnTo>
                  <a:lnTo>
                    <a:pt x="4785" y="5958"/>
                  </a:lnTo>
                  <a:lnTo>
                    <a:pt x="4785" y="5823"/>
                  </a:lnTo>
                  <a:lnTo>
                    <a:pt x="4785" y="5687"/>
                  </a:lnTo>
                  <a:lnTo>
                    <a:pt x="4740" y="5552"/>
                  </a:lnTo>
                  <a:lnTo>
                    <a:pt x="4560" y="5326"/>
                  </a:lnTo>
                  <a:lnTo>
                    <a:pt x="4334" y="5191"/>
                  </a:lnTo>
                  <a:lnTo>
                    <a:pt x="4198" y="5146"/>
                  </a:lnTo>
                  <a:lnTo>
                    <a:pt x="4063" y="5101"/>
                  </a:lnTo>
                  <a:lnTo>
                    <a:pt x="3070" y="5101"/>
                  </a:lnTo>
                  <a:lnTo>
                    <a:pt x="3025" y="5055"/>
                  </a:lnTo>
                  <a:lnTo>
                    <a:pt x="2935" y="4965"/>
                  </a:lnTo>
                  <a:lnTo>
                    <a:pt x="2935" y="4875"/>
                  </a:lnTo>
                  <a:lnTo>
                    <a:pt x="2935" y="4785"/>
                  </a:lnTo>
                  <a:lnTo>
                    <a:pt x="3025" y="4739"/>
                  </a:lnTo>
                  <a:lnTo>
                    <a:pt x="3070" y="4649"/>
                  </a:lnTo>
                  <a:lnTo>
                    <a:pt x="3476" y="4649"/>
                  </a:lnTo>
                  <a:lnTo>
                    <a:pt x="3612" y="4604"/>
                  </a:lnTo>
                  <a:lnTo>
                    <a:pt x="3837" y="4424"/>
                  </a:lnTo>
                  <a:lnTo>
                    <a:pt x="3973" y="4198"/>
                  </a:lnTo>
                  <a:lnTo>
                    <a:pt x="4018" y="4062"/>
                  </a:lnTo>
                  <a:lnTo>
                    <a:pt x="4018" y="3927"/>
                  </a:lnTo>
                  <a:lnTo>
                    <a:pt x="4018" y="3792"/>
                  </a:lnTo>
                  <a:lnTo>
                    <a:pt x="3973" y="3656"/>
                  </a:lnTo>
                  <a:lnTo>
                    <a:pt x="3837" y="3431"/>
                  </a:lnTo>
                  <a:lnTo>
                    <a:pt x="3612" y="3295"/>
                  </a:lnTo>
                  <a:lnTo>
                    <a:pt x="3476" y="3250"/>
                  </a:lnTo>
                  <a:lnTo>
                    <a:pt x="2032" y="3250"/>
                  </a:lnTo>
                  <a:lnTo>
                    <a:pt x="2258" y="2799"/>
                  </a:lnTo>
                  <a:lnTo>
                    <a:pt x="2574" y="2438"/>
                  </a:lnTo>
                  <a:lnTo>
                    <a:pt x="2844" y="2212"/>
                  </a:lnTo>
                  <a:lnTo>
                    <a:pt x="3115" y="1986"/>
                  </a:lnTo>
                  <a:lnTo>
                    <a:pt x="3386" y="2302"/>
                  </a:lnTo>
                  <a:lnTo>
                    <a:pt x="3747" y="2528"/>
                  </a:lnTo>
                  <a:lnTo>
                    <a:pt x="3973" y="2618"/>
                  </a:lnTo>
                  <a:lnTo>
                    <a:pt x="4244" y="2708"/>
                  </a:lnTo>
                  <a:lnTo>
                    <a:pt x="4469" y="2754"/>
                  </a:lnTo>
                  <a:lnTo>
                    <a:pt x="4740" y="2799"/>
                  </a:lnTo>
                  <a:lnTo>
                    <a:pt x="5191" y="2754"/>
                  </a:lnTo>
                  <a:lnTo>
                    <a:pt x="5598" y="2618"/>
                  </a:lnTo>
                  <a:lnTo>
                    <a:pt x="5914" y="2438"/>
                  </a:lnTo>
                  <a:lnTo>
                    <a:pt x="6184" y="2257"/>
                  </a:lnTo>
                  <a:lnTo>
                    <a:pt x="6365" y="2438"/>
                  </a:lnTo>
                  <a:lnTo>
                    <a:pt x="6591" y="2663"/>
                  </a:lnTo>
                  <a:lnTo>
                    <a:pt x="6771" y="2934"/>
                  </a:lnTo>
                  <a:lnTo>
                    <a:pt x="6952" y="3250"/>
                  </a:lnTo>
                  <a:lnTo>
                    <a:pt x="7042" y="3521"/>
                  </a:lnTo>
                  <a:lnTo>
                    <a:pt x="6184" y="3521"/>
                  </a:lnTo>
                  <a:lnTo>
                    <a:pt x="6004" y="3566"/>
                  </a:lnTo>
                  <a:lnTo>
                    <a:pt x="5823" y="3611"/>
                  </a:lnTo>
                  <a:lnTo>
                    <a:pt x="5688" y="3701"/>
                  </a:lnTo>
                  <a:lnTo>
                    <a:pt x="5553" y="3792"/>
                  </a:lnTo>
                  <a:lnTo>
                    <a:pt x="5462" y="3927"/>
                  </a:lnTo>
                  <a:lnTo>
                    <a:pt x="5372" y="4062"/>
                  </a:lnTo>
                  <a:lnTo>
                    <a:pt x="5327" y="4243"/>
                  </a:lnTo>
                  <a:lnTo>
                    <a:pt x="5282" y="4424"/>
                  </a:lnTo>
                  <a:lnTo>
                    <a:pt x="5327" y="4604"/>
                  </a:lnTo>
                  <a:lnTo>
                    <a:pt x="5372" y="4785"/>
                  </a:lnTo>
                  <a:lnTo>
                    <a:pt x="5462" y="4920"/>
                  </a:lnTo>
                  <a:lnTo>
                    <a:pt x="5553" y="5055"/>
                  </a:lnTo>
                  <a:lnTo>
                    <a:pt x="5688" y="5146"/>
                  </a:lnTo>
                  <a:lnTo>
                    <a:pt x="5823" y="5236"/>
                  </a:lnTo>
                  <a:lnTo>
                    <a:pt x="6004" y="5281"/>
                  </a:lnTo>
                  <a:lnTo>
                    <a:pt x="6997" y="5281"/>
                  </a:lnTo>
                  <a:lnTo>
                    <a:pt x="6952" y="5416"/>
                  </a:lnTo>
                  <a:lnTo>
                    <a:pt x="6816" y="5687"/>
                  </a:lnTo>
                  <a:lnTo>
                    <a:pt x="6681" y="5913"/>
                  </a:lnTo>
                  <a:lnTo>
                    <a:pt x="6500" y="6139"/>
                  </a:lnTo>
                  <a:lnTo>
                    <a:pt x="6320" y="6319"/>
                  </a:lnTo>
                  <a:lnTo>
                    <a:pt x="6230" y="6409"/>
                  </a:lnTo>
                  <a:lnTo>
                    <a:pt x="6230" y="6500"/>
                  </a:lnTo>
                  <a:lnTo>
                    <a:pt x="6230" y="6590"/>
                  </a:lnTo>
                  <a:lnTo>
                    <a:pt x="6275" y="6680"/>
                  </a:lnTo>
                  <a:lnTo>
                    <a:pt x="6365" y="6725"/>
                  </a:lnTo>
                  <a:lnTo>
                    <a:pt x="6546" y="6725"/>
                  </a:lnTo>
                  <a:lnTo>
                    <a:pt x="6636" y="6680"/>
                  </a:lnTo>
                  <a:lnTo>
                    <a:pt x="6861" y="6455"/>
                  </a:lnTo>
                  <a:lnTo>
                    <a:pt x="7042" y="6184"/>
                  </a:lnTo>
                  <a:lnTo>
                    <a:pt x="7223" y="5913"/>
                  </a:lnTo>
                  <a:lnTo>
                    <a:pt x="7358" y="5597"/>
                  </a:lnTo>
                  <a:lnTo>
                    <a:pt x="7493" y="5326"/>
                  </a:lnTo>
                  <a:lnTo>
                    <a:pt x="7584" y="5010"/>
                  </a:lnTo>
                  <a:lnTo>
                    <a:pt x="7629" y="4649"/>
                  </a:lnTo>
                  <a:lnTo>
                    <a:pt x="7629" y="4333"/>
                  </a:lnTo>
                  <a:lnTo>
                    <a:pt x="7629" y="4017"/>
                  </a:lnTo>
                  <a:lnTo>
                    <a:pt x="7584" y="3701"/>
                  </a:lnTo>
                  <a:lnTo>
                    <a:pt x="7493" y="3431"/>
                  </a:lnTo>
                  <a:lnTo>
                    <a:pt x="7403" y="3115"/>
                  </a:lnTo>
                  <a:lnTo>
                    <a:pt x="7268" y="2844"/>
                  </a:lnTo>
                  <a:lnTo>
                    <a:pt x="7132" y="2573"/>
                  </a:lnTo>
                  <a:lnTo>
                    <a:pt x="6907" y="2347"/>
                  </a:lnTo>
                  <a:lnTo>
                    <a:pt x="6726" y="2122"/>
                  </a:lnTo>
                  <a:lnTo>
                    <a:pt x="6500" y="1896"/>
                  </a:lnTo>
                  <a:lnTo>
                    <a:pt x="6230" y="1715"/>
                  </a:lnTo>
                  <a:lnTo>
                    <a:pt x="6004" y="1535"/>
                  </a:lnTo>
                  <a:lnTo>
                    <a:pt x="5688" y="1445"/>
                  </a:lnTo>
                  <a:lnTo>
                    <a:pt x="5417" y="1309"/>
                  </a:lnTo>
                  <a:lnTo>
                    <a:pt x="5101" y="1219"/>
                  </a:lnTo>
                  <a:lnTo>
                    <a:pt x="4785" y="1174"/>
                  </a:lnTo>
                  <a:close/>
                  <a:moveTo>
                    <a:pt x="8125" y="6635"/>
                  </a:moveTo>
                  <a:lnTo>
                    <a:pt x="8802" y="7357"/>
                  </a:lnTo>
                  <a:lnTo>
                    <a:pt x="8577" y="7628"/>
                  </a:lnTo>
                  <a:lnTo>
                    <a:pt x="8396" y="7718"/>
                  </a:lnTo>
                  <a:lnTo>
                    <a:pt x="8216" y="7764"/>
                  </a:lnTo>
                  <a:lnTo>
                    <a:pt x="8035" y="7718"/>
                  </a:lnTo>
                  <a:lnTo>
                    <a:pt x="7854" y="7628"/>
                  </a:lnTo>
                  <a:lnTo>
                    <a:pt x="7719" y="7448"/>
                  </a:lnTo>
                  <a:lnTo>
                    <a:pt x="7719" y="7222"/>
                  </a:lnTo>
                  <a:lnTo>
                    <a:pt x="7764" y="7041"/>
                  </a:lnTo>
                  <a:lnTo>
                    <a:pt x="7854" y="6906"/>
                  </a:lnTo>
                  <a:lnTo>
                    <a:pt x="8125" y="6635"/>
                  </a:lnTo>
                  <a:close/>
                  <a:moveTo>
                    <a:pt x="1084" y="7854"/>
                  </a:moveTo>
                  <a:lnTo>
                    <a:pt x="994" y="7899"/>
                  </a:lnTo>
                  <a:lnTo>
                    <a:pt x="949" y="7989"/>
                  </a:lnTo>
                  <a:lnTo>
                    <a:pt x="949" y="8079"/>
                  </a:lnTo>
                  <a:lnTo>
                    <a:pt x="949" y="8170"/>
                  </a:lnTo>
                  <a:lnTo>
                    <a:pt x="994" y="8260"/>
                  </a:lnTo>
                  <a:lnTo>
                    <a:pt x="1084" y="8305"/>
                  </a:lnTo>
                  <a:lnTo>
                    <a:pt x="3973" y="8305"/>
                  </a:lnTo>
                  <a:lnTo>
                    <a:pt x="4018" y="8260"/>
                  </a:lnTo>
                  <a:lnTo>
                    <a:pt x="4063" y="8170"/>
                  </a:lnTo>
                  <a:lnTo>
                    <a:pt x="4108" y="8079"/>
                  </a:lnTo>
                  <a:lnTo>
                    <a:pt x="4108" y="7989"/>
                  </a:lnTo>
                  <a:lnTo>
                    <a:pt x="4063" y="7899"/>
                  </a:lnTo>
                  <a:lnTo>
                    <a:pt x="3973" y="7854"/>
                  </a:lnTo>
                  <a:close/>
                  <a:moveTo>
                    <a:pt x="15347" y="7809"/>
                  </a:moveTo>
                  <a:lnTo>
                    <a:pt x="15347" y="7989"/>
                  </a:lnTo>
                  <a:lnTo>
                    <a:pt x="15347" y="8125"/>
                  </a:lnTo>
                  <a:lnTo>
                    <a:pt x="15302" y="8260"/>
                  </a:lnTo>
                  <a:lnTo>
                    <a:pt x="15257" y="8395"/>
                  </a:lnTo>
                  <a:lnTo>
                    <a:pt x="15166" y="8486"/>
                  </a:lnTo>
                  <a:lnTo>
                    <a:pt x="14986" y="8621"/>
                  </a:lnTo>
                  <a:lnTo>
                    <a:pt x="14850" y="8711"/>
                  </a:lnTo>
                  <a:lnTo>
                    <a:pt x="14850" y="7809"/>
                  </a:lnTo>
                  <a:close/>
                  <a:moveTo>
                    <a:pt x="1084" y="8802"/>
                  </a:moveTo>
                  <a:lnTo>
                    <a:pt x="994" y="8847"/>
                  </a:lnTo>
                  <a:lnTo>
                    <a:pt x="949" y="8937"/>
                  </a:lnTo>
                  <a:lnTo>
                    <a:pt x="949" y="8982"/>
                  </a:lnTo>
                  <a:lnTo>
                    <a:pt x="949" y="9118"/>
                  </a:lnTo>
                  <a:lnTo>
                    <a:pt x="994" y="9163"/>
                  </a:lnTo>
                  <a:lnTo>
                    <a:pt x="1084" y="9253"/>
                  </a:lnTo>
                  <a:lnTo>
                    <a:pt x="2980" y="9253"/>
                  </a:lnTo>
                  <a:lnTo>
                    <a:pt x="3070" y="9208"/>
                  </a:lnTo>
                  <a:lnTo>
                    <a:pt x="3115" y="9118"/>
                  </a:lnTo>
                  <a:lnTo>
                    <a:pt x="3115" y="9027"/>
                  </a:lnTo>
                  <a:lnTo>
                    <a:pt x="3115" y="8937"/>
                  </a:lnTo>
                  <a:lnTo>
                    <a:pt x="3070" y="8847"/>
                  </a:lnTo>
                  <a:lnTo>
                    <a:pt x="2980" y="8802"/>
                  </a:lnTo>
                  <a:close/>
                  <a:moveTo>
                    <a:pt x="8486" y="497"/>
                  </a:moveTo>
                  <a:lnTo>
                    <a:pt x="8486" y="5597"/>
                  </a:lnTo>
                  <a:lnTo>
                    <a:pt x="7538" y="6590"/>
                  </a:lnTo>
                  <a:lnTo>
                    <a:pt x="7403" y="6725"/>
                  </a:lnTo>
                  <a:lnTo>
                    <a:pt x="7358" y="6861"/>
                  </a:lnTo>
                  <a:lnTo>
                    <a:pt x="7268" y="7041"/>
                  </a:lnTo>
                  <a:lnTo>
                    <a:pt x="7268" y="7222"/>
                  </a:lnTo>
                  <a:lnTo>
                    <a:pt x="7268" y="7402"/>
                  </a:lnTo>
                  <a:lnTo>
                    <a:pt x="7313" y="7628"/>
                  </a:lnTo>
                  <a:lnTo>
                    <a:pt x="7403" y="7809"/>
                  </a:lnTo>
                  <a:lnTo>
                    <a:pt x="7538" y="7944"/>
                  </a:lnTo>
                  <a:lnTo>
                    <a:pt x="7674" y="8079"/>
                  </a:lnTo>
                  <a:lnTo>
                    <a:pt x="7854" y="8170"/>
                  </a:lnTo>
                  <a:lnTo>
                    <a:pt x="8035" y="8215"/>
                  </a:lnTo>
                  <a:lnTo>
                    <a:pt x="8216" y="8215"/>
                  </a:lnTo>
                  <a:lnTo>
                    <a:pt x="8486" y="8170"/>
                  </a:lnTo>
                  <a:lnTo>
                    <a:pt x="8486" y="9704"/>
                  </a:lnTo>
                  <a:lnTo>
                    <a:pt x="452" y="9704"/>
                  </a:lnTo>
                  <a:lnTo>
                    <a:pt x="452" y="497"/>
                  </a:lnTo>
                  <a:close/>
                  <a:moveTo>
                    <a:pt x="227" y="0"/>
                  </a:moveTo>
                  <a:lnTo>
                    <a:pt x="136" y="45"/>
                  </a:lnTo>
                  <a:lnTo>
                    <a:pt x="46" y="91"/>
                  </a:lnTo>
                  <a:lnTo>
                    <a:pt x="1" y="136"/>
                  </a:lnTo>
                  <a:lnTo>
                    <a:pt x="1" y="226"/>
                  </a:lnTo>
                  <a:lnTo>
                    <a:pt x="1" y="9975"/>
                  </a:lnTo>
                  <a:lnTo>
                    <a:pt x="1" y="10065"/>
                  </a:lnTo>
                  <a:lnTo>
                    <a:pt x="46" y="10111"/>
                  </a:lnTo>
                  <a:lnTo>
                    <a:pt x="136" y="10156"/>
                  </a:lnTo>
                  <a:lnTo>
                    <a:pt x="227" y="10201"/>
                  </a:lnTo>
                  <a:lnTo>
                    <a:pt x="4289" y="10201"/>
                  </a:lnTo>
                  <a:lnTo>
                    <a:pt x="4289" y="12909"/>
                  </a:lnTo>
                  <a:lnTo>
                    <a:pt x="2348" y="14805"/>
                  </a:lnTo>
                  <a:lnTo>
                    <a:pt x="2258" y="14895"/>
                  </a:lnTo>
                  <a:lnTo>
                    <a:pt x="2258" y="14985"/>
                  </a:lnTo>
                  <a:lnTo>
                    <a:pt x="2258" y="15075"/>
                  </a:lnTo>
                  <a:lnTo>
                    <a:pt x="2348" y="15120"/>
                  </a:lnTo>
                  <a:lnTo>
                    <a:pt x="2393" y="15211"/>
                  </a:lnTo>
                  <a:lnTo>
                    <a:pt x="2574" y="15211"/>
                  </a:lnTo>
                  <a:lnTo>
                    <a:pt x="2664" y="15120"/>
                  </a:lnTo>
                  <a:lnTo>
                    <a:pt x="4244" y="13541"/>
                  </a:lnTo>
                  <a:lnTo>
                    <a:pt x="4244" y="14985"/>
                  </a:lnTo>
                  <a:lnTo>
                    <a:pt x="4244" y="15075"/>
                  </a:lnTo>
                  <a:lnTo>
                    <a:pt x="4334" y="15166"/>
                  </a:lnTo>
                  <a:lnTo>
                    <a:pt x="4469" y="15211"/>
                  </a:lnTo>
                  <a:lnTo>
                    <a:pt x="4605" y="15211"/>
                  </a:lnTo>
                  <a:lnTo>
                    <a:pt x="4695" y="15120"/>
                  </a:lnTo>
                  <a:lnTo>
                    <a:pt x="4740" y="14985"/>
                  </a:lnTo>
                  <a:lnTo>
                    <a:pt x="4740" y="13541"/>
                  </a:lnTo>
                  <a:lnTo>
                    <a:pt x="6275" y="15120"/>
                  </a:lnTo>
                  <a:lnTo>
                    <a:pt x="6365" y="15211"/>
                  </a:lnTo>
                  <a:lnTo>
                    <a:pt x="6546" y="15211"/>
                  </a:lnTo>
                  <a:lnTo>
                    <a:pt x="6636" y="15120"/>
                  </a:lnTo>
                  <a:lnTo>
                    <a:pt x="6681" y="15075"/>
                  </a:lnTo>
                  <a:lnTo>
                    <a:pt x="6681" y="14985"/>
                  </a:lnTo>
                  <a:lnTo>
                    <a:pt x="6681" y="14895"/>
                  </a:lnTo>
                  <a:lnTo>
                    <a:pt x="6636" y="14805"/>
                  </a:lnTo>
                  <a:lnTo>
                    <a:pt x="4695" y="12909"/>
                  </a:lnTo>
                  <a:lnTo>
                    <a:pt x="4695" y="10201"/>
                  </a:lnTo>
                  <a:lnTo>
                    <a:pt x="8712" y="10201"/>
                  </a:lnTo>
                  <a:lnTo>
                    <a:pt x="8802" y="10156"/>
                  </a:lnTo>
                  <a:lnTo>
                    <a:pt x="8893" y="10111"/>
                  </a:lnTo>
                  <a:lnTo>
                    <a:pt x="8938" y="10065"/>
                  </a:lnTo>
                  <a:lnTo>
                    <a:pt x="8938" y="9975"/>
                  </a:lnTo>
                  <a:lnTo>
                    <a:pt x="8983" y="7854"/>
                  </a:lnTo>
                  <a:lnTo>
                    <a:pt x="10833" y="6003"/>
                  </a:lnTo>
                  <a:lnTo>
                    <a:pt x="10833" y="6861"/>
                  </a:lnTo>
                  <a:lnTo>
                    <a:pt x="10924" y="6951"/>
                  </a:lnTo>
                  <a:lnTo>
                    <a:pt x="10969" y="7041"/>
                  </a:lnTo>
                  <a:lnTo>
                    <a:pt x="11059" y="7086"/>
                  </a:lnTo>
                  <a:lnTo>
                    <a:pt x="11149" y="7041"/>
                  </a:lnTo>
                  <a:lnTo>
                    <a:pt x="11240" y="6996"/>
                  </a:lnTo>
                  <a:lnTo>
                    <a:pt x="11285" y="6951"/>
                  </a:lnTo>
                  <a:lnTo>
                    <a:pt x="11285" y="6861"/>
                  </a:lnTo>
                  <a:lnTo>
                    <a:pt x="11285" y="5778"/>
                  </a:lnTo>
                  <a:lnTo>
                    <a:pt x="11285" y="5642"/>
                  </a:lnTo>
                  <a:lnTo>
                    <a:pt x="11240" y="5552"/>
                  </a:lnTo>
                  <a:lnTo>
                    <a:pt x="11194" y="5462"/>
                  </a:lnTo>
                  <a:lnTo>
                    <a:pt x="11104" y="5416"/>
                  </a:lnTo>
                  <a:lnTo>
                    <a:pt x="10969" y="5371"/>
                  </a:lnTo>
                  <a:lnTo>
                    <a:pt x="10878" y="5371"/>
                  </a:lnTo>
                  <a:lnTo>
                    <a:pt x="10788" y="5416"/>
                  </a:lnTo>
                  <a:lnTo>
                    <a:pt x="10698" y="5507"/>
                  </a:lnTo>
                  <a:lnTo>
                    <a:pt x="9163" y="7041"/>
                  </a:lnTo>
                  <a:lnTo>
                    <a:pt x="8441" y="6319"/>
                  </a:lnTo>
                  <a:lnTo>
                    <a:pt x="10788" y="3972"/>
                  </a:lnTo>
                  <a:lnTo>
                    <a:pt x="10878" y="3882"/>
                  </a:lnTo>
                  <a:lnTo>
                    <a:pt x="10969" y="3837"/>
                  </a:lnTo>
                  <a:lnTo>
                    <a:pt x="11736" y="3837"/>
                  </a:lnTo>
                  <a:lnTo>
                    <a:pt x="12052" y="4017"/>
                  </a:lnTo>
                  <a:lnTo>
                    <a:pt x="12413" y="4153"/>
                  </a:lnTo>
                  <a:lnTo>
                    <a:pt x="11871" y="6229"/>
                  </a:lnTo>
                  <a:lnTo>
                    <a:pt x="11871" y="6364"/>
                  </a:lnTo>
                  <a:lnTo>
                    <a:pt x="11917" y="6455"/>
                  </a:lnTo>
                  <a:lnTo>
                    <a:pt x="12684" y="7132"/>
                  </a:lnTo>
                  <a:lnTo>
                    <a:pt x="12729" y="7132"/>
                  </a:lnTo>
                  <a:lnTo>
                    <a:pt x="12819" y="7177"/>
                  </a:lnTo>
                  <a:lnTo>
                    <a:pt x="12910" y="7177"/>
                  </a:lnTo>
                  <a:lnTo>
                    <a:pt x="12955" y="7132"/>
                  </a:lnTo>
                  <a:lnTo>
                    <a:pt x="13722" y="6500"/>
                  </a:lnTo>
                  <a:lnTo>
                    <a:pt x="13767" y="6364"/>
                  </a:lnTo>
                  <a:lnTo>
                    <a:pt x="13767" y="6229"/>
                  </a:lnTo>
                  <a:lnTo>
                    <a:pt x="13225" y="4153"/>
                  </a:lnTo>
                  <a:lnTo>
                    <a:pt x="13451" y="4108"/>
                  </a:lnTo>
                  <a:lnTo>
                    <a:pt x="13632" y="3972"/>
                  </a:lnTo>
                  <a:lnTo>
                    <a:pt x="13903" y="3837"/>
                  </a:lnTo>
                  <a:lnTo>
                    <a:pt x="14444" y="3837"/>
                  </a:lnTo>
                  <a:lnTo>
                    <a:pt x="14670" y="3927"/>
                  </a:lnTo>
                  <a:lnTo>
                    <a:pt x="14850" y="4017"/>
                  </a:lnTo>
                  <a:lnTo>
                    <a:pt x="15031" y="4153"/>
                  </a:lnTo>
                  <a:lnTo>
                    <a:pt x="15166" y="4333"/>
                  </a:lnTo>
                  <a:lnTo>
                    <a:pt x="15257" y="4514"/>
                  </a:lnTo>
                  <a:lnTo>
                    <a:pt x="15347" y="4739"/>
                  </a:lnTo>
                  <a:lnTo>
                    <a:pt x="15347" y="4965"/>
                  </a:lnTo>
                  <a:lnTo>
                    <a:pt x="15347" y="7357"/>
                  </a:lnTo>
                  <a:lnTo>
                    <a:pt x="14850" y="7357"/>
                  </a:lnTo>
                  <a:lnTo>
                    <a:pt x="14850" y="5642"/>
                  </a:lnTo>
                  <a:lnTo>
                    <a:pt x="14805" y="5552"/>
                  </a:lnTo>
                  <a:lnTo>
                    <a:pt x="14760" y="5462"/>
                  </a:lnTo>
                  <a:lnTo>
                    <a:pt x="14670" y="5416"/>
                  </a:lnTo>
                  <a:lnTo>
                    <a:pt x="14489" y="5416"/>
                  </a:lnTo>
                  <a:lnTo>
                    <a:pt x="14444" y="5507"/>
                  </a:lnTo>
                  <a:lnTo>
                    <a:pt x="14399" y="5552"/>
                  </a:lnTo>
                  <a:lnTo>
                    <a:pt x="14399" y="5642"/>
                  </a:lnTo>
                  <a:lnTo>
                    <a:pt x="14399" y="8756"/>
                  </a:lnTo>
                  <a:lnTo>
                    <a:pt x="11285" y="8756"/>
                  </a:lnTo>
                  <a:lnTo>
                    <a:pt x="11285" y="7899"/>
                  </a:lnTo>
                  <a:lnTo>
                    <a:pt x="11285" y="7809"/>
                  </a:lnTo>
                  <a:lnTo>
                    <a:pt x="11194" y="7718"/>
                  </a:lnTo>
                  <a:lnTo>
                    <a:pt x="11104" y="7673"/>
                  </a:lnTo>
                  <a:lnTo>
                    <a:pt x="11014" y="7673"/>
                  </a:lnTo>
                  <a:lnTo>
                    <a:pt x="10924" y="7718"/>
                  </a:lnTo>
                  <a:lnTo>
                    <a:pt x="10878" y="7764"/>
                  </a:lnTo>
                  <a:lnTo>
                    <a:pt x="10833" y="7899"/>
                  </a:lnTo>
                  <a:lnTo>
                    <a:pt x="10833" y="14985"/>
                  </a:lnTo>
                  <a:lnTo>
                    <a:pt x="10833" y="15075"/>
                  </a:lnTo>
                  <a:lnTo>
                    <a:pt x="10878" y="15120"/>
                  </a:lnTo>
                  <a:lnTo>
                    <a:pt x="10969" y="15166"/>
                  </a:lnTo>
                  <a:lnTo>
                    <a:pt x="11059" y="15211"/>
                  </a:lnTo>
                  <a:lnTo>
                    <a:pt x="14625" y="15211"/>
                  </a:lnTo>
                  <a:lnTo>
                    <a:pt x="14715" y="15166"/>
                  </a:lnTo>
                  <a:lnTo>
                    <a:pt x="14760" y="15120"/>
                  </a:lnTo>
                  <a:lnTo>
                    <a:pt x="14805" y="15075"/>
                  </a:lnTo>
                  <a:lnTo>
                    <a:pt x="14850" y="14985"/>
                  </a:lnTo>
                  <a:lnTo>
                    <a:pt x="14850" y="13676"/>
                  </a:lnTo>
                  <a:lnTo>
                    <a:pt x="14805" y="13586"/>
                  </a:lnTo>
                  <a:lnTo>
                    <a:pt x="14760" y="13496"/>
                  </a:lnTo>
                  <a:lnTo>
                    <a:pt x="14670" y="13451"/>
                  </a:lnTo>
                  <a:lnTo>
                    <a:pt x="14489" y="13451"/>
                  </a:lnTo>
                  <a:lnTo>
                    <a:pt x="14444" y="13496"/>
                  </a:lnTo>
                  <a:lnTo>
                    <a:pt x="14399" y="13586"/>
                  </a:lnTo>
                  <a:lnTo>
                    <a:pt x="14399" y="13676"/>
                  </a:lnTo>
                  <a:lnTo>
                    <a:pt x="14399" y="14714"/>
                  </a:lnTo>
                  <a:lnTo>
                    <a:pt x="13090" y="14714"/>
                  </a:lnTo>
                  <a:lnTo>
                    <a:pt x="13090" y="10111"/>
                  </a:lnTo>
                  <a:lnTo>
                    <a:pt x="13045" y="10020"/>
                  </a:lnTo>
                  <a:lnTo>
                    <a:pt x="13000" y="9930"/>
                  </a:lnTo>
                  <a:lnTo>
                    <a:pt x="12910" y="9885"/>
                  </a:lnTo>
                  <a:lnTo>
                    <a:pt x="12729" y="9885"/>
                  </a:lnTo>
                  <a:lnTo>
                    <a:pt x="12684" y="9975"/>
                  </a:lnTo>
                  <a:lnTo>
                    <a:pt x="12639" y="10020"/>
                  </a:lnTo>
                  <a:lnTo>
                    <a:pt x="12639" y="10111"/>
                  </a:lnTo>
                  <a:lnTo>
                    <a:pt x="12639" y="14714"/>
                  </a:lnTo>
                  <a:lnTo>
                    <a:pt x="11330" y="14714"/>
                  </a:lnTo>
                  <a:lnTo>
                    <a:pt x="11330" y="9208"/>
                  </a:lnTo>
                  <a:lnTo>
                    <a:pt x="14399" y="9208"/>
                  </a:lnTo>
                  <a:lnTo>
                    <a:pt x="14399" y="12593"/>
                  </a:lnTo>
                  <a:lnTo>
                    <a:pt x="14399" y="12683"/>
                  </a:lnTo>
                  <a:lnTo>
                    <a:pt x="14444" y="12773"/>
                  </a:lnTo>
                  <a:lnTo>
                    <a:pt x="14489" y="12819"/>
                  </a:lnTo>
                  <a:lnTo>
                    <a:pt x="14580" y="12864"/>
                  </a:lnTo>
                  <a:lnTo>
                    <a:pt x="14670" y="12819"/>
                  </a:lnTo>
                  <a:lnTo>
                    <a:pt x="14760" y="12773"/>
                  </a:lnTo>
                  <a:lnTo>
                    <a:pt x="14805" y="12728"/>
                  </a:lnTo>
                  <a:lnTo>
                    <a:pt x="14850" y="12638"/>
                  </a:lnTo>
                  <a:lnTo>
                    <a:pt x="14850" y="9163"/>
                  </a:lnTo>
                  <a:lnTo>
                    <a:pt x="15031" y="9118"/>
                  </a:lnTo>
                  <a:lnTo>
                    <a:pt x="15166" y="9072"/>
                  </a:lnTo>
                  <a:lnTo>
                    <a:pt x="15482" y="8847"/>
                  </a:lnTo>
                  <a:lnTo>
                    <a:pt x="15618" y="8666"/>
                  </a:lnTo>
                  <a:lnTo>
                    <a:pt x="15753" y="8441"/>
                  </a:lnTo>
                  <a:lnTo>
                    <a:pt x="15798" y="8215"/>
                  </a:lnTo>
                  <a:lnTo>
                    <a:pt x="15843" y="7989"/>
                  </a:lnTo>
                  <a:lnTo>
                    <a:pt x="15843" y="7583"/>
                  </a:lnTo>
                  <a:lnTo>
                    <a:pt x="15843" y="4965"/>
                  </a:lnTo>
                  <a:lnTo>
                    <a:pt x="15798" y="4649"/>
                  </a:lnTo>
                  <a:lnTo>
                    <a:pt x="15708" y="4333"/>
                  </a:lnTo>
                  <a:lnTo>
                    <a:pt x="15573" y="4062"/>
                  </a:lnTo>
                  <a:lnTo>
                    <a:pt x="15347" y="3837"/>
                  </a:lnTo>
                  <a:lnTo>
                    <a:pt x="15121" y="3611"/>
                  </a:lnTo>
                  <a:lnTo>
                    <a:pt x="14850" y="3476"/>
                  </a:lnTo>
                  <a:lnTo>
                    <a:pt x="14580" y="3385"/>
                  </a:lnTo>
                  <a:lnTo>
                    <a:pt x="14264" y="3340"/>
                  </a:lnTo>
                  <a:lnTo>
                    <a:pt x="14399" y="2979"/>
                  </a:lnTo>
                  <a:lnTo>
                    <a:pt x="14444" y="2754"/>
                  </a:lnTo>
                  <a:lnTo>
                    <a:pt x="14489" y="2573"/>
                  </a:lnTo>
                  <a:lnTo>
                    <a:pt x="14489" y="1038"/>
                  </a:lnTo>
                  <a:lnTo>
                    <a:pt x="14444" y="813"/>
                  </a:lnTo>
                  <a:lnTo>
                    <a:pt x="14399" y="632"/>
                  </a:lnTo>
                  <a:lnTo>
                    <a:pt x="14309" y="452"/>
                  </a:lnTo>
                  <a:lnTo>
                    <a:pt x="14173" y="316"/>
                  </a:lnTo>
                  <a:lnTo>
                    <a:pt x="14038" y="181"/>
                  </a:lnTo>
                  <a:lnTo>
                    <a:pt x="13857" y="91"/>
                  </a:lnTo>
                  <a:lnTo>
                    <a:pt x="13632" y="45"/>
                  </a:lnTo>
                  <a:lnTo>
                    <a:pt x="13451" y="0"/>
                  </a:lnTo>
                  <a:lnTo>
                    <a:pt x="12187" y="0"/>
                  </a:lnTo>
                  <a:lnTo>
                    <a:pt x="11962" y="45"/>
                  </a:lnTo>
                  <a:lnTo>
                    <a:pt x="11781" y="91"/>
                  </a:lnTo>
                  <a:lnTo>
                    <a:pt x="11601" y="181"/>
                  </a:lnTo>
                  <a:lnTo>
                    <a:pt x="11465" y="316"/>
                  </a:lnTo>
                  <a:lnTo>
                    <a:pt x="11330" y="452"/>
                  </a:lnTo>
                  <a:lnTo>
                    <a:pt x="11240" y="632"/>
                  </a:lnTo>
                  <a:lnTo>
                    <a:pt x="11194" y="813"/>
                  </a:lnTo>
                  <a:lnTo>
                    <a:pt x="11149" y="1038"/>
                  </a:lnTo>
                  <a:lnTo>
                    <a:pt x="11149" y="2573"/>
                  </a:lnTo>
                  <a:lnTo>
                    <a:pt x="11194" y="2754"/>
                  </a:lnTo>
                  <a:lnTo>
                    <a:pt x="11194" y="2979"/>
                  </a:lnTo>
                  <a:lnTo>
                    <a:pt x="11375" y="3340"/>
                  </a:lnTo>
                  <a:lnTo>
                    <a:pt x="11149" y="3340"/>
                  </a:lnTo>
                  <a:lnTo>
                    <a:pt x="10969" y="3385"/>
                  </a:lnTo>
                  <a:lnTo>
                    <a:pt x="10788" y="3431"/>
                  </a:lnTo>
                  <a:lnTo>
                    <a:pt x="10608" y="3521"/>
                  </a:lnTo>
                  <a:lnTo>
                    <a:pt x="10427" y="3656"/>
                  </a:lnTo>
                  <a:lnTo>
                    <a:pt x="8938" y="5146"/>
                  </a:lnTo>
                  <a:lnTo>
                    <a:pt x="8938" y="226"/>
                  </a:lnTo>
                  <a:lnTo>
                    <a:pt x="8938" y="136"/>
                  </a:lnTo>
                  <a:lnTo>
                    <a:pt x="8847" y="91"/>
                  </a:lnTo>
                  <a:lnTo>
                    <a:pt x="8802" y="45"/>
                  </a:lnTo>
                  <a:lnTo>
                    <a:pt x="87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035F1A2A-1D8E-B481-3F40-304C5AC940C3}"/>
              </a:ext>
            </a:extLst>
          </p:cNvPr>
          <p:cNvPicPr>
            <a:picLocks noChangeAspect="1"/>
          </p:cNvPicPr>
          <p:nvPr/>
        </p:nvPicPr>
        <p:blipFill>
          <a:blip r:embed="rId3"/>
          <a:stretch>
            <a:fillRect/>
          </a:stretch>
        </p:blipFill>
        <p:spPr>
          <a:xfrm>
            <a:off x="1939063" y="3619323"/>
            <a:ext cx="4973198" cy="1058699"/>
          </a:xfrm>
          <a:prstGeom prst="rect">
            <a:avLst/>
          </a:prstGeom>
        </p:spPr>
      </p:pic>
      <p:pic>
        <p:nvPicPr>
          <p:cNvPr id="8" name="Picture 7">
            <a:extLst>
              <a:ext uri="{FF2B5EF4-FFF2-40B4-BE49-F238E27FC236}">
                <a16:creationId xmlns:a16="http://schemas.microsoft.com/office/drawing/2014/main" id="{913B3C12-0053-36DE-90E0-F8928DAF4F20}"/>
              </a:ext>
            </a:extLst>
          </p:cNvPr>
          <p:cNvPicPr>
            <a:picLocks noChangeAspect="1"/>
          </p:cNvPicPr>
          <p:nvPr/>
        </p:nvPicPr>
        <p:blipFill>
          <a:blip r:embed="rId4"/>
          <a:stretch>
            <a:fillRect/>
          </a:stretch>
        </p:blipFill>
        <p:spPr>
          <a:xfrm>
            <a:off x="4695960" y="4573817"/>
            <a:ext cx="4168192" cy="208410"/>
          </a:xfrm>
          <a:prstGeom prst="rect">
            <a:avLst/>
          </a:prstGeom>
        </p:spPr>
      </p:pic>
      <p:sp>
        <p:nvSpPr>
          <p:cNvPr id="1192" name="Google Shape;1192;p47"/>
          <p:cNvSpPr txBox="1">
            <a:spLocks noGrp="1"/>
          </p:cNvSpPr>
          <p:nvPr>
            <p:ph type="title"/>
          </p:nvPr>
        </p:nvSpPr>
        <p:spPr>
          <a:xfrm>
            <a:off x="2347938" y="1177676"/>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Gracias</a:t>
            </a:r>
            <a:endParaRPr/>
          </a:p>
        </p:txBody>
      </p:sp>
      <p:sp>
        <p:nvSpPr>
          <p:cNvPr id="1193" name="Google Shape;1193;p47"/>
          <p:cNvSpPr txBox="1">
            <a:spLocks noGrp="1"/>
          </p:cNvSpPr>
          <p:nvPr>
            <p:ph type="subTitle" idx="1"/>
          </p:nvPr>
        </p:nvSpPr>
        <p:spPr>
          <a:xfrm>
            <a:off x="2347900" y="2021926"/>
            <a:ext cx="4448100" cy="1058700"/>
          </a:xfrm>
          <a:prstGeom prst="rect">
            <a:avLst/>
          </a:prstGeom>
        </p:spPr>
        <p:txBody>
          <a:bodyPr spcFirstLastPara="1" wrap="square" lIns="91425" tIns="91425" rIns="91425" bIns="91425" anchor="t" anchorCtr="0">
            <a:noAutofit/>
          </a:bodyPr>
          <a:lstStyle/>
          <a:p>
            <a:pPr marL="0" lvl="0" indent="0" algn="ctr" rtl="0">
              <a:spcAft>
                <a:spcPts val="1200"/>
              </a:spcAft>
              <a:buNone/>
            </a:pPr>
            <a:r>
              <a:rPr lang="en-US" sz="2000" b="1">
                <a:latin typeface="Raleway"/>
                <a:ea typeface="Raleway"/>
                <a:cs typeface="Raleway"/>
                <a:sym typeface="Raleway"/>
              </a:rPr>
              <a:t>¿Hay </a:t>
            </a:r>
            <a:r>
              <a:rPr lang="en-US" sz="2000" b="1" err="1">
                <a:latin typeface="Raleway"/>
                <a:ea typeface="Raleway"/>
                <a:cs typeface="Raleway"/>
                <a:sym typeface="Raleway"/>
              </a:rPr>
              <a:t>preguntas</a:t>
            </a:r>
            <a:r>
              <a:rPr lang="en-US" sz="2000" b="1">
                <a:latin typeface="Raleway"/>
                <a:ea typeface="Raleway"/>
                <a:cs typeface="Raleway"/>
                <a:sym typeface="Raleway"/>
              </a:rPr>
              <a:t>?</a:t>
            </a:r>
          </a:p>
          <a:p>
            <a:pPr marL="0" lvl="0" indent="0" algn="ctr" rtl="0">
              <a:spcBef>
                <a:spcPts val="0"/>
              </a:spcBef>
              <a:spcAft>
                <a:spcPts val="0"/>
              </a:spcAft>
              <a:buNone/>
            </a:pPr>
            <a:r>
              <a:rPr lang="es-CO"/>
              <a:t>angie.mojica@mail.escuelaing.edu.co</a:t>
            </a:r>
          </a:p>
          <a:p>
            <a:pPr marL="0" lvl="0" indent="0" algn="ctr" rtl="0">
              <a:spcBef>
                <a:spcPts val="0"/>
              </a:spcBef>
              <a:spcAft>
                <a:spcPts val="0"/>
              </a:spcAft>
              <a:buNone/>
            </a:pPr>
            <a:r>
              <a:rPr lang="es-CO"/>
              <a:t>daniel.santanilla@mail.escuelaing.edu.co</a:t>
            </a:r>
          </a:p>
          <a:p>
            <a:pPr marL="0" lvl="0" indent="0" algn="ctr" rtl="0">
              <a:spcBef>
                <a:spcPts val="0"/>
              </a:spcBef>
              <a:spcAft>
                <a:spcPts val="0"/>
              </a:spcAft>
              <a:buNone/>
            </a:pPr>
            <a:r>
              <a:rPr lang="es-CO"/>
              <a:t>jefer.gonzalez@mail.escuelaing.edu.co</a:t>
            </a:r>
          </a:p>
        </p:txBody>
      </p:sp>
      <p:grpSp>
        <p:nvGrpSpPr>
          <p:cNvPr id="6" name="Group 5">
            <a:extLst>
              <a:ext uri="{FF2B5EF4-FFF2-40B4-BE49-F238E27FC236}">
                <a16:creationId xmlns:a16="http://schemas.microsoft.com/office/drawing/2014/main" id="{DCAACF1C-3928-59F7-8B31-2DBA70EC8754}"/>
              </a:ext>
            </a:extLst>
          </p:cNvPr>
          <p:cNvGrpSpPr/>
          <p:nvPr/>
        </p:nvGrpSpPr>
        <p:grpSpPr>
          <a:xfrm>
            <a:off x="3552235" y="3178163"/>
            <a:ext cx="1898070" cy="574464"/>
            <a:chOff x="3552235" y="2997687"/>
            <a:chExt cx="1898070" cy="574464"/>
          </a:xfrm>
        </p:grpSpPr>
        <p:pic>
          <p:nvPicPr>
            <p:cNvPr id="3" name="Picture 2">
              <a:extLst>
                <a:ext uri="{FF2B5EF4-FFF2-40B4-BE49-F238E27FC236}">
                  <a16:creationId xmlns:a16="http://schemas.microsoft.com/office/drawing/2014/main" id="{608220B3-A851-ECCB-B238-74336D48F5E3}"/>
                </a:ext>
              </a:extLst>
            </p:cNvPr>
            <p:cNvPicPr>
              <a:picLocks noChangeAspect="1"/>
            </p:cNvPicPr>
            <p:nvPr/>
          </p:nvPicPr>
          <p:blipFill>
            <a:blip r:embed="rId5"/>
            <a:stretch>
              <a:fillRect/>
            </a:stretch>
          </p:blipFill>
          <p:spPr>
            <a:xfrm>
              <a:off x="3552235" y="2997687"/>
              <a:ext cx="601819" cy="574464"/>
            </a:xfrm>
            <a:prstGeom prst="rect">
              <a:avLst/>
            </a:prstGeom>
          </p:spPr>
        </p:pic>
        <p:sp>
          <p:nvSpPr>
            <p:cNvPr id="5" name="TextBox 4">
              <a:extLst>
                <a:ext uri="{FF2B5EF4-FFF2-40B4-BE49-F238E27FC236}">
                  <a16:creationId xmlns:a16="http://schemas.microsoft.com/office/drawing/2014/main" id="{CE63DE57-642B-A82A-B87A-BD510B036E15}"/>
                </a:ext>
              </a:extLst>
            </p:cNvPr>
            <p:cNvSpPr txBox="1"/>
            <p:nvPr/>
          </p:nvSpPr>
          <p:spPr>
            <a:xfrm>
              <a:off x="4154054" y="3100343"/>
              <a:ext cx="1296251" cy="307777"/>
            </a:xfrm>
            <a:prstGeom prst="rect">
              <a:avLst/>
            </a:prstGeom>
            <a:noFill/>
          </p:spPr>
          <p:txBody>
            <a:bodyPr wrap="square">
              <a:spAutoFit/>
            </a:bodyPr>
            <a:lstStyle/>
            <a:p>
              <a:r>
                <a:rPr lang="en-US" b="1">
                  <a:latin typeface="Raleway"/>
                  <a:sym typeface="Raleway"/>
                  <a:hlinkClick r:id="rId6"/>
                </a:rPr>
                <a:t>Golden3sure</a:t>
              </a:r>
              <a:endParaRPr lang="es-CO"/>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Agenda</a:t>
            </a:r>
            <a:endParaRPr/>
          </a:p>
        </p:txBody>
      </p:sp>
      <p:sp>
        <p:nvSpPr>
          <p:cNvPr id="296" name="Google Shape;296;p30"/>
          <p:cNvSpPr txBox="1">
            <a:spLocks noGrp="1"/>
          </p:cNvSpPr>
          <p:nvPr>
            <p:ph type="title" idx="2"/>
          </p:nvPr>
        </p:nvSpPr>
        <p:spPr>
          <a:xfrm>
            <a:off x="1505400" y="146672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97" name="Google Shape;297;p30"/>
          <p:cNvSpPr txBox="1">
            <a:spLocks noGrp="1"/>
          </p:cNvSpPr>
          <p:nvPr>
            <p:ph type="title" idx="3"/>
          </p:nvPr>
        </p:nvSpPr>
        <p:spPr>
          <a:xfrm>
            <a:off x="1505400" y="32598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98" name="Google Shape;298;p30"/>
          <p:cNvSpPr txBox="1">
            <a:spLocks noGrp="1"/>
          </p:cNvSpPr>
          <p:nvPr>
            <p:ph type="title" idx="4"/>
          </p:nvPr>
        </p:nvSpPr>
        <p:spPr>
          <a:xfrm>
            <a:off x="4204675" y="146672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99" name="Google Shape;299;p30"/>
          <p:cNvSpPr txBox="1">
            <a:spLocks noGrp="1"/>
          </p:cNvSpPr>
          <p:nvPr>
            <p:ph type="title" idx="5"/>
          </p:nvPr>
        </p:nvSpPr>
        <p:spPr>
          <a:xfrm>
            <a:off x="4204675" y="32598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00" name="Google Shape;300;p30"/>
          <p:cNvSpPr txBox="1">
            <a:spLocks noGrp="1"/>
          </p:cNvSpPr>
          <p:nvPr>
            <p:ph type="title" idx="6"/>
          </p:nvPr>
        </p:nvSpPr>
        <p:spPr>
          <a:xfrm>
            <a:off x="6903950" y="146672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01" name="Google Shape;301;p30"/>
          <p:cNvSpPr txBox="1">
            <a:spLocks noGrp="1"/>
          </p:cNvSpPr>
          <p:nvPr>
            <p:ph type="title" idx="7"/>
          </p:nvPr>
        </p:nvSpPr>
        <p:spPr>
          <a:xfrm>
            <a:off x="6903950" y="32598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02" name="Google Shape;302;p30"/>
          <p:cNvSpPr txBox="1">
            <a:spLocks noGrp="1"/>
          </p:cNvSpPr>
          <p:nvPr>
            <p:ph type="subTitle" idx="1"/>
          </p:nvPr>
        </p:nvSpPr>
        <p:spPr>
          <a:xfrm>
            <a:off x="720000" y="216838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Equipo</a:t>
            </a:r>
            <a:endParaRPr/>
          </a:p>
        </p:txBody>
      </p:sp>
      <p:sp>
        <p:nvSpPr>
          <p:cNvPr id="303" name="Google Shape;303;p30"/>
          <p:cNvSpPr txBox="1">
            <a:spLocks noGrp="1"/>
          </p:cNvSpPr>
          <p:nvPr>
            <p:ph type="subTitle" idx="8"/>
          </p:nvPr>
        </p:nvSpPr>
        <p:spPr>
          <a:xfrm>
            <a:off x="3419275" y="216838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Definición</a:t>
            </a:r>
            <a:endParaRPr/>
          </a:p>
        </p:txBody>
      </p:sp>
      <p:sp>
        <p:nvSpPr>
          <p:cNvPr id="304" name="Google Shape;304;p30"/>
          <p:cNvSpPr txBox="1">
            <a:spLocks noGrp="1"/>
          </p:cNvSpPr>
          <p:nvPr>
            <p:ph type="subTitle" idx="9"/>
          </p:nvPr>
        </p:nvSpPr>
        <p:spPr>
          <a:xfrm>
            <a:off x="6118550" y="216838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DoD</a:t>
            </a:r>
            <a:endParaRPr/>
          </a:p>
        </p:txBody>
      </p:sp>
      <p:sp>
        <p:nvSpPr>
          <p:cNvPr id="305" name="Google Shape;305;p30"/>
          <p:cNvSpPr txBox="1">
            <a:spLocks noGrp="1"/>
          </p:cNvSpPr>
          <p:nvPr>
            <p:ph type="subTitle" idx="13"/>
          </p:nvPr>
        </p:nvSpPr>
        <p:spPr>
          <a:xfrm>
            <a:off x="720000" y="396155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DoR</a:t>
            </a:r>
            <a:endParaRPr/>
          </a:p>
        </p:txBody>
      </p:sp>
      <p:sp>
        <p:nvSpPr>
          <p:cNvPr id="306" name="Google Shape;306;p30"/>
          <p:cNvSpPr txBox="1">
            <a:spLocks noGrp="1"/>
          </p:cNvSpPr>
          <p:nvPr>
            <p:ph type="subTitle" idx="14"/>
          </p:nvPr>
        </p:nvSpPr>
        <p:spPr>
          <a:xfrm>
            <a:off x="3419275" y="3961550"/>
            <a:ext cx="2428072"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Historias de usuario</a:t>
            </a:r>
            <a:endParaRPr/>
          </a:p>
        </p:txBody>
      </p:sp>
      <p:sp>
        <p:nvSpPr>
          <p:cNvPr id="307" name="Google Shape;307;p30"/>
          <p:cNvSpPr txBox="1">
            <a:spLocks noGrp="1"/>
          </p:cNvSpPr>
          <p:nvPr>
            <p:ph type="subTitle" idx="15"/>
          </p:nvPr>
        </p:nvSpPr>
        <p:spPr>
          <a:xfrm>
            <a:off x="6118550" y="396155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Agradecimientos</a:t>
            </a:r>
            <a:endParaRPr/>
          </a:p>
        </p:txBody>
      </p:sp>
      <p:cxnSp>
        <p:nvCxnSpPr>
          <p:cNvPr id="308" name="Google Shape;308;p30"/>
          <p:cNvCxnSpPr/>
          <p:nvPr/>
        </p:nvCxnSpPr>
        <p:spPr>
          <a:xfrm>
            <a:off x="1505400" y="3876525"/>
            <a:ext cx="734700" cy="0"/>
          </a:xfrm>
          <a:prstGeom prst="straightConnector1">
            <a:avLst/>
          </a:prstGeom>
          <a:noFill/>
          <a:ln w="19050" cap="flat" cmpd="sng">
            <a:solidFill>
              <a:schemeClr val="dk1"/>
            </a:solidFill>
            <a:prstDash val="solid"/>
            <a:round/>
            <a:headEnd type="none" w="med" len="med"/>
            <a:tailEnd type="none" w="med" len="med"/>
          </a:ln>
        </p:spPr>
      </p:cxnSp>
      <p:cxnSp>
        <p:nvCxnSpPr>
          <p:cNvPr id="309" name="Google Shape;309;p30"/>
          <p:cNvCxnSpPr/>
          <p:nvPr/>
        </p:nvCxnSpPr>
        <p:spPr>
          <a:xfrm>
            <a:off x="1505400" y="2051500"/>
            <a:ext cx="734700" cy="0"/>
          </a:xfrm>
          <a:prstGeom prst="straightConnector1">
            <a:avLst/>
          </a:prstGeom>
          <a:noFill/>
          <a:ln w="19050" cap="flat" cmpd="sng">
            <a:solidFill>
              <a:schemeClr val="dk1"/>
            </a:solidFill>
            <a:prstDash val="solid"/>
            <a:round/>
            <a:headEnd type="none" w="med" len="med"/>
            <a:tailEnd type="none" w="med" len="med"/>
          </a:ln>
        </p:spPr>
      </p:cxnSp>
      <p:cxnSp>
        <p:nvCxnSpPr>
          <p:cNvPr id="310" name="Google Shape;310;p30"/>
          <p:cNvCxnSpPr/>
          <p:nvPr/>
        </p:nvCxnSpPr>
        <p:spPr>
          <a:xfrm>
            <a:off x="4204675" y="3876525"/>
            <a:ext cx="734700" cy="0"/>
          </a:xfrm>
          <a:prstGeom prst="straightConnector1">
            <a:avLst/>
          </a:prstGeom>
          <a:noFill/>
          <a:ln w="19050" cap="flat" cmpd="sng">
            <a:solidFill>
              <a:schemeClr val="dk1"/>
            </a:solidFill>
            <a:prstDash val="solid"/>
            <a:round/>
            <a:headEnd type="none" w="med" len="med"/>
            <a:tailEnd type="none" w="med" len="med"/>
          </a:ln>
        </p:spPr>
      </p:cxnSp>
      <p:cxnSp>
        <p:nvCxnSpPr>
          <p:cNvPr id="311" name="Google Shape;311;p30"/>
          <p:cNvCxnSpPr/>
          <p:nvPr/>
        </p:nvCxnSpPr>
        <p:spPr>
          <a:xfrm>
            <a:off x="4204675" y="2051500"/>
            <a:ext cx="734700" cy="0"/>
          </a:xfrm>
          <a:prstGeom prst="straightConnector1">
            <a:avLst/>
          </a:prstGeom>
          <a:noFill/>
          <a:ln w="19050" cap="flat" cmpd="sng">
            <a:solidFill>
              <a:schemeClr val="dk1"/>
            </a:solidFill>
            <a:prstDash val="solid"/>
            <a:round/>
            <a:headEnd type="none" w="med" len="med"/>
            <a:tailEnd type="none" w="med" len="med"/>
          </a:ln>
        </p:spPr>
      </p:cxnSp>
      <p:cxnSp>
        <p:nvCxnSpPr>
          <p:cNvPr id="312" name="Google Shape;312;p30"/>
          <p:cNvCxnSpPr/>
          <p:nvPr/>
        </p:nvCxnSpPr>
        <p:spPr>
          <a:xfrm>
            <a:off x="6903950" y="3876525"/>
            <a:ext cx="734700" cy="0"/>
          </a:xfrm>
          <a:prstGeom prst="straightConnector1">
            <a:avLst/>
          </a:prstGeom>
          <a:noFill/>
          <a:ln w="19050" cap="flat" cmpd="sng">
            <a:solidFill>
              <a:schemeClr val="dk1"/>
            </a:solidFill>
            <a:prstDash val="solid"/>
            <a:round/>
            <a:headEnd type="none" w="med" len="med"/>
            <a:tailEnd type="none" w="med" len="med"/>
          </a:ln>
        </p:spPr>
      </p:cxnSp>
      <p:cxnSp>
        <p:nvCxnSpPr>
          <p:cNvPr id="313" name="Google Shape;313;p30"/>
          <p:cNvCxnSpPr/>
          <p:nvPr/>
        </p:nvCxnSpPr>
        <p:spPr>
          <a:xfrm>
            <a:off x="6903950" y="2051500"/>
            <a:ext cx="734700" cy="0"/>
          </a:xfrm>
          <a:prstGeom prst="straightConnector1">
            <a:avLst/>
          </a:prstGeom>
          <a:noFill/>
          <a:ln w="19050" cap="flat" cmpd="sng">
            <a:solidFill>
              <a:schemeClr val="dk1"/>
            </a:solidFill>
            <a:prstDash val="solid"/>
            <a:round/>
            <a:headEnd type="none" w="med" len="med"/>
            <a:tailEnd type="none" w="med" len="med"/>
          </a:ln>
        </p:spPr>
      </p:cxnSp>
      <p:pic>
        <p:nvPicPr>
          <p:cNvPr id="7" name="Picture 6" descr="A colorful ball with a yellow sun&#10;&#10;Description automatically generated">
            <a:extLst>
              <a:ext uri="{FF2B5EF4-FFF2-40B4-BE49-F238E27FC236}">
                <a16:creationId xmlns:a16="http://schemas.microsoft.com/office/drawing/2014/main" id="{6CF126CF-CB42-F489-C1BA-E616F9DFF416}"/>
              </a:ext>
            </a:extLst>
          </p:cNvPr>
          <p:cNvPicPr>
            <a:picLocks noChangeAspect="1"/>
          </p:cNvPicPr>
          <p:nvPr/>
        </p:nvPicPr>
        <p:blipFill>
          <a:blip r:embed="rId3"/>
          <a:stretch>
            <a:fillRect/>
          </a:stretch>
        </p:blipFill>
        <p:spPr>
          <a:xfrm>
            <a:off x="262619" y="3707416"/>
            <a:ext cx="738120" cy="751875"/>
          </a:xfrm>
          <a:prstGeom prst="rect">
            <a:avLst/>
          </a:prstGeom>
          <a:effectLst>
            <a:reflection blurRad="6350" stA="50000" endA="300" endPos="5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2">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04">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0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9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06">
                                            <p:txEl>
                                              <p:pRg st="0" end="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0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07">
                                            <p:txEl>
                                              <p:pRg st="0" end="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 grpId="0"/>
      <p:bldP spid="297" grpId="0"/>
      <p:bldP spid="298" grpId="0"/>
      <p:bldP spid="299" grpId="0"/>
      <p:bldP spid="300" grpId="0"/>
      <p:bldP spid="301" grpId="0"/>
      <p:bldP spid="302" grpId="0" build="p"/>
      <p:bldP spid="303" grpId="0" build="p"/>
      <p:bldP spid="304" grpId="0" build="p"/>
      <p:bldP spid="305" grpId="0" build="p"/>
      <p:bldP spid="306" grpId="0" build="p"/>
      <p:bldP spid="30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2" name="Google Shape;482;p34"/>
          <p:cNvSpPr txBox="1">
            <a:spLocks noGrp="1"/>
          </p:cNvSpPr>
          <p:nvPr>
            <p:ph type="title"/>
          </p:nvPr>
        </p:nvSpPr>
        <p:spPr>
          <a:xfrm>
            <a:off x="828287" y="39689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Equipo de trabajo</a:t>
            </a:r>
            <a:endParaRPr/>
          </a:p>
        </p:txBody>
      </p:sp>
      <p:sp>
        <p:nvSpPr>
          <p:cNvPr id="483" name="Google Shape;483;p34"/>
          <p:cNvSpPr txBox="1">
            <a:spLocks noGrp="1"/>
          </p:cNvSpPr>
          <p:nvPr>
            <p:ph type="subTitle" idx="4"/>
          </p:nvPr>
        </p:nvSpPr>
        <p:spPr>
          <a:xfrm>
            <a:off x="411286" y="2435379"/>
            <a:ext cx="2444305" cy="49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Angie Natalia Mojica</a:t>
            </a:r>
            <a:endParaRPr/>
          </a:p>
        </p:txBody>
      </p:sp>
      <p:sp>
        <p:nvSpPr>
          <p:cNvPr id="484" name="Google Shape;484;p34"/>
          <p:cNvSpPr txBox="1">
            <a:spLocks noGrp="1"/>
          </p:cNvSpPr>
          <p:nvPr>
            <p:ph type="subTitle" idx="5"/>
          </p:nvPr>
        </p:nvSpPr>
        <p:spPr>
          <a:xfrm>
            <a:off x="3129333" y="2432748"/>
            <a:ext cx="2966410" cy="49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Daniel Antonio Santanilla</a:t>
            </a:r>
            <a:endParaRPr/>
          </a:p>
        </p:txBody>
      </p:sp>
      <p:sp>
        <p:nvSpPr>
          <p:cNvPr id="485" name="Google Shape;485;p34"/>
          <p:cNvSpPr txBox="1">
            <a:spLocks noGrp="1"/>
          </p:cNvSpPr>
          <p:nvPr>
            <p:ph type="subTitle" idx="1"/>
          </p:nvPr>
        </p:nvSpPr>
        <p:spPr>
          <a:xfrm>
            <a:off x="459415" y="2934577"/>
            <a:ext cx="2302500" cy="5319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Scrum Team</a:t>
            </a:r>
            <a:endParaRPr/>
          </a:p>
        </p:txBody>
      </p:sp>
      <p:sp>
        <p:nvSpPr>
          <p:cNvPr id="486" name="Google Shape;486;p34"/>
          <p:cNvSpPr txBox="1">
            <a:spLocks noGrp="1"/>
          </p:cNvSpPr>
          <p:nvPr>
            <p:ph type="subTitle" idx="2"/>
          </p:nvPr>
        </p:nvSpPr>
        <p:spPr>
          <a:xfrm>
            <a:off x="3273713" y="2931948"/>
            <a:ext cx="2588100" cy="47412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Scrum Master</a:t>
            </a:r>
          </a:p>
        </p:txBody>
      </p:sp>
      <p:sp>
        <p:nvSpPr>
          <p:cNvPr id="487" name="Google Shape;487;p34"/>
          <p:cNvSpPr txBox="1">
            <a:spLocks noGrp="1"/>
          </p:cNvSpPr>
          <p:nvPr>
            <p:ph type="subTitle" idx="3"/>
          </p:nvPr>
        </p:nvSpPr>
        <p:spPr>
          <a:xfrm>
            <a:off x="6401263" y="2946399"/>
            <a:ext cx="2302500" cy="6907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Scrum </a:t>
            </a:r>
            <a:r>
              <a:rPr lang="es-CO" err="1"/>
              <a:t>Team</a:t>
            </a:r>
            <a:endParaRPr lang="es-CO"/>
          </a:p>
        </p:txBody>
      </p:sp>
      <p:sp>
        <p:nvSpPr>
          <p:cNvPr id="488" name="Google Shape;488;p34"/>
          <p:cNvSpPr txBox="1">
            <a:spLocks noGrp="1"/>
          </p:cNvSpPr>
          <p:nvPr>
            <p:ph type="subTitle" idx="6"/>
          </p:nvPr>
        </p:nvSpPr>
        <p:spPr>
          <a:xfrm>
            <a:off x="6401263" y="2447201"/>
            <a:ext cx="2553218" cy="49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Jefer Alexis González</a:t>
            </a:r>
            <a:endParaRPr/>
          </a:p>
        </p:txBody>
      </p:sp>
      <p:grpSp>
        <p:nvGrpSpPr>
          <p:cNvPr id="524" name="Google Shape;524;p34"/>
          <p:cNvGrpSpPr/>
          <p:nvPr/>
        </p:nvGrpSpPr>
        <p:grpSpPr>
          <a:xfrm>
            <a:off x="506820" y="3728198"/>
            <a:ext cx="614381" cy="907083"/>
            <a:chOff x="4674006" y="1541753"/>
            <a:chExt cx="269206" cy="397495"/>
          </a:xfrm>
        </p:grpSpPr>
        <p:sp>
          <p:nvSpPr>
            <p:cNvPr id="525" name="Google Shape;525;p34"/>
            <p:cNvSpPr/>
            <p:nvPr/>
          </p:nvSpPr>
          <p:spPr>
            <a:xfrm>
              <a:off x="4674006" y="1541753"/>
              <a:ext cx="269150" cy="397475"/>
            </a:xfrm>
            <a:custGeom>
              <a:avLst/>
              <a:gdLst/>
              <a:ahLst/>
              <a:cxnLst/>
              <a:rect l="l" t="t" r="r" b="b"/>
              <a:pathLst>
                <a:path w="10766" h="15899" extrusionOk="0">
                  <a:moveTo>
                    <a:pt x="818" y="1"/>
                  </a:moveTo>
                  <a:lnTo>
                    <a:pt x="636" y="46"/>
                  </a:lnTo>
                  <a:lnTo>
                    <a:pt x="454" y="137"/>
                  </a:lnTo>
                  <a:lnTo>
                    <a:pt x="273" y="274"/>
                  </a:lnTo>
                  <a:lnTo>
                    <a:pt x="182" y="455"/>
                  </a:lnTo>
                  <a:lnTo>
                    <a:pt x="91" y="591"/>
                  </a:lnTo>
                  <a:lnTo>
                    <a:pt x="0" y="819"/>
                  </a:lnTo>
                  <a:lnTo>
                    <a:pt x="0" y="1000"/>
                  </a:lnTo>
                  <a:lnTo>
                    <a:pt x="0" y="1227"/>
                  </a:lnTo>
                  <a:lnTo>
                    <a:pt x="91" y="1409"/>
                  </a:lnTo>
                  <a:lnTo>
                    <a:pt x="182" y="1591"/>
                  </a:lnTo>
                  <a:lnTo>
                    <a:pt x="273" y="1727"/>
                  </a:lnTo>
                  <a:lnTo>
                    <a:pt x="409" y="1863"/>
                  </a:lnTo>
                  <a:lnTo>
                    <a:pt x="591" y="1954"/>
                  </a:lnTo>
                  <a:lnTo>
                    <a:pt x="727" y="2000"/>
                  </a:lnTo>
                  <a:lnTo>
                    <a:pt x="908" y="2045"/>
                  </a:lnTo>
                  <a:lnTo>
                    <a:pt x="908" y="8268"/>
                  </a:lnTo>
                  <a:lnTo>
                    <a:pt x="681" y="8813"/>
                  </a:lnTo>
                  <a:lnTo>
                    <a:pt x="500" y="9403"/>
                  </a:lnTo>
                  <a:lnTo>
                    <a:pt x="363" y="10039"/>
                  </a:lnTo>
                  <a:lnTo>
                    <a:pt x="318" y="10675"/>
                  </a:lnTo>
                  <a:lnTo>
                    <a:pt x="363" y="11220"/>
                  </a:lnTo>
                  <a:lnTo>
                    <a:pt x="409" y="11720"/>
                  </a:lnTo>
                  <a:lnTo>
                    <a:pt x="545" y="12220"/>
                  </a:lnTo>
                  <a:lnTo>
                    <a:pt x="727" y="12674"/>
                  </a:lnTo>
                  <a:lnTo>
                    <a:pt x="954" y="13173"/>
                  </a:lnTo>
                  <a:lnTo>
                    <a:pt x="1181" y="13582"/>
                  </a:lnTo>
                  <a:lnTo>
                    <a:pt x="1499" y="13991"/>
                  </a:lnTo>
                  <a:lnTo>
                    <a:pt x="1862" y="14400"/>
                  </a:lnTo>
                  <a:lnTo>
                    <a:pt x="2226" y="14718"/>
                  </a:lnTo>
                  <a:lnTo>
                    <a:pt x="2635" y="15036"/>
                  </a:lnTo>
                  <a:lnTo>
                    <a:pt x="3043" y="15308"/>
                  </a:lnTo>
                  <a:lnTo>
                    <a:pt x="3498" y="15490"/>
                  </a:lnTo>
                  <a:lnTo>
                    <a:pt x="3997" y="15672"/>
                  </a:lnTo>
                  <a:lnTo>
                    <a:pt x="4497" y="15808"/>
                  </a:lnTo>
                  <a:lnTo>
                    <a:pt x="4996" y="15899"/>
                  </a:lnTo>
                  <a:lnTo>
                    <a:pt x="6087" y="15899"/>
                  </a:lnTo>
                  <a:lnTo>
                    <a:pt x="6586" y="15808"/>
                  </a:lnTo>
                  <a:lnTo>
                    <a:pt x="7086" y="15672"/>
                  </a:lnTo>
                  <a:lnTo>
                    <a:pt x="7586" y="15490"/>
                  </a:lnTo>
                  <a:lnTo>
                    <a:pt x="8040" y="15308"/>
                  </a:lnTo>
                  <a:lnTo>
                    <a:pt x="8449" y="15036"/>
                  </a:lnTo>
                  <a:lnTo>
                    <a:pt x="8857" y="14718"/>
                  </a:lnTo>
                  <a:lnTo>
                    <a:pt x="9221" y="14400"/>
                  </a:lnTo>
                  <a:lnTo>
                    <a:pt x="9584" y="13991"/>
                  </a:lnTo>
                  <a:lnTo>
                    <a:pt x="9902" y="13582"/>
                  </a:lnTo>
                  <a:lnTo>
                    <a:pt x="10175" y="13173"/>
                  </a:lnTo>
                  <a:lnTo>
                    <a:pt x="10356" y="12674"/>
                  </a:lnTo>
                  <a:lnTo>
                    <a:pt x="10538" y="12220"/>
                  </a:lnTo>
                  <a:lnTo>
                    <a:pt x="10674" y="11720"/>
                  </a:lnTo>
                  <a:lnTo>
                    <a:pt x="10765" y="11220"/>
                  </a:lnTo>
                  <a:lnTo>
                    <a:pt x="10765" y="10675"/>
                  </a:lnTo>
                  <a:lnTo>
                    <a:pt x="10765" y="10266"/>
                  </a:lnTo>
                  <a:lnTo>
                    <a:pt x="10674" y="9812"/>
                  </a:lnTo>
                  <a:lnTo>
                    <a:pt x="10583" y="9358"/>
                  </a:lnTo>
                  <a:lnTo>
                    <a:pt x="10493" y="8949"/>
                  </a:lnTo>
                  <a:lnTo>
                    <a:pt x="10311" y="8540"/>
                  </a:lnTo>
                  <a:lnTo>
                    <a:pt x="10129" y="8177"/>
                  </a:lnTo>
                  <a:lnTo>
                    <a:pt x="9857" y="7768"/>
                  </a:lnTo>
                  <a:lnTo>
                    <a:pt x="9630" y="7405"/>
                  </a:lnTo>
                  <a:lnTo>
                    <a:pt x="9175" y="6951"/>
                  </a:lnTo>
                  <a:lnTo>
                    <a:pt x="8721" y="6542"/>
                  </a:lnTo>
                  <a:lnTo>
                    <a:pt x="8176" y="6178"/>
                  </a:lnTo>
                  <a:lnTo>
                    <a:pt x="7631" y="5906"/>
                  </a:lnTo>
                  <a:lnTo>
                    <a:pt x="7177" y="5724"/>
                  </a:lnTo>
                  <a:lnTo>
                    <a:pt x="6722" y="5588"/>
                  </a:lnTo>
                  <a:lnTo>
                    <a:pt x="1908" y="1500"/>
                  </a:lnTo>
                  <a:lnTo>
                    <a:pt x="1999" y="1273"/>
                  </a:lnTo>
                  <a:lnTo>
                    <a:pt x="2044" y="1000"/>
                  </a:lnTo>
                  <a:lnTo>
                    <a:pt x="2044" y="819"/>
                  </a:lnTo>
                  <a:lnTo>
                    <a:pt x="1953" y="591"/>
                  </a:lnTo>
                  <a:lnTo>
                    <a:pt x="1862" y="455"/>
                  </a:lnTo>
                  <a:lnTo>
                    <a:pt x="1726" y="274"/>
                  </a:lnTo>
                  <a:lnTo>
                    <a:pt x="1590" y="137"/>
                  </a:lnTo>
                  <a:lnTo>
                    <a:pt x="1408" y="46"/>
                  </a:lnTo>
                  <a:lnTo>
                    <a:pt x="1226"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4687686" y="1684852"/>
              <a:ext cx="249864" cy="248732"/>
            </a:xfrm>
            <a:custGeom>
              <a:avLst/>
              <a:gdLst/>
              <a:ahLst/>
              <a:cxnLst/>
              <a:rect l="l" t="t" r="r" b="b"/>
              <a:pathLst>
                <a:path w="9931" h="9886" extrusionOk="0">
                  <a:moveTo>
                    <a:pt x="4965" y="9885"/>
                  </a:moveTo>
                  <a:lnTo>
                    <a:pt x="4965" y="9885"/>
                  </a:lnTo>
                  <a:lnTo>
                    <a:pt x="5462" y="9885"/>
                  </a:lnTo>
                  <a:lnTo>
                    <a:pt x="5958" y="9795"/>
                  </a:lnTo>
                  <a:lnTo>
                    <a:pt x="6455" y="9659"/>
                  </a:lnTo>
                  <a:lnTo>
                    <a:pt x="6906" y="9524"/>
                  </a:lnTo>
                  <a:lnTo>
                    <a:pt x="7312" y="9298"/>
                  </a:lnTo>
                  <a:lnTo>
                    <a:pt x="7719" y="9028"/>
                  </a:lnTo>
                  <a:lnTo>
                    <a:pt x="8125" y="8757"/>
                  </a:lnTo>
                  <a:lnTo>
                    <a:pt x="8486" y="8441"/>
                  </a:lnTo>
                  <a:lnTo>
                    <a:pt x="8802" y="8080"/>
                  </a:lnTo>
                  <a:lnTo>
                    <a:pt x="9073" y="7719"/>
                  </a:lnTo>
                  <a:lnTo>
                    <a:pt x="9344" y="7312"/>
                  </a:lnTo>
                  <a:lnTo>
                    <a:pt x="9524" y="6861"/>
                  </a:lnTo>
                  <a:lnTo>
                    <a:pt x="9705" y="6410"/>
                  </a:lnTo>
                  <a:lnTo>
                    <a:pt x="9840" y="5958"/>
                  </a:lnTo>
                  <a:lnTo>
                    <a:pt x="9885" y="5462"/>
                  </a:lnTo>
                  <a:lnTo>
                    <a:pt x="9930" y="4920"/>
                  </a:lnTo>
                  <a:lnTo>
                    <a:pt x="9930" y="4920"/>
                  </a:lnTo>
                  <a:lnTo>
                    <a:pt x="9885" y="4424"/>
                  </a:lnTo>
                  <a:lnTo>
                    <a:pt x="9840" y="3927"/>
                  </a:lnTo>
                  <a:lnTo>
                    <a:pt x="9705" y="3476"/>
                  </a:lnTo>
                  <a:lnTo>
                    <a:pt x="9524" y="3025"/>
                  </a:lnTo>
                  <a:lnTo>
                    <a:pt x="9344" y="2573"/>
                  </a:lnTo>
                  <a:lnTo>
                    <a:pt x="9073" y="2167"/>
                  </a:lnTo>
                  <a:lnTo>
                    <a:pt x="8802" y="1806"/>
                  </a:lnTo>
                  <a:lnTo>
                    <a:pt x="8486" y="1445"/>
                  </a:lnTo>
                  <a:lnTo>
                    <a:pt x="8125" y="1129"/>
                  </a:lnTo>
                  <a:lnTo>
                    <a:pt x="7719" y="813"/>
                  </a:lnTo>
                  <a:lnTo>
                    <a:pt x="7312" y="587"/>
                  </a:lnTo>
                  <a:lnTo>
                    <a:pt x="6906" y="362"/>
                  </a:lnTo>
                  <a:lnTo>
                    <a:pt x="6455" y="226"/>
                  </a:lnTo>
                  <a:lnTo>
                    <a:pt x="5958" y="91"/>
                  </a:lnTo>
                  <a:lnTo>
                    <a:pt x="5462" y="1"/>
                  </a:lnTo>
                  <a:lnTo>
                    <a:pt x="4965" y="1"/>
                  </a:lnTo>
                  <a:lnTo>
                    <a:pt x="4965" y="1"/>
                  </a:lnTo>
                  <a:lnTo>
                    <a:pt x="4469" y="1"/>
                  </a:lnTo>
                  <a:lnTo>
                    <a:pt x="3972" y="91"/>
                  </a:lnTo>
                  <a:lnTo>
                    <a:pt x="3476" y="226"/>
                  </a:lnTo>
                  <a:lnTo>
                    <a:pt x="3025" y="362"/>
                  </a:lnTo>
                  <a:lnTo>
                    <a:pt x="2618" y="587"/>
                  </a:lnTo>
                  <a:lnTo>
                    <a:pt x="2212" y="813"/>
                  </a:lnTo>
                  <a:lnTo>
                    <a:pt x="1806" y="1129"/>
                  </a:lnTo>
                  <a:lnTo>
                    <a:pt x="1445" y="1445"/>
                  </a:lnTo>
                  <a:lnTo>
                    <a:pt x="1129" y="1806"/>
                  </a:lnTo>
                  <a:lnTo>
                    <a:pt x="858" y="2167"/>
                  </a:lnTo>
                  <a:lnTo>
                    <a:pt x="587" y="2573"/>
                  </a:lnTo>
                  <a:lnTo>
                    <a:pt x="407" y="3025"/>
                  </a:lnTo>
                  <a:lnTo>
                    <a:pt x="226" y="3476"/>
                  </a:lnTo>
                  <a:lnTo>
                    <a:pt x="91" y="3927"/>
                  </a:lnTo>
                  <a:lnTo>
                    <a:pt x="46" y="4424"/>
                  </a:lnTo>
                  <a:lnTo>
                    <a:pt x="1" y="4920"/>
                  </a:lnTo>
                  <a:lnTo>
                    <a:pt x="1" y="4920"/>
                  </a:lnTo>
                  <a:lnTo>
                    <a:pt x="46" y="5462"/>
                  </a:lnTo>
                  <a:lnTo>
                    <a:pt x="91" y="5958"/>
                  </a:lnTo>
                  <a:lnTo>
                    <a:pt x="226" y="6410"/>
                  </a:lnTo>
                  <a:lnTo>
                    <a:pt x="407" y="6861"/>
                  </a:lnTo>
                  <a:lnTo>
                    <a:pt x="587" y="7312"/>
                  </a:lnTo>
                  <a:lnTo>
                    <a:pt x="858" y="7719"/>
                  </a:lnTo>
                  <a:lnTo>
                    <a:pt x="1129" y="8080"/>
                  </a:lnTo>
                  <a:lnTo>
                    <a:pt x="1445" y="8441"/>
                  </a:lnTo>
                  <a:lnTo>
                    <a:pt x="1806" y="8757"/>
                  </a:lnTo>
                  <a:lnTo>
                    <a:pt x="2212" y="9028"/>
                  </a:lnTo>
                  <a:lnTo>
                    <a:pt x="2618" y="9298"/>
                  </a:lnTo>
                  <a:lnTo>
                    <a:pt x="3025" y="9524"/>
                  </a:lnTo>
                  <a:lnTo>
                    <a:pt x="3476" y="9659"/>
                  </a:lnTo>
                  <a:lnTo>
                    <a:pt x="3972" y="9795"/>
                  </a:lnTo>
                  <a:lnTo>
                    <a:pt x="4469" y="9885"/>
                  </a:lnTo>
                  <a:lnTo>
                    <a:pt x="4965" y="9885"/>
                  </a:lnTo>
                  <a:lnTo>
                    <a:pt x="4965" y="98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4722884" y="1710968"/>
              <a:ext cx="214665" cy="222616"/>
            </a:xfrm>
            <a:custGeom>
              <a:avLst/>
              <a:gdLst/>
              <a:ahLst/>
              <a:cxnLst/>
              <a:rect l="l" t="t" r="r" b="b"/>
              <a:pathLst>
                <a:path w="8532" h="8848" extrusionOk="0">
                  <a:moveTo>
                    <a:pt x="6590" y="1"/>
                  </a:moveTo>
                  <a:lnTo>
                    <a:pt x="6590" y="1"/>
                  </a:lnTo>
                  <a:lnTo>
                    <a:pt x="7042" y="362"/>
                  </a:lnTo>
                  <a:lnTo>
                    <a:pt x="7403" y="768"/>
                  </a:lnTo>
                  <a:lnTo>
                    <a:pt x="7719" y="1219"/>
                  </a:lnTo>
                  <a:lnTo>
                    <a:pt x="7990" y="1671"/>
                  </a:lnTo>
                  <a:lnTo>
                    <a:pt x="8215" y="2212"/>
                  </a:lnTo>
                  <a:lnTo>
                    <a:pt x="8396" y="2754"/>
                  </a:lnTo>
                  <a:lnTo>
                    <a:pt x="8486" y="3296"/>
                  </a:lnTo>
                  <a:lnTo>
                    <a:pt x="8531" y="3882"/>
                  </a:lnTo>
                  <a:lnTo>
                    <a:pt x="8531" y="3882"/>
                  </a:lnTo>
                  <a:lnTo>
                    <a:pt x="8486" y="4424"/>
                  </a:lnTo>
                  <a:lnTo>
                    <a:pt x="8441" y="4920"/>
                  </a:lnTo>
                  <a:lnTo>
                    <a:pt x="8306" y="5372"/>
                  </a:lnTo>
                  <a:lnTo>
                    <a:pt x="8125" y="5823"/>
                  </a:lnTo>
                  <a:lnTo>
                    <a:pt x="7945" y="6274"/>
                  </a:lnTo>
                  <a:lnTo>
                    <a:pt x="7674" y="6681"/>
                  </a:lnTo>
                  <a:lnTo>
                    <a:pt x="7403" y="7042"/>
                  </a:lnTo>
                  <a:lnTo>
                    <a:pt x="7087" y="7403"/>
                  </a:lnTo>
                  <a:lnTo>
                    <a:pt x="6726" y="7719"/>
                  </a:lnTo>
                  <a:lnTo>
                    <a:pt x="6320" y="8035"/>
                  </a:lnTo>
                  <a:lnTo>
                    <a:pt x="5913" y="8260"/>
                  </a:lnTo>
                  <a:lnTo>
                    <a:pt x="5507" y="8486"/>
                  </a:lnTo>
                  <a:lnTo>
                    <a:pt x="5056" y="8621"/>
                  </a:lnTo>
                  <a:lnTo>
                    <a:pt x="4559" y="8757"/>
                  </a:lnTo>
                  <a:lnTo>
                    <a:pt x="4063" y="8847"/>
                  </a:lnTo>
                  <a:lnTo>
                    <a:pt x="3566" y="8847"/>
                  </a:lnTo>
                  <a:lnTo>
                    <a:pt x="3566" y="8847"/>
                  </a:lnTo>
                  <a:lnTo>
                    <a:pt x="3070" y="8847"/>
                  </a:lnTo>
                  <a:lnTo>
                    <a:pt x="2528" y="8757"/>
                  </a:lnTo>
                  <a:lnTo>
                    <a:pt x="2077" y="8621"/>
                  </a:lnTo>
                  <a:lnTo>
                    <a:pt x="1580" y="8441"/>
                  </a:lnTo>
                  <a:lnTo>
                    <a:pt x="1174" y="8215"/>
                  </a:lnTo>
                  <a:lnTo>
                    <a:pt x="723" y="7990"/>
                  </a:lnTo>
                  <a:lnTo>
                    <a:pt x="362" y="7674"/>
                  </a:lnTo>
                  <a:lnTo>
                    <a:pt x="1" y="7358"/>
                  </a:lnTo>
                  <a:lnTo>
                    <a:pt x="1" y="7358"/>
                  </a:lnTo>
                  <a:lnTo>
                    <a:pt x="633" y="7674"/>
                  </a:lnTo>
                  <a:lnTo>
                    <a:pt x="1265" y="7899"/>
                  </a:lnTo>
                  <a:lnTo>
                    <a:pt x="1987" y="8080"/>
                  </a:lnTo>
                  <a:lnTo>
                    <a:pt x="2709" y="8125"/>
                  </a:lnTo>
                  <a:lnTo>
                    <a:pt x="2709" y="8125"/>
                  </a:lnTo>
                  <a:lnTo>
                    <a:pt x="3205" y="8080"/>
                  </a:lnTo>
                  <a:lnTo>
                    <a:pt x="3747" y="7990"/>
                  </a:lnTo>
                  <a:lnTo>
                    <a:pt x="4198" y="7899"/>
                  </a:lnTo>
                  <a:lnTo>
                    <a:pt x="4695" y="7719"/>
                  </a:lnTo>
                  <a:lnTo>
                    <a:pt x="5146" y="7493"/>
                  </a:lnTo>
                  <a:lnTo>
                    <a:pt x="5552" y="7267"/>
                  </a:lnTo>
                  <a:lnTo>
                    <a:pt x="5913" y="6997"/>
                  </a:lnTo>
                  <a:lnTo>
                    <a:pt x="6275" y="6636"/>
                  </a:lnTo>
                  <a:lnTo>
                    <a:pt x="6636" y="6320"/>
                  </a:lnTo>
                  <a:lnTo>
                    <a:pt x="6906" y="5913"/>
                  </a:lnTo>
                  <a:lnTo>
                    <a:pt x="7177" y="5507"/>
                  </a:lnTo>
                  <a:lnTo>
                    <a:pt x="7358" y="5101"/>
                  </a:lnTo>
                  <a:lnTo>
                    <a:pt x="7538" y="4604"/>
                  </a:lnTo>
                  <a:lnTo>
                    <a:pt x="7674" y="4153"/>
                  </a:lnTo>
                  <a:lnTo>
                    <a:pt x="7764" y="3657"/>
                  </a:lnTo>
                  <a:lnTo>
                    <a:pt x="7764" y="3160"/>
                  </a:lnTo>
                  <a:lnTo>
                    <a:pt x="7764" y="3160"/>
                  </a:lnTo>
                  <a:lnTo>
                    <a:pt x="7764" y="2709"/>
                  </a:lnTo>
                  <a:lnTo>
                    <a:pt x="7719" y="2257"/>
                  </a:lnTo>
                  <a:lnTo>
                    <a:pt x="7583" y="1851"/>
                  </a:lnTo>
                  <a:lnTo>
                    <a:pt x="7448" y="1445"/>
                  </a:lnTo>
                  <a:lnTo>
                    <a:pt x="7313" y="1039"/>
                  </a:lnTo>
                  <a:lnTo>
                    <a:pt x="7087" y="678"/>
                  </a:lnTo>
                  <a:lnTo>
                    <a:pt x="6861" y="317"/>
                  </a:lnTo>
                  <a:lnTo>
                    <a:pt x="6590" y="1"/>
                  </a:lnTo>
                  <a:lnTo>
                    <a:pt x="659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4687686" y="1684852"/>
              <a:ext cx="249864" cy="207847"/>
            </a:xfrm>
            <a:custGeom>
              <a:avLst/>
              <a:gdLst/>
              <a:ahLst/>
              <a:cxnLst/>
              <a:rect l="l" t="t" r="r" b="b"/>
              <a:pathLst>
                <a:path w="9931" h="8261" extrusionOk="0">
                  <a:moveTo>
                    <a:pt x="5462" y="1941"/>
                  </a:moveTo>
                  <a:lnTo>
                    <a:pt x="5462" y="1941"/>
                  </a:lnTo>
                  <a:lnTo>
                    <a:pt x="5823" y="1896"/>
                  </a:lnTo>
                  <a:lnTo>
                    <a:pt x="6139" y="1851"/>
                  </a:lnTo>
                  <a:lnTo>
                    <a:pt x="6455" y="1761"/>
                  </a:lnTo>
                  <a:lnTo>
                    <a:pt x="6771" y="1625"/>
                  </a:lnTo>
                  <a:lnTo>
                    <a:pt x="7042" y="1490"/>
                  </a:lnTo>
                  <a:lnTo>
                    <a:pt x="7312" y="1309"/>
                  </a:lnTo>
                  <a:lnTo>
                    <a:pt x="7583" y="1084"/>
                  </a:lnTo>
                  <a:lnTo>
                    <a:pt x="7809" y="858"/>
                  </a:lnTo>
                  <a:lnTo>
                    <a:pt x="7809" y="858"/>
                  </a:lnTo>
                  <a:lnTo>
                    <a:pt x="7493" y="678"/>
                  </a:lnTo>
                  <a:lnTo>
                    <a:pt x="7177" y="497"/>
                  </a:lnTo>
                  <a:lnTo>
                    <a:pt x="6816" y="362"/>
                  </a:lnTo>
                  <a:lnTo>
                    <a:pt x="6455" y="226"/>
                  </a:lnTo>
                  <a:lnTo>
                    <a:pt x="6094" y="136"/>
                  </a:lnTo>
                  <a:lnTo>
                    <a:pt x="5733" y="46"/>
                  </a:lnTo>
                  <a:lnTo>
                    <a:pt x="5372" y="1"/>
                  </a:lnTo>
                  <a:lnTo>
                    <a:pt x="4965" y="1"/>
                  </a:lnTo>
                  <a:lnTo>
                    <a:pt x="4965" y="1"/>
                  </a:lnTo>
                  <a:lnTo>
                    <a:pt x="4379" y="1"/>
                  </a:lnTo>
                  <a:lnTo>
                    <a:pt x="3837" y="91"/>
                  </a:lnTo>
                  <a:lnTo>
                    <a:pt x="3341" y="271"/>
                  </a:lnTo>
                  <a:lnTo>
                    <a:pt x="2799" y="452"/>
                  </a:lnTo>
                  <a:lnTo>
                    <a:pt x="2799" y="452"/>
                  </a:lnTo>
                  <a:lnTo>
                    <a:pt x="3025" y="768"/>
                  </a:lnTo>
                  <a:lnTo>
                    <a:pt x="3295" y="1084"/>
                  </a:lnTo>
                  <a:lnTo>
                    <a:pt x="3566" y="1309"/>
                  </a:lnTo>
                  <a:lnTo>
                    <a:pt x="3882" y="1535"/>
                  </a:lnTo>
                  <a:lnTo>
                    <a:pt x="4243" y="1716"/>
                  </a:lnTo>
                  <a:lnTo>
                    <a:pt x="4649" y="1806"/>
                  </a:lnTo>
                  <a:lnTo>
                    <a:pt x="5011" y="1896"/>
                  </a:lnTo>
                  <a:lnTo>
                    <a:pt x="5462" y="1941"/>
                  </a:lnTo>
                  <a:lnTo>
                    <a:pt x="5462" y="1941"/>
                  </a:lnTo>
                  <a:close/>
                  <a:moveTo>
                    <a:pt x="3025" y="3476"/>
                  </a:moveTo>
                  <a:lnTo>
                    <a:pt x="226" y="3476"/>
                  </a:lnTo>
                  <a:lnTo>
                    <a:pt x="226" y="3476"/>
                  </a:lnTo>
                  <a:lnTo>
                    <a:pt x="136" y="3837"/>
                  </a:lnTo>
                  <a:lnTo>
                    <a:pt x="46" y="4198"/>
                  </a:lnTo>
                  <a:lnTo>
                    <a:pt x="1" y="4559"/>
                  </a:lnTo>
                  <a:lnTo>
                    <a:pt x="1" y="4920"/>
                  </a:lnTo>
                  <a:lnTo>
                    <a:pt x="1" y="4920"/>
                  </a:lnTo>
                  <a:lnTo>
                    <a:pt x="46" y="5417"/>
                  </a:lnTo>
                  <a:lnTo>
                    <a:pt x="91" y="5868"/>
                  </a:lnTo>
                  <a:lnTo>
                    <a:pt x="181" y="6319"/>
                  </a:lnTo>
                  <a:lnTo>
                    <a:pt x="362" y="6771"/>
                  </a:lnTo>
                  <a:lnTo>
                    <a:pt x="542" y="7177"/>
                  </a:lnTo>
                  <a:lnTo>
                    <a:pt x="768" y="7538"/>
                  </a:lnTo>
                  <a:lnTo>
                    <a:pt x="994" y="7899"/>
                  </a:lnTo>
                  <a:lnTo>
                    <a:pt x="1264" y="8260"/>
                  </a:lnTo>
                  <a:lnTo>
                    <a:pt x="4288" y="8260"/>
                  </a:lnTo>
                  <a:lnTo>
                    <a:pt x="4288" y="8260"/>
                  </a:lnTo>
                  <a:lnTo>
                    <a:pt x="4559" y="8215"/>
                  </a:lnTo>
                  <a:lnTo>
                    <a:pt x="4785" y="8080"/>
                  </a:lnTo>
                  <a:lnTo>
                    <a:pt x="4965" y="7899"/>
                  </a:lnTo>
                  <a:lnTo>
                    <a:pt x="5056" y="7628"/>
                  </a:lnTo>
                  <a:lnTo>
                    <a:pt x="5056" y="7628"/>
                  </a:lnTo>
                  <a:lnTo>
                    <a:pt x="5101" y="7448"/>
                  </a:lnTo>
                  <a:lnTo>
                    <a:pt x="5056" y="7267"/>
                  </a:lnTo>
                  <a:lnTo>
                    <a:pt x="5011" y="7087"/>
                  </a:lnTo>
                  <a:lnTo>
                    <a:pt x="4920" y="6951"/>
                  </a:lnTo>
                  <a:lnTo>
                    <a:pt x="4785" y="6816"/>
                  </a:lnTo>
                  <a:lnTo>
                    <a:pt x="4649" y="6726"/>
                  </a:lnTo>
                  <a:lnTo>
                    <a:pt x="4469" y="6681"/>
                  </a:lnTo>
                  <a:lnTo>
                    <a:pt x="4288" y="6635"/>
                  </a:lnTo>
                  <a:lnTo>
                    <a:pt x="2754" y="6635"/>
                  </a:lnTo>
                  <a:lnTo>
                    <a:pt x="2754" y="6635"/>
                  </a:lnTo>
                  <a:lnTo>
                    <a:pt x="2573" y="6635"/>
                  </a:lnTo>
                  <a:lnTo>
                    <a:pt x="2438" y="6590"/>
                  </a:lnTo>
                  <a:lnTo>
                    <a:pt x="2257" y="6455"/>
                  </a:lnTo>
                  <a:lnTo>
                    <a:pt x="2167" y="6365"/>
                  </a:lnTo>
                  <a:lnTo>
                    <a:pt x="2077" y="6184"/>
                  </a:lnTo>
                  <a:lnTo>
                    <a:pt x="1986" y="6049"/>
                  </a:lnTo>
                  <a:lnTo>
                    <a:pt x="1986" y="5868"/>
                  </a:lnTo>
                  <a:lnTo>
                    <a:pt x="1986" y="5642"/>
                  </a:lnTo>
                  <a:lnTo>
                    <a:pt x="1986" y="5642"/>
                  </a:lnTo>
                  <a:lnTo>
                    <a:pt x="2077" y="5417"/>
                  </a:lnTo>
                  <a:lnTo>
                    <a:pt x="2257" y="5236"/>
                  </a:lnTo>
                  <a:lnTo>
                    <a:pt x="2528" y="5101"/>
                  </a:lnTo>
                  <a:lnTo>
                    <a:pt x="2799" y="5056"/>
                  </a:lnTo>
                  <a:lnTo>
                    <a:pt x="3025" y="5056"/>
                  </a:lnTo>
                  <a:lnTo>
                    <a:pt x="3025" y="5056"/>
                  </a:lnTo>
                  <a:lnTo>
                    <a:pt x="3205" y="5011"/>
                  </a:lnTo>
                  <a:lnTo>
                    <a:pt x="3341" y="4965"/>
                  </a:lnTo>
                  <a:lnTo>
                    <a:pt x="3476" y="4920"/>
                  </a:lnTo>
                  <a:lnTo>
                    <a:pt x="3566" y="4830"/>
                  </a:lnTo>
                  <a:lnTo>
                    <a:pt x="3702" y="4695"/>
                  </a:lnTo>
                  <a:lnTo>
                    <a:pt x="3747" y="4559"/>
                  </a:lnTo>
                  <a:lnTo>
                    <a:pt x="3792" y="4424"/>
                  </a:lnTo>
                  <a:lnTo>
                    <a:pt x="3837" y="4243"/>
                  </a:lnTo>
                  <a:lnTo>
                    <a:pt x="3837" y="4243"/>
                  </a:lnTo>
                  <a:lnTo>
                    <a:pt x="3792" y="4108"/>
                  </a:lnTo>
                  <a:lnTo>
                    <a:pt x="3747" y="3927"/>
                  </a:lnTo>
                  <a:lnTo>
                    <a:pt x="3702" y="3837"/>
                  </a:lnTo>
                  <a:lnTo>
                    <a:pt x="3566" y="3702"/>
                  </a:lnTo>
                  <a:lnTo>
                    <a:pt x="3476" y="3611"/>
                  </a:lnTo>
                  <a:lnTo>
                    <a:pt x="3341" y="3521"/>
                  </a:lnTo>
                  <a:lnTo>
                    <a:pt x="3205" y="3476"/>
                  </a:lnTo>
                  <a:lnTo>
                    <a:pt x="3025" y="3476"/>
                  </a:lnTo>
                  <a:lnTo>
                    <a:pt x="3025" y="3476"/>
                  </a:lnTo>
                  <a:close/>
                  <a:moveTo>
                    <a:pt x="7854" y="3972"/>
                  </a:moveTo>
                  <a:lnTo>
                    <a:pt x="7854" y="3972"/>
                  </a:lnTo>
                  <a:lnTo>
                    <a:pt x="7628" y="4018"/>
                  </a:lnTo>
                  <a:lnTo>
                    <a:pt x="7448" y="4063"/>
                  </a:lnTo>
                  <a:lnTo>
                    <a:pt x="7267" y="4198"/>
                  </a:lnTo>
                  <a:lnTo>
                    <a:pt x="7087" y="4288"/>
                  </a:lnTo>
                  <a:lnTo>
                    <a:pt x="6951" y="4469"/>
                  </a:lnTo>
                  <a:lnTo>
                    <a:pt x="6861" y="4649"/>
                  </a:lnTo>
                  <a:lnTo>
                    <a:pt x="6816" y="4875"/>
                  </a:lnTo>
                  <a:lnTo>
                    <a:pt x="6771" y="5056"/>
                  </a:lnTo>
                  <a:lnTo>
                    <a:pt x="6771" y="5056"/>
                  </a:lnTo>
                  <a:lnTo>
                    <a:pt x="6816" y="5281"/>
                  </a:lnTo>
                  <a:lnTo>
                    <a:pt x="6861" y="5507"/>
                  </a:lnTo>
                  <a:lnTo>
                    <a:pt x="6951" y="5688"/>
                  </a:lnTo>
                  <a:lnTo>
                    <a:pt x="7087" y="5823"/>
                  </a:lnTo>
                  <a:lnTo>
                    <a:pt x="7267" y="5958"/>
                  </a:lnTo>
                  <a:lnTo>
                    <a:pt x="7448" y="6094"/>
                  </a:lnTo>
                  <a:lnTo>
                    <a:pt x="7628" y="6139"/>
                  </a:lnTo>
                  <a:lnTo>
                    <a:pt x="7854" y="6139"/>
                  </a:lnTo>
                  <a:lnTo>
                    <a:pt x="9750" y="6139"/>
                  </a:lnTo>
                  <a:lnTo>
                    <a:pt x="9750" y="6139"/>
                  </a:lnTo>
                  <a:lnTo>
                    <a:pt x="9885" y="5552"/>
                  </a:lnTo>
                  <a:lnTo>
                    <a:pt x="9930" y="4920"/>
                  </a:lnTo>
                  <a:lnTo>
                    <a:pt x="9930" y="4920"/>
                  </a:lnTo>
                  <a:lnTo>
                    <a:pt x="9885" y="4469"/>
                  </a:lnTo>
                  <a:lnTo>
                    <a:pt x="9840" y="3972"/>
                  </a:lnTo>
                  <a:lnTo>
                    <a:pt x="7854" y="3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4702455" y="1570150"/>
              <a:ext cx="136292" cy="179466"/>
            </a:xfrm>
            <a:custGeom>
              <a:avLst/>
              <a:gdLst/>
              <a:ahLst/>
              <a:cxnLst/>
              <a:rect l="l" t="t" r="r" b="b"/>
              <a:pathLst>
                <a:path w="5417" h="7133" extrusionOk="0">
                  <a:moveTo>
                    <a:pt x="0" y="7132"/>
                  </a:moveTo>
                  <a:lnTo>
                    <a:pt x="0" y="6320"/>
                  </a:lnTo>
                  <a:lnTo>
                    <a:pt x="91" y="5823"/>
                  </a:lnTo>
                  <a:lnTo>
                    <a:pt x="0" y="5372"/>
                  </a:lnTo>
                  <a:lnTo>
                    <a:pt x="0" y="4424"/>
                  </a:lnTo>
                  <a:lnTo>
                    <a:pt x="91" y="3973"/>
                  </a:lnTo>
                  <a:lnTo>
                    <a:pt x="45" y="3521"/>
                  </a:lnTo>
                  <a:lnTo>
                    <a:pt x="45" y="2574"/>
                  </a:lnTo>
                  <a:lnTo>
                    <a:pt x="91" y="2077"/>
                  </a:lnTo>
                  <a:lnTo>
                    <a:pt x="0" y="1626"/>
                  </a:lnTo>
                  <a:lnTo>
                    <a:pt x="0" y="1"/>
                  </a:lnTo>
                  <a:lnTo>
                    <a:pt x="1219" y="1039"/>
                  </a:lnTo>
                  <a:lnTo>
                    <a:pt x="1490" y="1400"/>
                  </a:lnTo>
                  <a:lnTo>
                    <a:pt x="1896" y="1626"/>
                  </a:lnTo>
                  <a:lnTo>
                    <a:pt x="2618" y="2258"/>
                  </a:lnTo>
                  <a:lnTo>
                    <a:pt x="2934" y="2664"/>
                  </a:lnTo>
                  <a:lnTo>
                    <a:pt x="3340" y="2844"/>
                  </a:lnTo>
                  <a:lnTo>
                    <a:pt x="4017" y="3431"/>
                  </a:lnTo>
                  <a:lnTo>
                    <a:pt x="4378" y="3883"/>
                  </a:lnTo>
                  <a:lnTo>
                    <a:pt x="4739" y="4063"/>
                  </a:lnTo>
                  <a:lnTo>
                    <a:pt x="5417" y="4650"/>
                  </a:lnTo>
                  <a:lnTo>
                    <a:pt x="5417" y="4650"/>
                  </a:lnTo>
                  <a:lnTo>
                    <a:pt x="4965" y="5237"/>
                  </a:lnTo>
                  <a:lnTo>
                    <a:pt x="4424" y="5733"/>
                  </a:lnTo>
                  <a:lnTo>
                    <a:pt x="3837" y="6139"/>
                  </a:lnTo>
                  <a:lnTo>
                    <a:pt x="3160" y="6500"/>
                  </a:lnTo>
                  <a:lnTo>
                    <a:pt x="2483" y="6771"/>
                  </a:lnTo>
                  <a:lnTo>
                    <a:pt x="1715" y="6952"/>
                  </a:lnTo>
                  <a:lnTo>
                    <a:pt x="903" y="7087"/>
                  </a:lnTo>
                  <a:lnTo>
                    <a:pt x="0" y="7132"/>
                  </a:lnTo>
                  <a:lnTo>
                    <a:pt x="0" y="71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4702455" y="1570150"/>
              <a:ext cx="136292" cy="130631"/>
            </a:xfrm>
            <a:custGeom>
              <a:avLst/>
              <a:gdLst/>
              <a:ahLst/>
              <a:cxnLst/>
              <a:rect l="l" t="t" r="r" b="b"/>
              <a:pathLst>
                <a:path w="5417" h="5192" extrusionOk="0">
                  <a:moveTo>
                    <a:pt x="0" y="904"/>
                  </a:moveTo>
                  <a:lnTo>
                    <a:pt x="0" y="1"/>
                  </a:lnTo>
                  <a:lnTo>
                    <a:pt x="1219" y="1039"/>
                  </a:lnTo>
                  <a:lnTo>
                    <a:pt x="1490" y="1400"/>
                  </a:lnTo>
                  <a:lnTo>
                    <a:pt x="1896" y="1626"/>
                  </a:lnTo>
                  <a:lnTo>
                    <a:pt x="2618" y="2258"/>
                  </a:lnTo>
                  <a:lnTo>
                    <a:pt x="2934" y="2664"/>
                  </a:lnTo>
                  <a:lnTo>
                    <a:pt x="3340" y="2844"/>
                  </a:lnTo>
                  <a:lnTo>
                    <a:pt x="4017" y="3431"/>
                  </a:lnTo>
                  <a:lnTo>
                    <a:pt x="4378" y="3883"/>
                  </a:lnTo>
                  <a:lnTo>
                    <a:pt x="4739" y="4063"/>
                  </a:lnTo>
                  <a:lnTo>
                    <a:pt x="5417" y="4650"/>
                  </a:lnTo>
                  <a:lnTo>
                    <a:pt x="5417" y="4650"/>
                  </a:lnTo>
                  <a:lnTo>
                    <a:pt x="4965" y="5191"/>
                  </a:lnTo>
                  <a:lnTo>
                    <a:pt x="0" y="90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4679736" y="1547456"/>
              <a:ext cx="39778" cy="39753"/>
            </a:xfrm>
            <a:custGeom>
              <a:avLst/>
              <a:gdLst/>
              <a:ahLst/>
              <a:cxnLst/>
              <a:rect l="l" t="t" r="r" b="b"/>
              <a:pathLst>
                <a:path w="1581" h="1580" extrusionOk="0">
                  <a:moveTo>
                    <a:pt x="768" y="1580"/>
                  </a:moveTo>
                  <a:lnTo>
                    <a:pt x="768" y="1580"/>
                  </a:lnTo>
                  <a:lnTo>
                    <a:pt x="948" y="1535"/>
                  </a:lnTo>
                  <a:lnTo>
                    <a:pt x="1084" y="1490"/>
                  </a:lnTo>
                  <a:lnTo>
                    <a:pt x="1219" y="1445"/>
                  </a:lnTo>
                  <a:lnTo>
                    <a:pt x="1355" y="1354"/>
                  </a:lnTo>
                  <a:lnTo>
                    <a:pt x="1445" y="1219"/>
                  </a:lnTo>
                  <a:lnTo>
                    <a:pt x="1535" y="1083"/>
                  </a:lnTo>
                  <a:lnTo>
                    <a:pt x="1580" y="948"/>
                  </a:lnTo>
                  <a:lnTo>
                    <a:pt x="1580" y="768"/>
                  </a:lnTo>
                  <a:lnTo>
                    <a:pt x="1580" y="768"/>
                  </a:lnTo>
                  <a:lnTo>
                    <a:pt x="1580" y="632"/>
                  </a:lnTo>
                  <a:lnTo>
                    <a:pt x="1535" y="452"/>
                  </a:lnTo>
                  <a:lnTo>
                    <a:pt x="1445" y="316"/>
                  </a:lnTo>
                  <a:lnTo>
                    <a:pt x="1355" y="226"/>
                  </a:lnTo>
                  <a:lnTo>
                    <a:pt x="1219" y="136"/>
                  </a:lnTo>
                  <a:lnTo>
                    <a:pt x="1084" y="45"/>
                  </a:lnTo>
                  <a:lnTo>
                    <a:pt x="948" y="0"/>
                  </a:lnTo>
                  <a:lnTo>
                    <a:pt x="768" y="0"/>
                  </a:lnTo>
                  <a:lnTo>
                    <a:pt x="768" y="0"/>
                  </a:lnTo>
                  <a:lnTo>
                    <a:pt x="633" y="0"/>
                  </a:lnTo>
                  <a:lnTo>
                    <a:pt x="497" y="45"/>
                  </a:lnTo>
                  <a:lnTo>
                    <a:pt x="362" y="136"/>
                  </a:lnTo>
                  <a:lnTo>
                    <a:pt x="226" y="226"/>
                  </a:lnTo>
                  <a:lnTo>
                    <a:pt x="136" y="316"/>
                  </a:lnTo>
                  <a:lnTo>
                    <a:pt x="46" y="452"/>
                  </a:lnTo>
                  <a:lnTo>
                    <a:pt x="1" y="632"/>
                  </a:lnTo>
                  <a:lnTo>
                    <a:pt x="1" y="768"/>
                  </a:lnTo>
                  <a:lnTo>
                    <a:pt x="1" y="768"/>
                  </a:lnTo>
                  <a:lnTo>
                    <a:pt x="1" y="948"/>
                  </a:lnTo>
                  <a:lnTo>
                    <a:pt x="46" y="1083"/>
                  </a:lnTo>
                  <a:lnTo>
                    <a:pt x="136" y="1219"/>
                  </a:lnTo>
                  <a:lnTo>
                    <a:pt x="226" y="1354"/>
                  </a:lnTo>
                  <a:lnTo>
                    <a:pt x="362" y="1445"/>
                  </a:lnTo>
                  <a:lnTo>
                    <a:pt x="497" y="1490"/>
                  </a:lnTo>
                  <a:lnTo>
                    <a:pt x="633" y="1535"/>
                  </a:lnTo>
                  <a:lnTo>
                    <a:pt x="768" y="1580"/>
                  </a:lnTo>
                  <a:lnTo>
                    <a:pt x="768" y="158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a:off x="4689950" y="1547456"/>
              <a:ext cx="29563" cy="39753"/>
            </a:xfrm>
            <a:custGeom>
              <a:avLst/>
              <a:gdLst/>
              <a:ahLst/>
              <a:cxnLst/>
              <a:rect l="l" t="t" r="r" b="b"/>
              <a:pathLst>
                <a:path w="1175" h="1580" extrusionOk="0">
                  <a:moveTo>
                    <a:pt x="362" y="0"/>
                  </a:moveTo>
                  <a:lnTo>
                    <a:pt x="362" y="0"/>
                  </a:lnTo>
                  <a:lnTo>
                    <a:pt x="542" y="0"/>
                  </a:lnTo>
                  <a:lnTo>
                    <a:pt x="678" y="45"/>
                  </a:lnTo>
                  <a:lnTo>
                    <a:pt x="813" y="136"/>
                  </a:lnTo>
                  <a:lnTo>
                    <a:pt x="949" y="226"/>
                  </a:lnTo>
                  <a:lnTo>
                    <a:pt x="1039" y="316"/>
                  </a:lnTo>
                  <a:lnTo>
                    <a:pt x="1129" y="452"/>
                  </a:lnTo>
                  <a:lnTo>
                    <a:pt x="1174" y="632"/>
                  </a:lnTo>
                  <a:lnTo>
                    <a:pt x="1174" y="768"/>
                  </a:lnTo>
                  <a:lnTo>
                    <a:pt x="1174" y="768"/>
                  </a:lnTo>
                  <a:lnTo>
                    <a:pt x="1174" y="948"/>
                  </a:lnTo>
                  <a:lnTo>
                    <a:pt x="1129" y="1083"/>
                  </a:lnTo>
                  <a:lnTo>
                    <a:pt x="1039" y="1219"/>
                  </a:lnTo>
                  <a:lnTo>
                    <a:pt x="949" y="1354"/>
                  </a:lnTo>
                  <a:lnTo>
                    <a:pt x="813" y="1445"/>
                  </a:lnTo>
                  <a:lnTo>
                    <a:pt x="678" y="1490"/>
                  </a:lnTo>
                  <a:lnTo>
                    <a:pt x="542" y="1535"/>
                  </a:lnTo>
                  <a:lnTo>
                    <a:pt x="362" y="1580"/>
                  </a:lnTo>
                  <a:lnTo>
                    <a:pt x="362" y="1580"/>
                  </a:lnTo>
                  <a:lnTo>
                    <a:pt x="181" y="1535"/>
                  </a:lnTo>
                  <a:lnTo>
                    <a:pt x="1" y="1490"/>
                  </a:lnTo>
                  <a:lnTo>
                    <a:pt x="1" y="1490"/>
                  </a:lnTo>
                  <a:lnTo>
                    <a:pt x="181" y="1354"/>
                  </a:lnTo>
                  <a:lnTo>
                    <a:pt x="317" y="1174"/>
                  </a:lnTo>
                  <a:lnTo>
                    <a:pt x="407" y="993"/>
                  </a:lnTo>
                  <a:lnTo>
                    <a:pt x="407" y="768"/>
                  </a:lnTo>
                  <a:lnTo>
                    <a:pt x="407" y="768"/>
                  </a:lnTo>
                  <a:lnTo>
                    <a:pt x="407" y="542"/>
                  </a:lnTo>
                  <a:lnTo>
                    <a:pt x="317" y="361"/>
                  </a:lnTo>
                  <a:lnTo>
                    <a:pt x="181" y="226"/>
                  </a:lnTo>
                  <a:lnTo>
                    <a:pt x="1" y="91"/>
                  </a:lnTo>
                  <a:lnTo>
                    <a:pt x="1" y="91"/>
                  </a:lnTo>
                  <a:lnTo>
                    <a:pt x="181" y="0"/>
                  </a:lnTo>
                  <a:lnTo>
                    <a:pt x="362" y="0"/>
                  </a:lnTo>
                  <a:lnTo>
                    <a:pt x="36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4702455" y="1596291"/>
              <a:ext cx="119258" cy="132870"/>
            </a:xfrm>
            <a:custGeom>
              <a:avLst/>
              <a:gdLst/>
              <a:ahLst/>
              <a:cxnLst/>
              <a:rect l="l" t="t" r="r" b="b"/>
              <a:pathLst>
                <a:path w="4740" h="5281" extrusionOk="0">
                  <a:moveTo>
                    <a:pt x="1896" y="587"/>
                  </a:moveTo>
                  <a:lnTo>
                    <a:pt x="1174" y="0"/>
                  </a:lnTo>
                  <a:lnTo>
                    <a:pt x="1174" y="0"/>
                  </a:lnTo>
                  <a:lnTo>
                    <a:pt x="948" y="226"/>
                  </a:lnTo>
                  <a:lnTo>
                    <a:pt x="677" y="406"/>
                  </a:lnTo>
                  <a:lnTo>
                    <a:pt x="361" y="542"/>
                  </a:lnTo>
                  <a:lnTo>
                    <a:pt x="0" y="587"/>
                  </a:lnTo>
                  <a:lnTo>
                    <a:pt x="0" y="1535"/>
                  </a:lnTo>
                  <a:lnTo>
                    <a:pt x="0" y="1535"/>
                  </a:lnTo>
                  <a:lnTo>
                    <a:pt x="271" y="1490"/>
                  </a:lnTo>
                  <a:lnTo>
                    <a:pt x="542" y="1444"/>
                  </a:lnTo>
                  <a:lnTo>
                    <a:pt x="813" y="1354"/>
                  </a:lnTo>
                  <a:lnTo>
                    <a:pt x="1084" y="1264"/>
                  </a:lnTo>
                  <a:lnTo>
                    <a:pt x="1535" y="948"/>
                  </a:lnTo>
                  <a:lnTo>
                    <a:pt x="1896" y="587"/>
                  </a:lnTo>
                  <a:lnTo>
                    <a:pt x="1896" y="587"/>
                  </a:lnTo>
                  <a:close/>
                  <a:moveTo>
                    <a:pt x="4017" y="2392"/>
                  </a:moveTo>
                  <a:lnTo>
                    <a:pt x="4017" y="2392"/>
                  </a:lnTo>
                  <a:lnTo>
                    <a:pt x="3611" y="2798"/>
                  </a:lnTo>
                  <a:lnTo>
                    <a:pt x="3205" y="3205"/>
                  </a:lnTo>
                  <a:lnTo>
                    <a:pt x="2754" y="3521"/>
                  </a:lnTo>
                  <a:lnTo>
                    <a:pt x="2257" y="3791"/>
                  </a:lnTo>
                  <a:lnTo>
                    <a:pt x="1715" y="4017"/>
                  </a:lnTo>
                  <a:lnTo>
                    <a:pt x="1174" y="4152"/>
                  </a:lnTo>
                  <a:lnTo>
                    <a:pt x="587" y="4288"/>
                  </a:lnTo>
                  <a:lnTo>
                    <a:pt x="0" y="4333"/>
                  </a:lnTo>
                  <a:lnTo>
                    <a:pt x="0" y="5281"/>
                  </a:lnTo>
                  <a:lnTo>
                    <a:pt x="0" y="5281"/>
                  </a:lnTo>
                  <a:lnTo>
                    <a:pt x="722" y="5191"/>
                  </a:lnTo>
                  <a:lnTo>
                    <a:pt x="1354" y="5055"/>
                  </a:lnTo>
                  <a:lnTo>
                    <a:pt x="2031" y="4875"/>
                  </a:lnTo>
                  <a:lnTo>
                    <a:pt x="2618" y="4604"/>
                  </a:lnTo>
                  <a:lnTo>
                    <a:pt x="3205" y="4288"/>
                  </a:lnTo>
                  <a:lnTo>
                    <a:pt x="3747" y="3927"/>
                  </a:lnTo>
                  <a:lnTo>
                    <a:pt x="4288" y="3521"/>
                  </a:lnTo>
                  <a:lnTo>
                    <a:pt x="4739" y="3024"/>
                  </a:lnTo>
                  <a:lnTo>
                    <a:pt x="4017" y="2392"/>
                  </a:lnTo>
                  <a:close/>
                  <a:moveTo>
                    <a:pt x="2618" y="1219"/>
                  </a:moveTo>
                  <a:lnTo>
                    <a:pt x="2618" y="1219"/>
                  </a:lnTo>
                  <a:lnTo>
                    <a:pt x="2347" y="1444"/>
                  </a:lnTo>
                  <a:lnTo>
                    <a:pt x="2077" y="1715"/>
                  </a:lnTo>
                  <a:lnTo>
                    <a:pt x="1761" y="1896"/>
                  </a:lnTo>
                  <a:lnTo>
                    <a:pt x="1445" y="2076"/>
                  </a:lnTo>
                  <a:lnTo>
                    <a:pt x="1129" y="2257"/>
                  </a:lnTo>
                  <a:lnTo>
                    <a:pt x="768" y="2347"/>
                  </a:lnTo>
                  <a:lnTo>
                    <a:pt x="407" y="2437"/>
                  </a:lnTo>
                  <a:lnTo>
                    <a:pt x="0" y="2482"/>
                  </a:lnTo>
                  <a:lnTo>
                    <a:pt x="0" y="3385"/>
                  </a:lnTo>
                  <a:lnTo>
                    <a:pt x="0" y="3385"/>
                  </a:lnTo>
                  <a:lnTo>
                    <a:pt x="497" y="3340"/>
                  </a:lnTo>
                  <a:lnTo>
                    <a:pt x="948" y="3250"/>
                  </a:lnTo>
                  <a:lnTo>
                    <a:pt x="1399" y="3114"/>
                  </a:lnTo>
                  <a:lnTo>
                    <a:pt x="1851" y="2934"/>
                  </a:lnTo>
                  <a:lnTo>
                    <a:pt x="2257" y="2708"/>
                  </a:lnTo>
                  <a:lnTo>
                    <a:pt x="2663" y="2437"/>
                  </a:lnTo>
                  <a:lnTo>
                    <a:pt x="2979" y="2121"/>
                  </a:lnTo>
                  <a:lnTo>
                    <a:pt x="3295" y="1805"/>
                  </a:lnTo>
                  <a:lnTo>
                    <a:pt x="2618" y="12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4907983" y="1784786"/>
              <a:ext cx="29563" cy="54522"/>
            </a:xfrm>
            <a:custGeom>
              <a:avLst/>
              <a:gdLst/>
              <a:ahLst/>
              <a:cxnLst/>
              <a:rect l="l" t="t" r="r" b="b"/>
              <a:pathLst>
                <a:path w="1175" h="2167" extrusionOk="0">
                  <a:moveTo>
                    <a:pt x="407" y="0"/>
                  </a:moveTo>
                  <a:lnTo>
                    <a:pt x="407" y="0"/>
                  </a:lnTo>
                  <a:lnTo>
                    <a:pt x="407" y="226"/>
                  </a:lnTo>
                  <a:lnTo>
                    <a:pt x="407" y="226"/>
                  </a:lnTo>
                  <a:lnTo>
                    <a:pt x="407" y="723"/>
                  </a:lnTo>
                  <a:lnTo>
                    <a:pt x="317" y="1219"/>
                  </a:lnTo>
                  <a:lnTo>
                    <a:pt x="181" y="1716"/>
                  </a:lnTo>
                  <a:lnTo>
                    <a:pt x="1" y="2167"/>
                  </a:lnTo>
                  <a:lnTo>
                    <a:pt x="1039" y="2167"/>
                  </a:lnTo>
                  <a:lnTo>
                    <a:pt x="1039" y="2167"/>
                  </a:lnTo>
                  <a:lnTo>
                    <a:pt x="1129" y="1580"/>
                  </a:lnTo>
                  <a:lnTo>
                    <a:pt x="1174" y="948"/>
                  </a:lnTo>
                  <a:lnTo>
                    <a:pt x="1174" y="948"/>
                  </a:lnTo>
                  <a:lnTo>
                    <a:pt x="1129" y="497"/>
                  </a:lnTo>
                  <a:lnTo>
                    <a:pt x="1084" y="0"/>
                  </a:lnTo>
                  <a:lnTo>
                    <a:pt x="407"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4718355" y="1596291"/>
              <a:ext cx="103357" cy="88588"/>
            </a:xfrm>
            <a:custGeom>
              <a:avLst/>
              <a:gdLst/>
              <a:ahLst/>
              <a:cxnLst/>
              <a:rect l="l" t="t" r="r" b="b"/>
              <a:pathLst>
                <a:path w="4108" h="3521" extrusionOk="0">
                  <a:moveTo>
                    <a:pt x="3385" y="2392"/>
                  </a:moveTo>
                  <a:lnTo>
                    <a:pt x="3385" y="2392"/>
                  </a:lnTo>
                  <a:lnTo>
                    <a:pt x="2934" y="2889"/>
                  </a:lnTo>
                  <a:lnTo>
                    <a:pt x="3656" y="3521"/>
                  </a:lnTo>
                  <a:lnTo>
                    <a:pt x="3656" y="3521"/>
                  </a:lnTo>
                  <a:lnTo>
                    <a:pt x="4107" y="3024"/>
                  </a:lnTo>
                  <a:lnTo>
                    <a:pt x="3385" y="2392"/>
                  </a:lnTo>
                  <a:close/>
                  <a:moveTo>
                    <a:pt x="0" y="406"/>
                  </a:moveTo>
                  <a:lnTo>
                    <a:pt x="767" y="1038"/>
                  </a:lnTo>
                  <a:lnTo>
                    <a:pt x="767" y="1038"/>
                  </a:lnTo>
                  <a:lnTo>
                    <a:pt x="1038" y="858"/>
                  </a:lnTo>
                  <a:lnTo>
                    <a:pt x="1264" y="587"/>
                  </a:lnTo>
                  <a:lnTo>
                    <a:pt x="587" y="0"/>
                  </a:lnTo>
                  <a:lnTo>
                    <a:pt x="587" y="0"/>
                  </a:lnTo>
                  <a:lnTo>
                    <a:pt x="316" y="226"/>
                  </a:lnTo>
                  <a:lnTo>
                    <a:pt x="0" y="406"/>
                  </a:lnTo>
                  <a:lnTo>
                    <a:pt x="0" y="406"/>
                  </a:lnTo>
                  <a:close/>
                  <a:moveTo>
                    <a:pt x="1986" y="1219"/>
                  </a:moveTo>
                  <a:lnTo>
                    <a:pt x="1986" y="1219"/>
                  </a:lnTo>
                  <a:lnTo>
                    <a:pt x="1760" y="1444"/>
                  </a:lnTo>
                  <a:lnTo>
                    <a:pt x="1490" y="1670"/>
                  </a:lnTo>
                  <a:lnTo>
                    <a:pt x="2212" y="2302"/>
                  </a:lnTo>
                  <a:lnTo>
                    <a:pt x="2212" y="2302"/>
                  </a:lnTo>
                  <a:lnTo>
                    <a:pt x="2708" y="1805"/>
                  </a:lnTo>
                  <a:lnTo>
                    <a:pt x="1986" y="1219"/>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4674050" y="1541770"/>
              <a:ext cx="269162" cy="397478"/>
            </a:xfrm>
            <a:custGeom>
              <a:avLst/>
              <a:gdLst/>
              <a:ahLst/>
              <a:cxnLst/>
              <a:rect l="l" t="t" r="r" b="b"/>
              <a:pathLst>
                <a:path w="10698" h="15798" extrusionOk="0">
                  <a:moveTo>
                    <a:pt x="994" y="452"/>
                  </a:moveTo>
                  <a:lnTo>
                    <a:pt x="1220" y="497"/>
                  </a:lnTo>
                  <a:lnTo>
                    <a:pt x="1400" y="632"/>
                  </a:lnTo>
                  <a:lnTo>
                    <a:pt x="1536" y="768"/>
                  </a:lnTo>
                  <a:lnTo>
                    <a:pt x="1581" y="994"/>
                  </a:lnTo>
                  <a:lnTo>
                    <a:pt x="1536" y="1219"/>
                  </a:lnTo>
                  <a:lnTo>
                    <a:pt x="1400" y="1400"/>
                  </a:lnTo>
                  <a:lnTo>
                    <a:pt x="1220" y="1535"/>
                  </a:lnTo>
                  <a:lnTo>
                    <a:pt x="994" y="1580"/>
                  </a:lnTo>
                  <a:lnTo>
                    <a:pt x="813" y="1535"/>
                  </a:lnTo>
                  <a:lnTo>
                    <a:pt x="633" y="1400"/>
                  </a:lnTo>
                  <a:lnTo>
                    <a:pt x="497" y="1219"/>
                  </a:lnTo>
                  <a:lnTo>
                    <a:pt x="452" y="994"/>
                  </a:lnTo>
                  <a:lnTo>
                    <a:pt x="497" y="768"/>
                  </a:lnTo>
                  <a:lnTo>
                    <a:pt x="633" y="632"/>
                  </a:lnTo>
                  <a:lnTo>
                    <a:pt x="813" y="497"/>
                  </a:lnTo>
                  <a:lnTo>
                    <a:pt x="994" y="452"/>
                  </a:lnTo>
                  <a:close/>
                  <a:moveTo>
                    <a:pt x="1626" y="1851"/>
                  </a:moveTo>
                  <a:lnTo>
                    <a:pt x="1987" y="2167"/>
                  </a:lnTo>
                  <a:lnTo>
                    <a:pt x="1716" y="2348"/>
                  </a:lnTo>
                  <a:lnTo>
                    <a:pt x="1400" y="2483"/>
                  </a:lnTo>
                  <a:lnTo>
                    <a:pt x="1400" y="1941"/>
                  </a:lnTo>
                  <a:lnTo>
                    <a:pt x="1626" y="1851"/>
                  </a:lnTo>
                  <a:close/>
                  <a:moveTo>
                    <a:pt x="2348" y="2483"/>
                  </a:moveTo>
                  <a:lnTo>
                    <a:pt x="2709" y="2754"/>
                  </a:lnTo>
                  <a:lnTo>
                    <a:pt x="2438" y="3025"/>
                  </a:lnTo>
                  <a:lnTo>
                    <a:pt x="2077" y="3205"/>
                  </a:lnTo>
                  <a:lnTo>
                    <a:pt x="1761" y="3341"/>
                  </a:lnTo>
                  <a:lnTo>
                    <a:pt x="1400" y="3431"/>
                  </a:lnTo>
                  <a:lnTo>
                    <a:pt x="1400" y="2979"/>
                  </a:lnTo>
                  <a:lnTo>
                    <a:pt x="1671" y="2889"/>
                  </a:lnTo>
                  <a:lnTo>
                    <a:pt x="1897" y="2799"/>
                  </a:lnTo>
                  <a:lnTo>
                    <a:pt x="2122" y="2618"/>
                  </a:lnTo>
                  <a:lnTo>
                    <a:pt x="2348" y="2483"/>
                  </a:lnTo>
                  <a:close/>
                  <a:moveTo>
                    <a:pt x="3070" y="3070"/>
                  </a:moveTo>
                  <a:lnTo>
                    <a:pt x="3431" y="3386"/>
                  </a:lnTo>
                  <a:lnTo>
                    <a:pt x="3251" y="3521"/>
                  </a:lnTo>
                  <a:lnTo>
                    <a:pt x="2890" y="3792"/>
                  </a:lnTo>
                  <a:lnTo>
                    <a:pt x="2844" y="3882"/>
                  </a:lnTo>
                  <a:lnTo>
                    <a:pt x="2799" y="3972"/>
                  </a:lnTo>
                  <a:lnTo>
                    <a:pt x="2799" y="4063"/>
                  </a:lnTo>
                  <a:lnTo>
                    <a:pt x="2844" y="4153"/>
                  </a:lnTo>
                  <a:lnTo>
                    <a:pt x="2890" y="4198"/>
                  </a:lnTo>
                  <a:lnTo>
                    <a:pt x="2980" y="4243"/>
                  </a:lnTo>
                  <a:lnTo>
                    <a:pt x="3070" y="4243"/>
                  </a:lnTo>
                  <a:lnTo>
                    <a:pt x="3160" y="4198"/>
                  </a:lnTo>
                  <a:lnTo>
                    <a:pt x="3567" y="3882"/>
                  </a:lnTo>
                  <a:lnTo>
                    <a:pt x="3747" y="3702"/>
                  </a:lnTo>
                  <a:lnTo>
                    <a:pt x="4108" y="3972"/>
                  </a:lnTo>
                  <a:lnTo>
                    <a:pt x="3837" y="4243"/>
                  </a:lnTo>
                  <a:lnTo>
                    <a:pt x="3521" y="4514"/>
                  </a:lnTo>
                  <a:lnTo>
                    <a:pt x="3206" y="4740"/>
                  </a:lnTo>
                  <a:lnTo>
                    <a:pt x="2844" y="4920"/>
                  </a:lnTo>
                  <a:lnTo>
                    <a:pt x="2528" y="5056"/>
                  </a:lnTo>
                  <a:lnTo>
                    <a:pt x="2167" y="5191"/>
                  </a:lnTo>
                  <a:lnTo>
                    <a:pt x="1761" y="5281"/>
                  </a:lnTo>
                  <a:lnTo>
                    <a:pt x="1400" y="5326"/>
                  </a:lnTo>
                  <a:lnTo>
                    <a:pt x="1400" y="4830"/>
                  </a:lnTo>
                  <a:lnTo>
                    <a:pt x="1671" y="4785"/>
                  </a:lnTo>
                  <a:lnTo>
                    <a:pt x="2167" y="4695"/>
                  </a:lnTo>
                  <a:lnTo>
                    <a:pt x="2258" y="4649"/>
                  </a:lnTo>
                  <a:lnTo>
                    <a:pt x="2303" y="4559"/>
                  </a:lnTo>
                  <a:lnTo>
                    <a:pt x="2303" y="4469"/>
                  </a:lnTo>
                  <a:lnTo>
                    <a:pt x="2303" y="4379"/>
                  </a:lnTo>
                  <a:lnTo>
                    <a:pt x="2258" y="4334"/>
                  </a:lnTo>
                  <a:lnTo>
                    <a:pt x="2213" y="4243"/>
                  </a:lnTo>
                  <a:lnTo>
                    <a:pt x="2032" y="4243"/>
                  </a:lnTo>
                  <a:lnTo>
                    <a:pt x="1581" y="4334"/>
                  </a:lnTo>
                  <a:lnTo>
                    <a:pt x="1355" y="4379"/>
                  </a:lnTo>
                  <a:lnTo>
                    <a:pt x="1355" y="3927"/>
                  </a:lnTo>
                  <a:lnTo>
                    <a:pt x="1851" y="3792"/>
                  </a:lnTo>
                  <a:lnTo>
                    <a:pt x="2303" y="3611"/>
                  </a:lnTo>
                  <a:lnTo>
                    <a:pt x="2709" y="3386"/>
                  </a:lnTo>
                  <a:lnTo>
                    <a:pt x="3070" y="3070"/>
                  </a:lnTo>
                  <a:close/>
                  <a:moveTo>
                    <a:pt x="4469" y="4288"/>
                  </a:moveTo>
                  <a:lnTo>
                    <a:pt x="4830" y="4604"/>
                  </a:lnTo>
                  <a:lnTo>
                    <a:pt x="4695" y="4740"/>
                  </a:lnTo>
                  <a:lnTo>
                    <a:pt x="4379" y="5011"/>
                  </a:lnTo>
                  <a:lnTo>
                    <a:pt x="4334" y="5101"/>
                  </a:lnTo>
                  <a:lnTo>
                    <a:pt x="4289" y="5191"/>
                  </a:lnTo>
                  <a:lnTo>
                    <a:pt x="4334" y="5281"/>
                  </a:lnTo>
                  <a:lnTo>
                    <a:pt x="4334" y="5372"/>
                  </a:lnTo>
                  <a:lnTo>
                    <a:pt x="4424" y="5417"/>
                  </a:lnTo>
                  <a:lnTo>
                    <a:pt x="4605" y="5417"/>
                  </a:lnTo>
                  <a:lnTo>
                    <a:pt x="4695" y="5372"/>
                  </a:lnTo>
                  <a:lnTo>
                    <a:pt x="5011" y="5056"/>
                  </a:lnTo>
                  <a:lnTo>
                    <a:pt x="5191" y="4920"/>
                  </a:lnTo>
                  <a:lnTo>
                    <a:pt x="5553" y="5191"/>
                  </a:lnTo>
                  <a:lnTo>
                    <a:pt x="5101" y="5642"/>
                  </a:lnTo>
                  <a:lnTo>
                    <a:pt x="4650" y="6004"/>
                  </a:lnTo>
                  <a:lnTo>
                    <a:pt x="4153" y="6319"/>
                  </a:lnTo>
                  <a:lnTo>
                    <a:pt x="3657" y="6590"/>
                  </a:lnTo>
                  <a:lnTo>
                    <a:pt x="3115" y="6816"/>
                  </a:lnTo>
                  <a:lnTo>
                    <a:pt x="2528" y="6996"/>
                  </a:lnTo>
                  <a:lnTo>
                    <a:pt x="1987" y="7132"/>
                  </a:lnTo>
                  <a:lnTo>
                    <a:pt x="1400" y="7177"/>
                  </a:lnTo>
                  <a:lnTo>
                    <a:pt x="1400" y="6726"/>
                  </a:lnTo>
                  <a:lnTo>
                    <a:pt x="1942" y="6635"/>
                  </a:lnTo>
                  <a:lnTo>
                    <a:pt x="2528" y="6500"/>
                  </a:lnTo>
                  <a:lnTo>
                    <a:pt x="3160" y="6319"/>
                  </a:lnTo>
                  <a:lnTo>
                    <a:pt x="3792" y="6004"/>
                  </a:lnTo>
                  <a:lnTo>
                    <a:pt x="3837" y="5958"/>
                  </a:lnTo>
                  <a:lnTo>
                    <a:pt x="3883" y="5868"/>
                  </a:lnTo>
                  <a:lnTo>
                    <a:pt x="3883" y="5778"/>
                  </a:lnTo>
                  <a:lnTo>
                    <a:pt x="3883" y="5688"/>
                  </a:lnTo>
                  <a:lnTo>
                    <a:pt x="3792" y="5597"/>
                  </a:lnTo>
                  <a:lnTo>
                    <a:pt x="3747" y="5597"/>
                  </a:lnTo>
                  <a:lnTo>
                    <a:pt x="3657" y="5552"/>
                  </a:lnTo>
                  <a:lnTo>
                    <a:pt x="3567" y="5597"/>
                  </a:lnTo>
                  <a:lnTo>
                    <a:pt x="2980" y="5868"/>
                  </a:lnTo>
                  <a:lnTo>
                    <a:pt x="2393" y="6094"/>
                  </a:lnTo>
                  <a:lnTo>
                    <a:pt x="1897" y="6184"/>
                  </a:lnTo>
                  <a:lnTo>
                    <a:pt x="1355" y="6274"/>
                  </a:lnTo>
                  <a:lnTo>
                    <a:pt x="1355" y="5778"/>
                  </a:lnTo>
                  <a:lnTo>
                    <a:pt x="1806" y="5733"/>
                  </a:lnTo>
                  <a:lnTo>
                    <a:pt x="2258" y="5642"/>
                  </a:lnTo>
                  <a:lnTo>
                    <a:pt x="2664" y="5507"/>
                  </a:lnTo>
                  <a:lnTo>
                    <a:pt x="3070" y="5326"/>
                  </a:lnTo>
                  <a:lnTo>
                    <a:pt x="3431" y="5101"/>
                  </a:lnTo>
                  <a:lnTo>
                    <a:pt x="3837" y="4875"/>
                  </a:lnTo>
                  <a:lnTo>
                    <a:pt x="4153" y="4604"/>
                  </a:lnTo>
                  <a:lnTo>
                    <a:pt x="4469" y="4288"/>
                  </a:lnTo>
                  <a:close/>
                  <a:moveTo>
                    <a:pt x="6636" y="6049"/>
                  </a:moveTo>
                  <a:lnTo>
                    <a:pt x="6997" y="6139"/>
                  </a:lnTo>
                  <a:lnTo>
                    <a:pt x="7358" y="6274"/>
                  </a:lnTo>
                  <a:lnTo>
                    <a:pt x="7674" y="6410"/>
                  </a:lnTo>
                  <a:lnTo>
                    <a:pt x="7990" y="6590"/>
                  </a:lnTo>
                  <a:lnTo>
                    <a:pt x="7629" y="6906"/>
                  </a:lnTo>
                  <a:lnTo>
                    <a:pt x="7177" y="7132"/>
                  </a:lnTo>
                  <a:lnTo>
                    <a:pt x="6771" y="7267"/>
                  </a:lnTo>
                  <a:lnTo>
                    <a:pt x="6320" y="7358"/>
                  </a:lnTo>
                  <a:lnTo>
                    <a:pt x="5868" y="7358"/>
                  </a:lnTo>
                  <a:lnTo>
                    <a:pt x="5417" y="7312"/>
                  </a:lnTo>
                  <a:lnTo>
                    <a:pt x="5327" y="7312"/>
                  </a:lnTo>
                  <a:lnTo>
                    <a:pt x="5688" y="7042"/>
                  </a:lnTo>
                  <a:lnTo>
                    <a:pt x="6004" y="6726"/>
                  </a:lnTo>
                  <a:lnTo>
                    <a:pt x="6365" y="6410"/>
                  </a:lnTo>
                  <a:lnTo>
                    <a:pt x="6636" y="6049"/>
                  </a:lnTo>
                  <a:close/>
                  <a:moveTo>
                    <a:pt x="5868" y="5507"/>
                  </a:moveTo>
                  <a:lnTo>
                    <a:pt x="6230" y="5823"/>
                  </a:lnTo>
                  <a:lnTo>
                    <a:pt x="5823" y="6319"/>
                  </a:lnTo>
                  <a:lnTo>
                    <a:pt x="5327" y="6726"/>
                  </a:lnTo>
                  <a:lnTo>
                    <a:pt x="4785" y="7087"/>
                  </a:lnTo>
                  <a:lnTo>
                    <a:pt x="4198" y="7403"/>
                  </a:lnTo>
                  <a:lnTo>
                    <a:pt x="3567" y="7628"/>
                  </a:lnTo>
                  <a:lnTo>
                    <a:pt x="2890" y="7854"/>
                  </a:lnTo>
                  <a:lnTo>
                    <a:pt x="2167" y="7944"/>
                  </a:lnTo>
                  <a:lnTo>
                    <a:pt x="1400" y="8035"/>
                  </a:lnTo>
                  <a:lnTo>
                    <a:pt x="1400" y="7628"/>
                  </a:lnTo>
                  <a:lnTo>
                    <a:pt x="2032" y="7583"/>
                  </a:lnTo>
                  <a:lnTo>
                    <a:pt x="2664" y="7448"/>
                  </a:lnTo>
                  <a:lnTo>
                    <a:pt x="3251" y="7267"/>
                  </a:lnTo>
                  <a:lnTo>
                    <a:pt x="3837" y="7042"/>
                  </a:lnTo>
                  <a:lnTo>
                    <a:pt x="4424" y="6726"/>
                  </a:lnTo>
                  <a:lnTo>
                    <a:pt x="4921" y="6365"/>
                  </a:lnTo>
                  <a:lnTo>
                    <a:pt x="5417" y="5958"/>
                  </a:lnTo>
                  <a:lnTo>
                    <a:pt x="5868" y="5507"/>
                  </a:lnTo>
                  <a:close/>
                  <a:moveTo>
                    <a:pt x="8351" y="6861"/>
                  </a:moveTo>
                  <a:lnTo>
                    <a:pt x="8802" y="7222"/>
                  </a:lnTo>
                  <a:lnTo>
                    <a:pt x="9208" y="7674"/>
                  </a:lnTo>
                  <a:lnTo>
                    <a:pt x="9344" y="7899"/>
                  </a:lnTo>
                  <a:lnTo>
                    <a:pt x="9524" y="8170"/>
                  </a:lnTo>
                  <a:lnTo>
                    <a:pt x="9795" y="8757"/>
                  </a:lnTo>
                  <a:lnTo>
                    <a:pt x="10066" y="9479"/>
                  </a:lnTo>
                  <a:lnTo>
                    <a:pt x="9434" y="9479"/>
                  </a:lnTo>
                  <a:lnTo>
                    <a:pt x="9389" y="9524"/>
                  </a:lnTo>
                  <a:lnTo>
                    <a:pt x="9344" y="9614"/>
                  </a:lnTo>
                  <a:lnTo>
                    <a:pt x="9299" y="9705"/>
                  </a:lnTo>
                  <a:lnTo>
                    <a:pt x="9344" y="9795"/>
                  </a:lnTo>
                  <a:lnTo>
                    <a:pt x="9389" y="9885"/>
                  </a:lnTo>
                  <a:lnTo>
                    <a:pt x="9479" y="9930"/>
                  </a:lnTo>
                  <a:lnTo>
                    <a:pt x="10201" y="9930"/>
                  </a:lnTo>
                  <a:lnTo>
                    <a:pt x="10247" y="10652"/>
                  </a:lnTo>
                  <a:lnTo>
                    <a:pt x="10201" y="11149"/>
                  </a:lnTo>
                  <a:lnTo>
                    <a:pt x="10111" y="11645"/>
                  </a:lnTo>
                  <a:lnTo>
                    <a:pt x="8396" y="11645"/>
                  </a:lnTo>
                  <a:lnTo>
                    <a:pt x="8216" y="11600"/>
                  </a:lnTo>
                  <a:lnTo>
                    <a:pt x="8080" y="11555"/>
                  </a:lnTo>
                  <a:lnTo>
                    <a:pt x="7900" y="11465"/>
                  </a:lnTo>
                  <a:lnTo>
                    <a:pt x="7809" y="11375"/>
                  </a:lnTo>
                  <a:lnTo>
                    <a:pt x="7674" y="11239"/>
                  </a:lnTo>
                  <a:lnTo>
                    <a:pt x="7629" y="11104"/>
                  </a:lnTo>
                  <a:lnTo>
                    <a:pt x="7584" y="10968"/>
                  </a:lnTo>
                  <a:lnTo>
                    <a:pt x="7538" y="10788"/>
                  </a:lnTo>
                  <a:lnTo>
                    <a:pt x="7584" y="10607"/>
                  </a:lnTo>
                  <a:lnTo>
                    <a:pt x="7629" y="10427"/>
                  </a:lnTo>
                  <a:lnTo>
                    <a:pt x="7674" y="10291"/>
                  </a:lnTo>
                  <a:lnTo>
                    <a:pt x="7809" y="10156"/>
                  </a:lnTo>
                  <a:lnTo>
                    <a:pt x="7900" y="10066"/>
                  </a:lnTo>
                  <a:lnTo>
                    <a:pt x="8080" y="9975"/>
                  </a:lnTo>
                  <a:lnTo>
                    <a:pt x="8216" y="9930"/>
                  </a:lnTo>
                  <a:lnTo>
                    <a:pt x="8577" y="9930"/>
                  </a:lnTo>
                  <a:lnTo>
                    <a:pt x="8667" y="9885"/>
                  </a:lnTo>
                  <a:lnTo>
                    <a:pt x="8712" y="9795"/>
                  </a:lnTo>
                  <a:lnTo>
                    <a:pt x="8712" y="9705"/>
                  </a:lnTo>
                  <a:lnTo>
                    <a:pt x="8712" y="9614"/>
                  </a:lnTo>
                  <a:lnTo>
                    <a:pt x="8667" y="9524"/>
                  </a:lnTo>
                  <a:lnTo>
                    <a:pt x="8577" y="9479"/>
                  </a:lnTo>
                  <a:lnTo>
                    <a:pt x="8125" y="9479"/>
                  </a:lnTo>
                  <a:lnTo>
                    <a:pt x="7900" y="9569"/>
                  </a:lnTo>
                  <a:lnTo>
                    <a:pt x="7674" y="9705"/>
                  </a:lnTo>
                  <a:lnTo>
                    <a:pt x="7448" y="9840"/>
                  </a:lnTo>
                  <a:lnTo>
                    <a:pt x="7313" y="10066"/>
                  </a:lnTo>
                  <a:lnTo>
                    <a:pt x="7177" y="10246"/>
                  </a:lnTo>
                  <a:lnTo>
                    <a:pt x="7087" y="10517"/>
                  </a:lnTo>
                  <a:lnTo>
                    <a:pt x="7087" y="10788"/>
                  </a:lnTo>
                  <a:lnTo>
                    <a:pt x="7087" y="11059"/>
                  </a:lnTo>
                  <a:lnTo>
                    <a:pt x="7177" y="11284"/>
                  </a:lnTo>
                  <a:lnTo>
                    <a:pt x="7313" y="11510"/>
                  </a:lnTo>
                  <a:lnTo>
                    <a:pt x="7448" y="11691"/>
                  </a:lnTo>
                  <a:lnTo>
                    <a:pt x="7674" y="11871"/>
                  </a:lnTo>
                  <a:lnTo>
                    <a:pt x="7900" y="12006"/>
                  </a:lnTo>
                  <a:lnTo>
                    <a:pt x="8125" y="12052"/>
                  </a:lnTo>
                  <a:lnTo>
                    <a:pt x="8396" y="12097"/>
                  </a:lnTo>
                  <a:lnTo>
                    <a:pt x="10021" y="12097"/>
                  </a:lnTo>
                  <a:lnTo>
                    <a:pt x="9840" y="12638"/>
                  </a:lnTo>
                  <a:lnTo>
                    <a:pt x="9570" y="13135"/>
                  </a:lnTo>
                  <a:lnTo>
                    <a:pt x="9254" y="13586"/>
                  </a:lnTo>
                  <a:lnTo>
                    <a:pt x="8893" y="13992"/>
                  </a:lnTo>
                  <a:lnTo>
                    <a:pt x="8531" y="14308"/>
                  </a:lnTo>
                  <a:lnTo>
                    <a:pt x="8170" y="14579"/>
                  </a:lnTo>
                  <a:lnTo>
                    <a:pt x="7764" y="14805"/>
                  </a:lnTo>
                  <a:lnTo>
                    <a:pt x="7358" y="15030"/>
                  </a:lnTo>
                  <a:lnTo>
                    <a:pt x="6907" y="15166"/>
                  </a:lnTo>
                  <a:lnTo>
                    <a:pt x="6455" y="15301"/>
                  </a:lnTo>
                  <a:lnTo>
                    <a:pt x="6004" y="15346"/>
                  </a:lnTo>
                  <a:lnTo>
                    <a:pt x="5507" y="15392"/>
                  </a:lnTo>
                  <a:lnTo>
                    <a:pt x="5056" y="15346"/>
                  </a:lnTo>
                  <a:lnTo>
                    <a:pt x="4605" y="15301"/>
                  </a:lnTo>
                  <a:lnTo>
                    <a:pt x="4198" y="15211"/>
                  </a:lnTo>
                  <a:lnTo>
                    <a:pt x="3792" y="15076"/>
                  </a:lnTo>
                  <a:lnTo>
                    <a:pt x="3386" y="14895"/>
                  </a:lnTo>
                  <a:lnTo>
                    <a:pt x="3025" y="14715"/>
                  </a:lnTo>
                  <a:lnTo>
                    <a:pt x="2664" y="14444"/>
                  </a:lnTo>
                  <a:lnTo>
                    <a:pt x="2348" y="14173"/>
                  </a:lnTo>
                  <a:lnTo>
                    <a:pt x="5056" y="14173"/>
                  </a:lnTo>
                  <a:lnTo>
                    <a:pt x="5237" y="14128"/>
                  </a:lnTo>
                  <a:lnTo>
                    <a:pt x="5417" y="14038"/>
                  </a:lnTo>
                  <a:lnTo>
                    <a:pt x="5553" y="13902"/>
                  </a:lnTo>
                  <a:lnTo>
                    <a:pt x="5688" y="13722"/>
                  </a:lnTo>
                  <a:lnTo>
                    <a:pt x="5778" y="13541"/>
                  </a:lnTo>
                  <a:lnTo>
                    <a:pt x="5823" y="13361"/>
                  </a:lnTo>
                  <a:lnTo>
                    <a:pt x="5868" y="13180"/>
                  </a:lnTo>
                  <a:lnTo>
                    <a:pt x="5823" y="12954"/>
                  </a:lnTo>
                  <a:lnTo>
                    <a:pt x="5778" y="12774"/>
                  </a:lnTo>
                  <a:lnTo>
                    <a:pt x="5688" y="12593"/>
                  </a:lnTo>
                  <a:lnTo>
                    <a:pt x="5553" y="12413"/>
                  </a:lnTo>
                  <a:lnTo>
                    <a:pt x="5417" y="12277"/>
                  </a:lnTo>
                  <a:lnTo>
                    <a:pt x="5237" y="12187"/>
                  </a:lnTo>
                  <a:lnTo>
                    <a:pt x="5056" y="12142"/>
                  </a:lnTo>
                  <a:lnTo>
                    <a:pt x="4514" y="12142"/>
                  </a:lnTo>
                  <a:lnTo>
                    <a:pt x="4424" y="12187"/>
                  </a:lnTo>
                  <a:lnTo>
                    <a:pt x="4379" y="12277"/>
                  </a:lnTo>
                  <a:lnTo>
                    <a:pt x="4379" y="12368"/>
                  </a:lnTo>
                  <a:lnTo>
                    <a:pt x="4379" y="12458"/>
                  </a:lnTo>
                  <a:lnTo>
                    <a:pt x="4469" y="12548"/>
                  </a:lnTo>
                  <a:lnTo>
                    <a:pt x="4514" y="12548"/>
                  </a:lnTo>
                  <a:lnTo>
                    <a:pt x="4605" y="12593"/>
                  </a:lnTo>
                  <a:lnTo>
                    <a:pt x="4830" y="12593"/>
                  </a:lnTo>
                  <a:lnTo>
                    <a:pt x="5056" y="12638"/>
                  </a:lnTo>
                  <a:lnTo>
                    <a:pt x="5237" y="12729"/>
                  </a:lnTo>
                  <a:lnTo>
                    <a:pt x="5327" y="12909"/>
                  </a:lnTo>
                  <a:lnTo>
                    <a:pt x="5372" y="13135"/>
                  </a:lnTo>
                  <a:lnTo>
                    <a:pt x="5327" y="13361"/>
                  </a:lnTo>
                  <a:lnTo>
                    <a:pt x="5237" y="13541"/>
                  </a:lnTo>
                  <a:lnTo>
                    <a:pt x="5056" y="13676"/>
                  </a:lnTo>
                  <a:lnTo>
                    <a:pt x="4830" y="13722"/>
                  </a:lnTo>
                  <a:lnTo>
                    <a:pt x="1942" y="13722"/>
                  </a:lnTo>
                  <a:lnTo>
                    <a:pt x="1671" y="13361"/>
                  </a:lnTo>
                  <a:lnTo>
                    <a:pt x="1445" y="13045"/>
                  </a:lnTo>
                  <a:lnTo>
                    <a:pt x="1265" y="12683"/>
                  </a:lnTo>
                  <a:lnTo>
                    <a:pt x="1084" y="12277"/>
                  </a:lnTo>
                  <a:lnTo>
                    <a:pt x="949" y="11871"/>
                  </a:lnTo>
                  <a:lnTo>
                    <a:pt x="859" y="11465"/>
                  </a:lnTo>
                  <a:lnTo>
                    <a:pt x="813" y="11059"/>
                  </a:lnTo>
                  <a:lnTo>
                    <a:pt x="768" y="10607"/>
                  </a:lnTo>
                  <a:lnTo>
                    <a:pt x="813" y="9975"/>
                  </a:lnTo>
                  <a:lnTo>
                    <a:pt x="949" y="9389"/>
                  </a:lnTo>
                  <a:lnTo>
                    <a:pt x="3567" y="9389"/>
                  </a:lnTo>
                  <a:lnTo>
                    <a:pt x="3792" y="9434"/>
                  </a:lnTo>
                  <a:lnTo>
                    <a:pt x="3973" y="9524"/>
                  </a:lnTo>
                  <a:lnTo>
                    <a:pt x="4108" y="9705"/>
                  </a:lnTo>
                  <a:lnTo>
                    <a:pt x="4153" y="9930"/>
                  </a:lnTo>
                  <a:lnTo>
                    <a:pt x="4108" y="10156"/>
                  </a:lnTo>
                  <a:lnTo>
                    <a:pt x="3973" y="10336"/>
                  </a:lnTo>
                  <a:lnTo>
                    <a:pt x="3792" y="10472"/>
                  </a:lnTo>
                  <a:lnTo>
                    <a:pt x="3567" y="10517"/>
                  </a:lnTo>
                  <a:lnTo>
                    <a:pt x="3115" y="10517"/>
                  </a:lnTo>
                  <a:lnTo>
                    <a:pt x="2935" y="10607"/>
                  </a:lnTo>
                  <a:lnTo>
                    <a:pt x="2754" y="10698"/>
                  </a:lnTo>
                  <a:lnTo>
                    <a:pt x="2574" y="10833"/>
                  </a:lnTo>
                  <a:lnTo>
                    <a:pt x="2438" y="10968"/>
                  </a:lnTo>
                  <a:lnTo>
                    <a:pt x="2348" y="11149"/>
                  </a:lnTo>
                  <a:lnTo>
                    <a:pt x="2303" y="11329"/>
                  </a:lnTo>
                  <a:lnTo>
                    <a:pt x="2258" y="11555"/>
                  </a:lnTo>
                  <a:lnTo>
                    <a:pt x="2303" y="11781"/>
                  </a:lnTo>
                  <a:lnTo>
                    <a:pt x="2348" y="11961"/>
                  </a:lnTo>
                  <a:lnTo>
                    <a:pt x="2438" y="12142"/>
                  </a:lnTo>
                  <a:lnTo>
                    <a:pt x="2574" y="12277"/>
                  </a:lnTo>
                  <a:lnTo>
                    <a:pt x="2754" y="12413"/>
                  </a:lnTo>
                  <a:lnTo>
                    <a:pt x="2935" y="12503"/>
                  </a:lnTo>
                  <a:lnTo>
                    <a:pt x="3115" y="12548"/>
                  </a:lnTo>
                  <a:lnTo>
                    <a:pt x="3296" y="12593"/>
                  </a:lnTo>
                  <a:lnTo>
                    <a:pt x="3521" y="12593"/>
                  </a:lnTo>
                  <a:lnTo>
                    <a:pt x="3612" y="12548"/>
                  </a:lnTo>
                  <a:lnTo>
                    <a:pt x="3702" y="12548"/>
                  </a:lnTo>
                  <a:lnTo>
                    <a:pt x="3747" y="12458"/>
                  </a:lnTo>
                  <a:lnTo>
                    <a:pt x="3792" y="12368"/>
                  </a:lnTo>
                  <a:lnTo>
                    <a:pt x="3747" y="12277"/>
                  </a:lnTo>
                  <a:lnTo>
                    <a:pt x="3702" y="12187"/>
                  </a:lnTo>
                  <a:lnTo>
                    <a:pt x="3657" y="12142"/>
                  </a:lnTo>
                  <a:lnTo>
                    <a:pt x="3296" y="12142"/>
                  </a:lnTo>
                  <a:lnTo>
                    <a:pt x="3115" y="12097"/>
                  </a:lnTo>
                  <a:lnTo>
                    <a:pt x="2935" y="11961"/>
                  </a:lnTo>
                  <a:lnTo>
                    <a:pt x="2799" y="11781"/>
                  </a:lnTo>
                  <a:lnTo>
                    <a:pt x="2754" y="11555"/>
                  </a:lnTo>
                  <a:lnTo>
                    <a:pt x="2799" y="11329"/>
                  </a:lnTo>
                  <a:lnTo>
                    <a:pt x="2935" y="11149"/>
                  </a:lnTo>
                  <a:lnTo>
                    <a:pt x="3115" y="11013"/>
                  </a:lnTo>
                  <a:lnTo>
                    <a:pt x="3296" y="10968"/>
                  </a:lnTo>
                  <a:lnTo>
                    <a:pt x="3747" y="10968"/>
                  </a:lnTo>
                  <a:lnTo>
                    <a:pt x="3973" y="10878"/>
                  </a:lnTo>
                  <a:lnTo>
                    <a:pt x="4153" y="10788"/>
                  </a:lnTo>
                  <a:lnTo>
                    <a:pt x="4289" y="10652"/>
                  </a:lnTo>
                  <a:lnTo>
                    <a:pt x="4424" y="10517"/>
                  </a:lnTo>
                  <a:lnTo>
                    <a:pt x="4514" y="10336"/>
                  </a:lnTo>
                  <a:lnTo>
                    <a:pt x="4560" y="10156"/>
                  </a:lnTo>
                  <a:lnTo>
                    <a:pt x="4605" y="9930"/>
                  </a:lnTo>
                  <a:lnTo>
                    <a:pt x="4560" y="9750"/>
                  </a:lnTo>
                  <a:lnTo>
                    <a:pt x="4514" y="9524"/>
                  </a:lnTo>
                  <a:lnTo>
                    <a:pt x="4424" y="9344"/>
                  </a:lnTo>
                  <a:lnTo>
                    <a:pt x="4289" y="9208"/>
                  </a:lnTo>
                  <a:lnTo>
                    <a:pt x="4153" y="9073"/>
                  </a:lnTo>
                  <a:lnTo>
                    <a:pt x="3973" y="8982"/>
                  </a:lnTo>
                  <a:lnTo>
                    <a:pt x="3747" y="8937"/>
                  </a:lnTo>
                  <a:lnTo>
                    <a:pt x="3567" y="8892"/>
                  </a:lnTo>
                  <a:lnTo>
                    <a:pt x="1084" y="8892"/>
                  </a:lnTo>
                  <a:lnTo>
                    <a:pt x="1310" y="8486"/>
                  </a:lnTo>
                  <a:lnTo>
                    <a:pt x="2122" y="8441"/>
                  </a:lnTo>
                  <a:lnTo>
                    <a:pt x="2935" y="8305"/>
                  </a:lnTo>
                  <a:lnTo>
                    <a:pt x="3702" y="8080"/>
                  </a:lnTo>
                  <a:lnTo>
                    <a:pt x="4379" y="7809"/>
                  </a:lnTo>
                  <a:lnTo>
                    <a:pt x="4785" y="7628"/>
                  </a:lnTo>
                  <a:lnTo>
                    <a:pt x="5327" y="7764"/>
                  </a:lnTo>
                  <a:lnTo>
                    <a:pt x="5823" y="7854"/>
                  </a:lnTo>
                  <a:lnTo>
                    <a:pt x="6365" y="7809"/>
                  </a:lnTo>
                  <a:lnTo>
                    <a:pt x="6907" y="7719"/>
                  </a:lnTo>
                  <a:lnTo>
                    <a:pt x="7403" y="7538"/>
                  </a:lnTo>
                  <a:lnTo>
                    <a:pt x="7674" y="7403"/>
                  </a:lnTo>
                  <a:lnTo>
                    <a:pt x="7900" y="7267"/>
                  </a:lnTo>
                  <a:lnTo>
                    <a:pt x="8170" y="7087"/>
                  </a:lnTo>
                  <a:lnTo>
                    <a:pt x="8351" y="6861"/>
                  </a:lnTo>
                  <a:close/>
                  <a:moveTo>
                    <a:pt x="813" y="1"/>
                  </a:moveTo>
                  <a:lnTo>
                    <a:pt x="633" y="46"/>
                  </a:lnTo>
                  <a:lnTo>
                    <a:pt x="452" y="136"/>
                  </a:lnTo>
                  <a:lnTo>
                    <a:pt x="272" y="271"/>
                  </a:lnTo>
                  <a:lnTo>
                    <a:pt x="181" y="452"/>
                  </a:lnTo>
                  <a:lnTo>
                    <a:pt x="91" y="587"/>
                  </a:lnTo>
                  <a:lnTo>
                    <a:pt x="1" y="813"/>
                  </a:lnTo>
                  <a:lnTo>
                    <a:pt x="1" y="994"/>
                  </a:lnTo>
                  <a:lnTo>
                    <a:pt x="1" y="1219"/>
                  </a:lnTo>
                  <a:lnTo>
                    <a:pt x="91" y="1400"/>
                  </a:lnTo>
                  <a:lnTo>
                    <a:pt x="181" y="1580"/>
                  </a:lnTo>
                  <a:lnTo>
                    <a:pt x="272" y="1716"/>
                  </a:lnTo>
                  <a:lnTo>
                    <a:pt x="407" y="1851"/>
                  </a:lnTo>
                  <a:lnTo>
                    <a:pt x="588" y="1941"/>
                  </a:lnTo>
                  <a:lnTo>
                    <a:pt x="723" y="1987"/>
                  </a:lnTo>
                  <a:lnTo>
                    <a:pt x="904" y="2032"/>
                  </a:lnTo>
                  <a:lnTo>
                    <a:pt x="904" y="8215"/>
                  </a:lnTo>
                  <a:lnTo>
                    <a:pt x="678" y="8757"/>
                  </a:lnTo>
                  <a:lnTo>
                    <a:pt x="497" y="9344"/>
                  </a:lnTo>
                  <a:lnTo>
                    <a:pt x="362" y="9975"/>
                  </a:lnTo>
                  <a:lnTo>
                    <a:pt x="317" y="10607"/>
                  </a:lnTo>
                  <a:lnTo>
                    <a:pt x="362" y="11149"/>
                  </a:lnTo>
                  <a:lnTo>
                    <a:pt x="407" y="11645"/>
                  </a:lnTo>
                  <a:lnTo>
                    <a:pt x="543" y="12142"/>
                  </a:lnTo>
                  <a:lnTo>
                    <a:pt x="723" y="12593"/>
                  </a:lnTo>
                  <a:lnTo>
                    <a:pt x="949" y="13090"/>
                  </a:lnTo>
                  <a:lnTo>
                    <a:pt x="1174" y="13496"/>
                  </a:lnTo>
                  <a:lnTo>
                    <a:pt x="1490" y="13902"/>
                  </a:lnTo>
                  <a:lnTo>
                    <a:pt x="1851" y="14308"/>
                  </a:lnTo>
                  <a:lnTo>
                    <a:pt x="2213" y="14624"/>
                  </a:lnTo>
                  <a:lnTo>
                    <a:pt x="2619" y="14940"/>
                  </a:lnTo>
                  <a:lnTo>
                    <a:pt x="3025" y="15211"/>
                  </a:lnTo>
                  <a:lnTo>
                    <a:pt x="3476" y="15392"/>
                  </a:lnTo>
                  <a:lnTo>
                    <a:pt x="3973" y="15572"/>
                  </a:lnTo>
                  <a:lnTo>
                    <a:pt x="4469" y="15708"/>
                  </a:lnTo>
                  <a:lnTo>
                    <a:pt x="4966" y="15798"/>
                  </a:lnTo>
                  <a:lnTo>
                    <a:pt x="6049" y="15798"/>
                  </a:lnTo>
                  <a:lnTo>
                    <a:pt x="6546" y="15708"/>
                  </a:lnTo>
                  <a:lnTo>
                    <a:pt x="7042" y="15572"/>
                  </a:lnTo>
                  <a:lnTo>
                    <a:pt x="7538" y="15392"/>
                  </a:lnTo>
                  <a:lnTo>
                    <a:pt x="7990" y="15211"/>
                  </a:lnTo>
                  <a:lnTo>
                    <a:pt x="8396" y="14940"/>
                  </a:lnTo>
                  <a:lnTo>
                    <a:pt x="8802" y="14624"/>
                  </a:lnTo>
                  <a:lnTo>
                    <a:pt x="9163" y="14308"/>
                  </a:lnTo>
                  <a:lnTo>
                    <a:pt x="9524" y="13902"/>
                  </a:lnTo>
                  <a:lnTo>
                    <a:pt x="9840" y="13496"/>
                  </a:lnTo>
                  <a:lnTo>
                    <a:pt x="10111" y="13090"/>
                  </a:lnTo>
                  <a:lnTo>
                    <a:pt x="10292" y="12593"/>
                  </a:lnTo>
                  <a:lnTo>
                    <a:pt x="10472" y="12142"/>
                  </a:lnTo>
                  <a:lnTo>
                    <a:pt x="10608" y="11645"/>
                  </a:lnTo>
                  <a:lnTo>
                    <a:pt x="10698" y="11149"/>
                  </a:lnTo>
                  <a:lnTo>
                    <a:pt x="10698" y="10607"/>
                  </a:lnTo>
                  <a:lnTo>
                    <a:pt x="10698" y="10201"/>
                  </a:lnTo>
                  <a:lnTo>
                    <a:pt x="10608" y="9750"/>
                  </a:lnTo>
                  <a:lnTo>
                    <a:pt x="10517" y="9298"/>
                  </a:lnTo>
                  <a:lnTo>
                    <a:pt x="10427" y="8892"/>
                  </a:lnTo>
                  <a:lnTo>
                    <a:pt x="10247" y="8486"/>
                  </a:lnTo>
                  <a:lnTo>
                    <a:pt x="10066" y="8125"/>
                  </a:lnTo>
                  <a:lnTo>
                    <a:pt x="9795" y="7719"/>
                  </a:lnTo>
                  <a:lnTo>
                    <a:pt x="9570" y="7358"/>
                  </a:lnTo>
                  <a:lnTo>
                    <a:pt x="9118" y="6906"/>
                  </a:lnTo>
                  <a:lnTo>
                    <a:pt x="8667" y="6500"/>
                  </a:lnTo>
                  <a:lnTo>
                    <a:pt x="8125" y="6139"/>
                  </a:lnTo>
                  <a:lnTo>
                    <a:pt x="7584" y="5868"/>
                  </a:lnTo>
                  <a:lnTo>
                    <a:pt x="7132" y="5688"/>
                  </a:lnTo>
                  <a:lnTo>
                    <a:pt x="6681" y="5552"/>
                  </a:lnTo>
                  <a:lnTo>
                    <a:pt x="1897" y="1490"/>
                  </a:lnTo>
                  <a:lnTo>
                    <a:pt x="1987" y="1264"/>
                  </a:lnTo>
                  <a:lnTo>
                    <a:pt x="2032" y="994"/>
                  </a:lnTo>
                  <a:lnTo>
                    <a:pt x="2032" y="813"/>
                  </a:lnTo>
                  <a:lnTo>
                    <a:pt x="1942" y="587"/>
                  </a:lnTo>
                  <a:lnTo>
                    <a:pt x="1851" y="452"/>
                  </a:lnTo>
                  <a:lnTo>
                    <a:pt x="1716" y="271"/>
                  </a:lnTo>
                  <a:lnTo>
                    <a:pt x="1581" y="136"/>
                  </a:lnTo>
                  <a:lnTo>
                    <a:pt x="1400" y="46"/>
                  </a:lnTo>
                  <a:lnTo>
                    <a:pt x="1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4"/>
          <p:cNvGrpSpPr/>
          <p:nvPr/>
        </p:nvGrpSpPr>
        <p:grpSpPr>
          <a:xfrm>
            <a:off x="7376629" y="4077025"/>
            <a:ext cx="1129344" cy="907115"/>
            <a:chOff x="6627131" y="880878"/>
            <a:chExt cx="398737" cy="320264"/>
          </a:xfrm>
        </p:grpSpPr>
        <p:sp>
          <p:nvSpPr>
            <p:cNvPr id="538" name="Google Shape;538;p34"/>
            <p:cNvSpPr/>
            <p:nvPr/>
          </p:nvSpPr>
          <p:spPr>
            <a:xfrm>
              <a:off x="6627131" y="880878"/>
              <a:ext cx="254400" cy="316850"/>
            </a:xfrm>
            <a:custGeom>
              <a:avLst/>
              <a:gdLst/>
              <a:ahLst/>
              <a:cxnLst/>
              <a:rect l="l" t="t" r="r" b="b"/>
              <a:pathLst>
                <a:path w="10176" h="12674" extrusionOk="0">
                  <a:moveTo>
                    <a:pt x="682" y="0"/>
                  </a:moveTo>
                  <a:lnTo>
                    <a:pt x="546" y="46"/>
                  </a:lnTo>
                  <a:lnTo>
                    <a:pt x="410" y="137"/>
                  </a:lnTo>
                  <a:lnTo>
                    <a:pt x="273" y="227"/>
                  </a:lnTo>
                  <a:lnTo>
                    <a:pt x="183" y="364"/>
                  </a:lnTo>
                  <a:lnTo>
                    <a:pt x="92" y="500"/>
                  </a:lnTo>
                  <a:lnTo>
                    <a:pt x="46" y="636"/>
                  </a:lnTo>
                  <a:lnTo>
                    <a:pt x="1" y="818"/>
                  </a:lnTo>
                  <a:lnTo>
                    <a:pt x="1" y="2544"/>
                  </a:lnTo>
                  <a:lnTo>
                    <a:pt x="46" y="3089"/>
                  </a:lnTo>
                  <a:lnTo>
                    <a:pt x="92" y="3543"/>
                  </a:lnTo>
                  <a:lnTo>
                    <a:pt x="183" y="3998"/>
                  </a:lnTo>
                  <a:lnTo>
                    <a:pt x="319" y="4452"/>
                  </a:lnTo>
                  <a:lnTo>
                    <a:pt x="410" y="4861"/>
                  </a:lnTo>
                  <a:lnTo>
                    <a:pt x="455" y="5178"/>
                  </a:lnTo>
                  <a:lnTo>
                    <a:pt x="410" y="5542"/>
                  </a:lnTo>
                  <a:lnTo>
                    <a:pt x="319" y="5905"/>
                  </a:lnTo>
                  <a:lnTo>
                    <a:pt x="137" y="6405"/>
                  </a:lnTo>
                  <a:lnTo>
                    <a:pt x="92" y="6723"/>
                  </a:lnTo>
                  <a:lnTo>
                    <a:pt x="92" y="6995"/>
                  </a:lnTo>
                  <a:lnTo>
                    <a:pt x="137" y="7268"/>
                  </a:lnTo>
                  <a:lnTo>
                    <a:pt x="228" y="7450"/>
                  </a:lnTo>
                  <a:lnTo>
                    <a:pt x="364" y="7677"/>
                  </a:lnTo>
                  <a:lnTo>
                    <a:pt x="501" y="7858"/>
                  </a:lnTo>
                  <a:lnTo>
                    <a:pt x="864" y="8131"/>
                  </a:lnTo>
                  <a:lnTo>
                    <a:pt x="1136" y="8403"/>
                  </a:lnTo>
                  <a:lnTo>
                    <a:pt x="1273" y="8540"/>
                  </a:lnTo>
                  <a:lnTo>
                    <a:pt x="1318" y="8676"/>
                  </a:lnTo>
                  <a:lnTo>
                    <a:pt x="1409" y="8994"/>
                  </a:lnTo>
                  <a:lnTo>
                    <a:pt x="1409" y="9266"/>
                  </a:lnTo>
                  <a:lnTo>
                    <a:pt x="1273" y="9539"/>
                  </a:lnTo>
                  <a:lnTo>
                    <a:pt x="1046" y="9812"/>
                  </a:lnTo>
                  <a:lnTo>
                    <a:pt x="682" y="10220"/>
                  </a:lnTo>
                  <a:lnTo>
                    <a:pt x="410" y="10538"/>
                  </a:lnTo>
                  <a:lnTo>
                    <a:pt x="183" y="10856"/>
                  </a:lnTo>
                  <a:lnTo>
                    <a:pt x="92" y="11038"/>
                  </a:lnTo>
                  <a:lnTo>
                    <a:pt x="46" y="11265"/>
                  </a:lnTo>
                  <a:lnTo>
                    <a:pt x="1" y="11856"/>
                  </a:lnTo>
                  <a:lnTo>
                    <a:pt x="46" y="11992"/>
                  </a:lnTo>
                  <a:lnTo>
                    <a:pt x="92" y="12173"/>
                  </a:lnTo>
                  <a:lnTo>
                    <a:pt x="137" y="12310"/>
                  </a:lnTo>
                  <a:lnTo>
                    <a:pt x="273" y="12446"/>
                  </a:lnTo>
                  <a:lnTo>
                    <a:pt x="410" y="12537"/>
                  </a:lnTo>
                  <a:lnTo>
                    <a:pt x="546" y="12628"/>
                  </a:lnTo>
                  <a:lnTo>
                    <a:pt x="682" y="12673"/>
                  </a:lnTo>
                  <a:lnTo>
                    <a:pt x="1227" y="12673"/>
                  </a:lnTo>
                  <a:lnTo>
                    <a:pt x="1318" y="12628"/>
                  </a:lnTo>
                  <a:lnTo>
                    <a:pt x="1364" y="12537"/>
                  </a:lnTo>
                  <a:lnTo>
                    <a:pt x="1364" y="12491"/>
                  </a:lnTo>
                  <a:lnTo>
                    <a:pt x="1364" y="12446"/>
                  </a:lnTo>
                  <a:lnTo>
                    <a:pt x="1954" y="12446"/>
                  </a:lnTo>
                  <a:lnTo>
                    <a:pt x="1954" y="12491"/>
                  </a:lnTo>
                  <a:lnTo>
                    <a:pt x="2000" y="12537"/>
                  </a:lnTo>
                  <a:lnTo>
                    <a:pt x="2045" y="12628"/>
                  </a:lnTo>
                  <a:lnTo>
                    <a:pt x="2136" y="12673"/>
                  </a:lnTo>
                  <a:lnTo>
                    <a:pt x="9494" y="12673"/>
                  </a:lnTo>
                  <a:lnTo>
                    <a:pt x="9676" y="12628"/>
                  </a:lnTo>
                  <a:lnTo>
                    <a:pt x="9812" y="12537"/>
                  </a:lnTo>
                  <a:lnTo>
                    <a:pt x="9903" y="12446"/>
                  </a:lnTo>
                  <a:lnTo>
                    <a:pt x="10039" y="12310"/>
                  </a:lnTo>
                  <a:lnTo>
                    <a:pt x="10085" y="12173"/>
                  </a:lnTo>
                  <a:lnTo>
                    <a:pt x="10130" y="11992"/>
                  </a:lnTo>
                  <a:lnTo>
                    <a:pt x="10175" y="11856"/>
                  </a:lnTo>
                  <a:lnTo>
                    <a:pt x="10175" y="11083"/>
                  </a:lnTo>
                  <a:lnTo>
                    <a:pt x="10130" y="10765"/>
                  </a:lnTo>
                  <a:lnTo>
                    <a:pt x="10039" y="10357"/>
                  </a:lnTo>
                  <a:lnTo>
                    <a:pt x="9948" y="10084"/>
                  </a:lnTo>
                  <a:lnTo>
                    <a:pt x="9812" y="9812"/>
                  </a:lnTo>
                  <a:lnTo>
                    <a:pt x="9494" y="9403"/>
                  </a:lnTo>
                  <a:lnTo>
                    <a:pt x="9312" y="9130"/>
                  </a:lnTo>
                  <a:lnTo>
                    <a:pt x="9222" y="8903"/>
                  </a:lnTo>
                  <a:lnTo>
                    <a:pt x="9176" y="8767"/>
                  </a:lnTo>
                  <a:lnTo>
                    <a:pt x="9176" y="8631"/>
                  </a:lnTo>
                  <a:lnTo>
                    <a:pt x="9222" y="8494"/>
                  </a:lnTo>
                  <a:lnTo>
                    <a:pt x="9312" y="8313"/>
                  </a:lnTo>
                  <a:lnTo>
                    <a:pt x="9676" y="7722"/>
                  </a:lnTo>
                  <a:lnTo>
                    <a:pt x="9994" y="7177"/>
                  </a:lnTo>
                  <a:lnTo>
                    <a:pt x="10085" y="6950"/>
                  </a:lnTo>
                  <a:lnTo>
                    <a:pt x="10130" y="6723"/>
                  </a:lnTo>
                  <a:lnTo>
                    <a:pt x="10130" y="6496"/>
                  </a:lnTo>
                  <a:lnTo>
                    <a:pt x="10130" y="6223"/>
                  </a:lnTo>
                  <a:lnTo>
                    <a:pt x="10039" y="5633"/>
                  </a:lnTo>
                  <a:lnTo>
                    <a:pt x="9948" y="5178"/>
                  </a:lnTo>
                  <a:lnTo>
                    <a:pt x="9903" y="4815"/>
                  </a:lnTo>
                  <a:lnTo>
                    <a:pt x="9903" y="4497"/>
                  </a:lnTo>
                  <a:lnTo>
                    <a:pt x="9948" y="4225"/>
                  </a:lnTo>
                  <a:lnTo>
                    <a:pt x="10039" y="3634"/>
                  </a:lnTo>
                  <a:lnTo>
                    <a:pt x="10130" y="2953"/>
                  </a:lnTo>
                  <a:lnTo>
                    <a:pt x="10175" y="2362"/>
                  </a:lnTo>
                  <a:lnTo>
                    <a:pt x="10130" y="2271"/>
                  </a:lnTo>
                  <a:lnTo>
                    <a:pt x="10085" y="2226"/>
                  </a:lnTo>
                  <a:lnTo>
                    <a:pt x="10039" y="2135"/>
                  </a:lnTo>
                  <a:lnTo>
                    <a:pt x="9948" y="2135"/>
                  </a:lnTo>
                  <a:lnTo>
                    <a:pt x="9948" y="1545"/>
                  </a:lnTo>
                  <a:lnTo>
                    <a:pt x="10039" y="1499"/>
                  </a:lnTo>
                  <a:lnTo>
                    <a:pt x="10130" y="1454"/>
                  </a:lnTo>
                  <a:lnTo>
                    <a:pt x="10175" y="1408"/>
                  </a:lnTo>
                  <a:lnTo>
                    <a:pt x="10175" y="1318"/>
                  </a:lnTo>
                  <a:lnTo>
                    <a:pt x="10175" y="1045"/>
                  </a:lnTo>
                  <a:lnTo>
                    <a:pt x="10175" y="818"/>
                  </a:lnTo>
                  <a:lnTo>
                    <a:pt x="10175" y="636"/>
                  </a:lnTo>
                  <a:lnTo>
                    <a:pt x="10130" y="500"/>
                  </a:lnTo>
                  <a:lnTo>
                    <a:pt x="10039" y="364"/>
                  </a:lnTo>
                  <a:lnTo>
                    <a:pt x="9948" y="227"/>
                  </a:lnTo>
                  <a:lnTo>
                    <a:pt x="9812" y="137"/>
                  </a:lnTo>
                  <a:lnTo>
                    <a:pt x="9676" y="46"/>
                  </a:lnTo>
                  <a:lnTo>
                    <a:pt x="9494" y="0"/>
                  </a:lnTo>
                  <a:lnTo>
                    <a:pt x="8359" y="0"/>
                  </a:lnTo>
                  <a:lnTo>
                    <a:pt x="8177" y="46"/>
                  </a:lnTo>
                  <a:lnTo>
                    <a:pt x="8041" y="91"/>
                  </a:lnTo>
                  <a:lnTo>
                    <a:pt x="7904" y="182"/>
                  </a:lnTo>
                  <a:lnTo>
                    <a:pt x="7814" y="318"/>
                  </a:lnTo>
                  <a:lnTo>
                    <a:pt x="7723" y="455"/>
                  </a:lnTo>
                  <a:lnTo>
                    <a:pt x="7677" y="636"/>
                  </a:lnTo>
                  <a:lnTo>
                    <a:pt x="7677" y="818"/>
                  </a:lnTo>
                  <a:lnTo>
                    <a:pt x="7677" y="3180"/>
                  </a:lnTo>
                  <a:lnTo>
                    <a:pt x="7632" y="3316"/>
                  </a:lnTo>
                  <a:lnTo>
                    <a:pt x="7586" y="3452"/>
                  </a:lnTo>
                  <a:lnTo>
                    <a:pt x="7450" y="3543"/>
                  </a:lnTo>
                  <a:lnTo>
                    <a:pt x="7268" y="3589"/>
                  </a:lnTo>
                  <a:lnTo>
                    <a:pt x="6496" y="3725"/>
                  </a:lnTo>
                  <a:lnTo>
                    <a:pt x="6087" y="3770"/>
                  </a:lnTo>
                  <a:lnTo>
                    <a:pt x="5724" y="3816"/>
                  </a:lnTo>
                  <a:lnTo>
                    <a:pt x="5270" y="3770"/>
                  </a:lnTo>
                  <a:lnTo>
                    <a:pt x="4634" y="3680"/>
                  </a:lnTo>
                  <a:lnTo>
                    <a:pt x="4043" y="3589"/>
                  </a:lnTo>
                  <a:lnTo>
                    <a:pt x="3544" y="3543"/>
                  </a:lnTo>
                  <a:lnTo>
                    <a:pt x="2726" y="3543"/>
                  </a:lnTo>
                  <a:lnTo>
                    <a:pt x="2635" y="3452"/>
                  </a:lnTo>
                  <a:lnTo>
                    <a:pt x="2545" y="3316"/>
                  </a:lnTo>
                  <a:lnTo>
                    <a:pt x="2499" y="3180"/>
                  </a:lnTo>
                  <a:lnTo>
                    <a:pt x="2499" y="818"/>
                  </a:lnTo>
                  <a:lnTo>
                    <a:pt x="2499" y="636"/>
                  </a:lnTo>
                  <a:lnTo>
                    <a:pt x="2454" y="455"/>
                  </a:lnTo>
                  <a:lnTo>
                    <a:pt x="2408" y="318"/>
                  </a:lnTo>
                  <a:lnTo>
                    <a:pt x="2317" y="182"/>
                  </a:lnTo>
                  <a:lnTo>
                    <a:pt x="2181" y="91"/>
                  </a:lnTo>
                  <a:lnTo>
                    <a:pt x="2045" y="46"/>
                  </a:lnTo>
                  <a:lnTo>
                    <a:pt x="1863"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6899681" y="914953"/>
              <a:ext cx="126075" cy="286175"/>
            </a:xfrm>
            <a:custGeom>
              <a:avLst/>
              <a:gdLst/>
              <a:ahLst/>
              <a:cxnLst/>
              <a:rect l="l" t="t" r="r" b="b"/>
              <a:pathLst>
                <a:path w="5043" h="11447" extrusionOk="0">
                  <a:moveTo>
                    <a:pt x="1499" y="0"/>
                  </a:moveTo>
                  <a:lnTo>
                    <a:pt x="1408" y="45"/>
                  </a:lnTo>
                  <a:lnTo>
                    <a:pt x="1317" y="91"/>
                  </a:lnTo>
                  <a:lnTo>
                    <a:pt x="1272" y="182"/>
                  </a:lnTo>
                  <a:lnTo>
                    <a:pt x="1272" y="273"/>
                  </a:lnTo>
                  <a:lnTo>
                    <a:pt x="1272" y="1408"/>
                  </a:lnTo>
                  <a:lnTo>
                    <a:pt x="1000" y="1590"/>
                  </a:lnTo>
                  <a:lnTo>
                    <a:pt x="772" y="1772"/>
                  </a:lnTo>
                  <a:lnTo>
                    <a:pt x="545" y="2044"/>
                  </a:lnTo>
                  <a:lnTo>
                    <a:pt x="318" y="2317"/>
                  </a:lnTo>
                  <a:lnTo>
                    <a:pt x="318" y="2407"/>
                  </a:lnTo>
                  <a:lnTo>
                    <a:pt x="318" y="2498"/>
                  </a:lnTo>
                  <a:lnTo>
                    <a:pt x="364" y="2589"/>
                  </a:lnTo>
                  <a:lnTo>
                    <a:pt x="409" y="2635"/>
                  </a:lnTo>
                  <a:lnTo>
                    <a:pt x="454" y="2635"/>
                  </a:lnTo>
                  <a:lnTo>
                    <a:pt x="409" y="2771"/>
                  </a:lnTo>
                  <a:lnTo>
                    <a:pt x="364" y="2998"/>
                  </a:lnTo>
                  <a:lnTo>
                    <a:pt x="318" y="3225"/>
                  </a:lnTo>
                  <a:lnTo>
                    <a:pt x="182" y="3225"/>
                  </a:lnTo>
                  <a:lnTo>
                    <a:pt x="136" y="3316"/>
                  </a:lnTo>
                  <a:lnTo>
                    <a:pt x="91" y="3361"/>
                  </a:lnTo>
                  <a:lnTo>
                    <a:pt x="91" y="3452"/>
                  </a:lnTo>
                  <a:lnTo>
                    <a:pt x="91" y="3815"/>
                  </a:lnTo>
                  <a:lnTo>
                    <a:pt x="182" y="4270"/>
                  </a:lnTo>
                  <a:lnTo>
                    <a:pt x="318" y="4951"/>
                  </a:lnTo>
                  <a:lnTo>
                    <a:pt x="500" y="5632"/>
                  </a:lnTo>
                  <a:lnTo>
                    <a:pt x="591" y="6041"/>
                  </a:lnTo>
                  <a:lnTo>
                    <a:pt x="682" y="6450"/>
                  </a:lnTo>
                  <a:lnTo>
                    <a:pt x="682" y="6768"/>
                  </a:lnTo>
                  <a:lnTo>
                    <a:pt x="591" y="6995"/>
                  </a:lnTo>
                  <a:lnTo>
                    <a:pt x="454" y="7177"/>
                  </a:lnTo>
                  <a:lnTo>
                    <a:pt x="273" y="7495"/>
                  </a:lnTo>
                  <a:lnTo>
                    <a:pt x="182" y="7676"/>
                  </a:lnTo>
                  <a:lnTo>
                    <a:pt x="91" y="7903"/>
                  </a:lnTo>
                  <a:lnTo>
                    <a:pt x="46" y="8176"/>
                  </a:lnTo>
                  <a:lnTo>
                    <a:pt x="0" y="8494"/>
                  </a:lnTo>
                  <a:lnTo>
                    <a:pt x="0" y="9266"/>
                  </a:lnTo>
                  <a:lnTo>
                    <a:pt x="0" y="10674"/>
                  </a:lnTo>
                  <a:lnTo>
                    <a:pt x="46" y="10810"/>
                  </a:lnTo>
                  <a:lnTo>
                    <a:pt x="91" y="10992"/>
                  </a:lnTo>
                  <a:lnTo>
                    <a:pt x="136" y="11083"/>
                  </a:lnTo>
                  <a:lnTo>
                    <a:pt x="227" y="11219"/>
                  </a:lnTo>
                  <a:lnTo>
                    <a:pt x="364" y="11310"/>
                  </a:lnTo>
                  <a:lnTo>
                    <a:pt x="500" y="11401"/>
                  </a:lnTo>
                  <a:lnTo>
                    <a:pt x="636" y="11446"/>
                  </a:lnTo>
                  <a:lnTo>
                    <a:pt x="3770" y="11446"/>
                  </a:lnTo>
                  <a:lnTo>
                    <a:pt x="3907" y="11401"/>
                  </a:lnTo>
                  <a:lnTo>
                    <a:pt x="4043" y="11310"/>
                  </a:lnTo>
                  <a:lnTo>
                    <a:pt x="4179" y="11219"/>
                  </a:lnTo>
                  <a:lnTo>
                    <a:pt x="4270" y="11083"/>
                  </a:lnTo>
                  <a:lnTo>
                    <a:pt x="4315" y="10992"/>
                  </a:lnTo>
                  <a:lnTo>
                    <a:pt x="4361" y="10810"/>
                  </a:lnTo>
                  <a:lnTo>
                    <a:pt x="4361" y="10674"/>
                  </a:lnTo>
                  <a:lnTo>
                    <a:pt x="4361" y="9902"/>
                  </a:lnTo>
                  <a:lnTo>
                    <a:pt x="4361" y="9811"/>
                  </a:lnTo>
                  <a:lnTo>
                    <a:pt x="4315" y="9720"/>
                  </a:lnTo>
                  <a:lnTo>
                    <a:pt x="4224" y="9675"/>
                  </a:lnTo>
                  <a:lnTo>
                    <a:pt x="4134" y="9630"/>
                  </a:lnTo>
                  <a:lnTo>
                    <a:pt x="4134" y="9357"/>
                  </a:lnTo>
                  <a:lnTo>
                    <a:pt x="4134" y="9084"/>
                  </a:lnTo>
                  <a:lnTo>
                    <a:pt x="4224" y="9084"/>
                  </a:lnTo>
                  <a:lnTo>
                    <a:pt x="4270" y="8994"/>
                  </a:lnTo>
                  <a:lnTo>
                    <a:pt x="4361" y="8948"/>
                  </a:lnTo>
                  <a:lnTo>
                    <a:pt x="4361" y="8857"/>
                  </a:lnTo>
                  <a:lnTo>
                    <a:pt x="4361" y="8676"/>
                  </a:lnTo>
                  <a:lnTo>
                    <a:pt x="4406" y="8358"/>
                  </a:lnTo>
                  <a:lnTo>
                    <a:pt x="4452" y="8085"/>
                  </a:lnTo>
                  <a:lnTo>
                    <a:pt x="4542" y="7858"/>
                  </a:lnTo>
                  <a:lnTo>
                    <a:pt x="4724" y="7586"/>
                  </a:lnTo>
                  <a:lnTo>
                    <a:pt x="4906" y="7222"/>
                  </a:lnTo>
                  <a:lnTo>
                    <a:pt x="4997" y="7040"/>
                  </a:lnTo>
                  <a:lnTo>
                    <a:pt x="5042" y="6859"/>
                  </a:lnTo>
                  <a:lnTo>
                    <a:pt x="5042" y="6632"/>
                  </a:lnTo>
                  <a:lnTo>
                    <a:pt x="5042" y="6359"/>
                  </a:lnTo>
                  <a:lnTo>
                    <a:pt x="4951" y="6041"/>
                  </a:lnTo>
                  <a:lnTo>
                    <a:pt x="4860" y="5678"/>
                  </a:lnTo>
                  <a:lnTo>
                    <a:pt x="4679" y="5133"/>
                  </a:lnTo>
                  <a:lnTo>
                    <a:pt x="4497" y="4724"/>
                  </a:lnTo>
                  <a:lnTo>
                    <a:pt x="4406" y="4361"/>
                  </a:lnTo>
                  <a:lnTo>
                    <a:pt x="4361" y="3997"/>
                  </a:lnTo>
                  <a:lnTo>
                    <a:pt x="4361" y="3543"/>
                  </a:lnTo>
                  <a:lnTo>
                    <a:pt x="4361" y="3180"/>
                  </a:lnTo>
                  <a:lnTo>
                    <a:pt x="4270" y="2862"/>
                  </a:lnTo>
                  <a:lnTo>
                    <a:pt x="4134" y="2544"/>
                  </a:lnTo>
                  <a:lnTo>
                    <a:pt x="3997" y="2226"/>
                  </a:lnTo>
                  <a:lnTo>
                    <a:pt x="3816" y="1999"/>
                  </a:lnTo>
                  <a:lnTo>
                    <a:pt x="3634" y="1772"/>
                  </a:lnTo>
                  <a:lnTo>
                    <a:pt x="3407" y="1544"/>
                  </a:lnTo>
                  <a:lnTo>
                    <a:pt x="3134" y="1408"/>
                  </a:lnTo>
                  <a:lnTo>
                    <a:pt x="3134" y="273"/>
                  </a:lnTo>
                  <a:lnTo>
                    <a:pt x="3134" y="182"/>
                  </a:lnTo>
                  <a:lnTo>
                    <a:pt x="3044" y="91"/>
                  </a:lnTo>
                  <a:lnTo>
                    <a:pt x="2998" y="45"/>
                  </a:lnTo>
                  <a:lnTo>
                    <a:pt x="2907"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6937274" y="920607"/>
              <a:ext cx="35224" cy="36381"/>
            </a:xfrm>
            <a:custGeom>
              <a:avLst/>
              <a:gdLst/>
              <a:ahLst/>
              <a:cxnLst/>
              <a:rect l="l" t="t" r="r" b="b"/>
              <a:pathLst>
                <a:path w="1400" h="1446" extrusionOk="0">
                  <a:moveTo>
                    <a:pt x="1399" y="1445"/>
                  </a:moveTo>
                  <a:lnTo>
                    <a:pt x="1399" y="272"/>
                  </a:lnTo>
                  <a:lnTo>
                    <a:pt x="1399" y="272"/>
                  </a:lnTo>
                  <a:lnTo>
                    <a:pt x="1399" y="136"/>
                  </a:lnTo>
                  <a:lnTo>
                    <a:pt x="1354" y="91"/>
                  </a:lnTo>
                  <a:lnTo>
                    <a:pt x="1264" y="46"/>
                  </a:lnTo>
                  <a:lnTo>
                    <a:pt x="1174" y="1"/>
                  </a:lnTo>
                  <a:lnTo>
                    <a:pt x="271" y="1"/>
                  </a:lnTo>
                  <a:lnTo>
                    <a:pt x="271" y="1"/>
                  </a:lnTo>
                  <a:lnTo>
                    <a:pt x="181" y="46"/>
                  </a:lnTo>
                  <a:lnTo>
                    <a:pt x="90" y="91"/>
                  </a:lnTo>
                  <a:lnTo>
                    <a:pt x="45" y="136"/>
                  </a:lnTo>
                  <a:lnTo>
                    <a:pt x="0" y="272"/>
                  </a:lnTo>
                  <a:lnTo>
                    <a:pt x="0" y="1445"/>
                  </a:lnTo>
                  <a:lnTo>
                    <a:pt x="1399" y="14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6906604" y="953541"/>
              <a:ext cx="113572" cy="240781"/>
            </a:xfrm>
            <a:custGeom>
              <a:avLst/>
              <a:gdLst/>
              <a:ahLst/>
              <a:cxnLst/>
              <a:rect l="l" t="t" r="r" b="b"/>
              <a:pathLst>
                <a:path w="4514" h="9570" extrusionOk="0">
                  <a:moveTo>
                    <a:pt x="4514" y="5011"/>
                  </a:moveTo>
                  <a:lnTo>
                    <a:pt x="4514" y="5011"/>
                  </a:lnTo>
                  <a:lnTo>
                    <a:pt x="4514" y="5282"/>
                  </a:lnTo>
                  <a:lnTo>
                    <a:pt x="4424" y="5462"/>
                  </a:lnTo>
                  <a:lnTo>
                    <a:pt x="4243" y="5868"/>
                  </a:lnTo>
                  <a:lnTo>
                    <a:pt x="4017" y="6274"/>
                  </a:lnTo>
                  <a:lnTo>
                    <a:pt x="3927" y="6545"/>
                  </a:lnTo>
                  <a:lnTo>
                    <a:pt x="3882" y="6861"/>
                  </a:lnTo>
                  <a:lnTo>
                    <a:pt x="3882" y="6861"/>
                  </a:lnTo>
                  <a:lnTo>
                    <a:pt x="3837" y="7764"/>
                  </a:lnTo>
                  <a:lnTo>
                    <a:pt x="3882" y="8621"/>
                  </a:lnTo>
                  <a:lnTo>
                    <a:pt x="3882" y="9073"/>
                  </a:lnTo>
                  <a:lnTo>
                    <a:pt x="3882" y="9073"/>
                  </a:lnTo>
                  <a:lnTo>
                    <a:pt x="3837" y="9253"/>
                  </a:lnTo>
                  <a:lnTo>
                    <a:pt x="3702" y="9434"/>
                  </a:lnTo>
                  <a:lnTo>
                    <a:pt x="3521" y="9524"/>
                  </a:lnTo>
                  <a:lnTo>
                    <a:pt x="3340" y="9569"/>
                  </a:lnTo>
                  <a:lnTo>
                    <a:pt x="497" y="9569"/>
                  </a:lnTo>
                  <a:lnTo>
                    <a:pt x="497" y="9569"/>
                  </a:lnTo>
                  <a:lnTo>
                    <a:pt x="316" y="9524"/>
                  </a:lnTo>
                  <a:lnTo>
                    <a:pt x="136" y="9434"/>
                  </a:lnTo>
                  <a:lnTo>
                    <a:pt x="46" y="9253"/>
                  </a:lnTo>
                  <a:lnTo>
                    <a:pt x="0" y="9073"/>
                  </a:lnTo>
                  <a:lnTo>
                    <a:pt x="0" y="9073"/>
                  </a:lnTo>
                  <a:lnTo>
                    <a:pt x="0" y="7674"/>
                  </a:lnTo>
                  <a:lnTo>
                    <a:pt x="0" y="6906"/>
                  </a:lnTo>
                  <a:lnTo>
                    <a:pt x="46" y="6365"/>
                  </a:lnTo>
                  <a:lnTo>
                    <a:pt x="46" y="6365"/>
                  </a:lnTo>
                  <a:lnTo>
                    <a:pt x="181" y="6094"/>
                  </a:lnTo>
                  <a:lnTo>
                    <a:pt x="271" y="5868"/>
                  </a:lnTo>
                  <a:lnTo>
                    <a:pt x="542" y="5507"/>
                  </a:lnTo>
                  <a:lnTo>
                    <a:pt x="632" y="5327"/>
                  </a:lnTo>
                  <a:lnTo>
                    <a:pt x="677" y="5101"/>
                  </a:lnTo>
                  <a:lnTo>
                    <a:pt x="632" y="4785"/>
                  </a:lnTo>
                  <a:lnTo>
                    <a:pt x="587" y="4379"/>
                  </a:lnTo>
                  <a:lnTo>
                    <a:pt x="587" y="4379"/>
                  </a:lnTo>
                  <a:lnTo>
                    <a:pt x="452" y="3927"/>
                  </a:lnTo>
                  <a:lnTo>
                    <a:pt x="316" y="3431"/>
                  </a:lnTo>
                  <a:lnTo>
                    <a:pt x="316" y="3431"/>
                  </a:lnTo>
                  <a:lnTo>
                    <a:pt x="91" y="2167"/>
                  </a:lnTo>
                  <a:lnTo>
                    <a:pt x="91" y="2167"/>
                  </a:lnTo>
                  <a:lnTo>
                    <a:pt x="46" y="1896"/>
                  </a:lnTo>
                  <a:lnTo>
                    <a:pt x="46" y="1671"/>
                  </a:lnTo>
                  <a:lnTo>
                    <a:pt x="91" y="1445"/>
                  </a:lnTo>
                  <a:lnTo>
                    <a:pt x="136" y="1219"/>
                  </a:lnTo>
                  <a:lnTo>
                    <a:pt x="226" y="994"/>
                  </a:lnTo>
                  <a:lnTo>
                    <a:pt x="316" y="768"/>
                  </a:lnTo>
                  <a:lnTo>
                    <a:pt x="497" y="587"/>
                  </a:lnTo>
                  <a:lnTo>
                    <a:pt x="677" y="362"/>
                  </a:lnTo>
                  <a:lnTo>
                    <a:pt x="677" y="362"/>
                  </a:lnTo>
                  <a:lnTo>
                    <a:pt x="948" y="181"/>
                  </a:lnTo>
                  <a:lnTo>
                    <a:pt x="1219" y="1"/>
                  </a:lnTo>
                  <a:lnTo>
                    <a:pt x="2618" y="1"/>
                  </a:lnTo>
                  <a:lnTo>
                    <a:pt x="2618" y="1"/>
                  </a:lnTo>
                  <a:lnTo>
                    <a:pt x="2979" y="181"/>
                  </a:lnTo>
                  <a:lnTo>
                    <a:pt x="3250" y="452"/>
                  </a:lnTo>
                  <a:lnTo>
                    <a:pt x="3521" y="768"/>
                  </a:lnTo>
                  <a:lnTo>
                    <a:pt x="3702" y="1129"/>
                  </a:lnTo>
                  <a:lnTo>
                    <a:pt x="3476" y="2799"/>
                  </a:lnTo>
                  <a:lnTo>
                    <a:pt x="4017" y="4424"/>
                  </a:lnTo>
                  <a:lnTo>
                    <a:pt x="4514" y="50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907736" y="954673"/>
              <a:ext cx="112440" cy="239649"/>
            </a:xfrm>
            <a:custGeom>
              <a:avLst/>
              <a:gdLst/>
              <a:ahLst/>
              <a:cxnLst/>
              <a:rect l="l" t="t" r="r" b="b"/>
              <a:pathLst>
                <a:path w="4469" h="9525" extrusionOk="0">
                  <a:moveTo>
                    <a:pt x="4469" y="4966"/>
                  </a:moveTo>
                  <a:lnTo>
                    <a:pt x="4469" y="4966"/>
                  </a:lnTo>
                  <a:lnTo>
                    <a:pt x="4469" y="5237"/>
                  </a:lnTo>
                  <a:lnTo>
                    <a:pt x="4379" y="5462"/>
                  </a:lnTo>
                  <a:lnTo>
                    <a:pt x="4198" y="5823"/>
                  </a:lnTo>
                  <a:lnTo>
                    <a:pt x="3972" y="6229"/>
                  </a:lnTo>
                  <a:lnTo>
                    <a:pt x="3882" y="6500"/>
                  </a:lnTo>
                  <a:lnTo>
                    <a:pt x="3837" y="6816"/>
                  </a:lnTo>
                  <a:lnTo>
                    <a:pt x="3837" y="6816"/>
                  </a:lnTo>
                  <a:lnTo>
                    <a:pt x="3792" y="7719"/>
                  </a:lnTo>
                  <a:lnTo>
                    <a:pt x="3837" y="8622"/>
                  </a:lnTo>
                  <a:lnTo>
                    <a:pt x="3837" y="9028"/>
                  </a:lnTo>
                  <a:lnTo>
                    <a:pt x="3837" y="9028"/>
                  </a:lnTo>
                  <a:lnTo>
                    <a:pt x="3792" y="9208"/>
                  </a:lnTo>
                  <a:lnTo>
                    <a:pt x="3657" y="9389"/>
                  </a:lnTo>
                  <a:lnTo>
                    <a:pt x="3521" y="9479"/>
                  </a:lnTo>
                  <a:lnTo>
                    <a:pt x="3295" y="9524"/>
                  </a:lnTo>
                  <a:lnTo>
                    <a:pt x="497" y="9524"/>
                  </a:lnTo>
                  <a:lnTo>
                    <a:pt x="497" y="9524"/>
                  </a:lnTo>
                  <a:lnTo>
                    <a:pt x="317" y="9479"/>
                  </a:lnTo>
                  <a:lnTo>
                    <a:pt x="136" y="9389"/>
                  </a:lnTo>
                  <a:lnTo>
                    <a:pt x="46" y="9208"/>
                  </a:lnTo>
                  <a:lnTo>
                    <a:pt x="1" y="9028"/>
                  </a:lnTo>
                  <a:lnTo>
                    <a:pt x="1" y="9028"/>
                  </a:lnTo>
                  <a:lnTo>
                    <a:pt x="1" y="8802"/>
                  </a:lnTo>
                  <a:lnTo>
                    <a:pt x="2528" y="8802"/>
                  </a:lnTo>
                  <a:lnTo>
                    <a:pt x="2528" y="8802"/>
                  </a:lnTo>
                  <a:lnTo>
                    <a:pt x="2754" y="8757"/>
                  </a:lnTo>
                  <a:lnTo>
                    <a:pt x="2934" y="8667"/>
                  </a:lnTo>
                  <a:lnTo>
                    <a:pt x="3025" y="8486"/>
                  </a:lnTo>
                  <a:lnTo>
                    <a:pt x="3070" y="8261"/>
                  </a:lnTo>
                  <a:lnTo>
                    <a:pt x="3070" y="8261"/>
                  </a:lnTo>
                  <a:lnTo>
                    <a:pt x="3070" y="7538"/>
                  </a:lnTo>
                  <a:lnTo>
                    <a:pt x="3070" y="6816"/>
                  </a:lnTo>
                  <a:lnTo>
                    <a:pt x="3070" y="6816"/>
                  </a:lnTo>
                  <a:lnTo>
                    <a:pt x="3160" y="6410"/>
                  </a:lnTo>
                  <a:lnTo>
                    <a:pt x="3250" y="6094"/>
                  </a:lnTo>
                  <a:lnTo>
                    <a:pt x="3566" y="5598"/>
                  </a:lnTo>
                  <a:lnTo>
                    <a:pt x="3657" y="5327"/>
                  </a:lnTo>
                  <a:lnTo>
                    <a:pt x="3747" y="5011"/>
                  </a:lnTo>
                  <a:lnTo>
                    <a:pt x="3702" y="4650"/>
                  </a:lnTo>
                  <a:lnTo>
                    <a:pt x="3566" y="4108"/>
                  </a:lnTo>
                  <a:lnTo>
                    <a:pt x="3566" y="4108"/>
                  </a:lnTo>
                  <a:lnTo>
                    <a:pt x="3341" y="3521"/>
                  </a:lnTo>
                  <a:lnTo>
                    <a:pt x="3205" y="3115"/>
                  </a:lnTo>
                  <a:lnTo>
                    <a:pt x="3115" y="2619"/>
                  </a:lnTo>
                  <a:lnTo>
                    <a:pt x="3070" y="1942"/>
                  </a:lnTo>
                  <a:lnTo>
                    <a:pt x="3070" y="1942"/>
                  </a:lnTo>
                  <a:lnTo>
                    <a:pt x="3025" y="1626"/>
                  </a:lnTo>
                  <a:lnTo>
                    <a:pt x="2980" y="1310"/>
                  </a:lnTo>
                  <a:lnTo>
                    <a:pt x="2889" y="1039"/>
                  </a:lnTo>
                  <a:lnTo>
                    <a:pt x="2709" y="768"/>
                  </a:lnTo>
                  <a:lnTo>
                    <a:pt x="2528" y="497"/>
                  </a:lnTo>
                  <a:lnTo>
                    <a:pt x="2348" y="317"/>
                  </a:lnTo>
                  <a:lnTo>
                    <a:pt x="2077" y="136"/>
                  </a:lnTo>
                  <a:lnTo>
                    <a:pt x="1851" y="1"/>
                  </a:lnTo>
                  <a:lnTo>
                    <a:pt x="1174" y="1"/>
                  </a:lnTo>
                  <a:lnTo>
                    <a:pt x="2573" y="1"/>
                  </a:lnTo>
                  <a:lnTo>
                    <a:pt x="2573" y="1"/>
                  </a:lnTo>
                  <a:lnTo>
                    <a:pt x="2934" y="181"/>
                  </a:lnTo>
                  <a:lnTo>
                    <a:pt x="3205" y="407"/>
                  </a:lnTo>
                  <a:lnTo>
                    <a:pt x="3476" y="723"/>
                  </a:lnTo>
                  <a:lnTo>
                    <a:pt x="3657" y="1084"/>
                  </a:lnTo>
                  <a:lnTo>
                    <a:pt x="3431" y="2754"/>
                  </a:lnTo>
                  <a:lnTo>
                    <a:pt x="3972" y="4379"/>
                  </a:lnTo>
                  <a:lnTo>
                    <a:pt x="4469" y="496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632919" y="886541"/>
              <a:ext cx="243046" cy="305518"/>
            </a:xfrm>
            <a:custGeom>
              <a:avLst/>
              <a:gdLst/>
              <a:ahLst/>
              <a:cxnLst/>
              <a:rect l="l" t="t" r="r" b="b"/>
              <a:pathLst>
                <a:path w="9660" h="12143" extrusionOk="0">
                  <a:moveTo>
                    <a:pt x="633" y="1"/>
                  </a:moveTo>
                  <a:lnTo>
                    <a:pt x="1445" y="1"/>
                  </a:lnTo>
                  <a:lnTo>
                    <a:pt x="1445" y="1"/>
                  </a:lnTo>
                  <a:lnTo>
                    <a:pt x="1671" y="46"/>
                  </a:lnTo>
                  <a:lnTo>
                    <a:pt x="1897" y="136"/>
                  </a:lnTo>
                  <a:lnTo>
                    <a:pt x="1987" y="362"/>
                  </a:lnTo>
                  <a:lnTo>
                    <a:pt x="2032" y="588"/>
                  </a:lnTo>
                  <a:lnTo>
                    <a:pt x="2032" y="2935"/>
                  </a:lnTo>
                  <a:lnTo>
                    <a:pt x="2032" y="2935"/>
                  </a:lnTo>
                  <a:lnTo>
                    <a:pt x="2077" y="3160"/>
                  </a:lnTo>
                  <a:lnTo>
                    <a:pt x="2213" y="3386"/>
                  </a:lnTo>
                  <a:lnTo>
                    <a:pt x="2393" y="3521"/>
                  </a:lnTo>
                  <a:lnTo>
                    <a:pt x="2619" y="3566"/>
                  </a:lnTo>
                  <a:lnTo>
                    <a:pt x="2619" y="3566"/>
                  </a:lnTo>
                  <a:lnTo>
                    <a:pt x="3476" y="3566"/>
                  </a:lnTo>
                  <a:lnTo>
                    <a:pt x="3883" y="3612"/>
                  </a:lnTo>
                  <a:lnTo>
                    <a:pt x="4334" y="3657"/>
                  </a:lnTo>
                  <a:lnTo>
                    <a:pt x="4334" y="3657"/>
                  </a:lnTo>
                  <a:lnTo>
                    <a:pt x="5146" y="3792"/>
                  </a:lnTo>
                  <a:lnTo>
                    <a:pt x="5462" y="3792"/>
                  </a:lnTo>
                  <a:lnTo>
                    <a:pt x="5733" y="3792"/>
                  </a:lnTo>
                  <a:lnTo>
                    <a:pt x="6275" y="3702"/>
                  </a:lnTo>
                  <a:lnTo>
                    <a:pt x="7042" y="3566"/>
                  </a:lnTo>
                  <a:lnTo>
                    <a:pt x="7042" y="3566"/>
                  </a:lnTo>
                  <a:lnTo>
                    <a:pt x="7268" y="3476"/>
                  </a:lnTo>
                  <a:lnTo>
                    <a:pt x="7448" y="3386"/>
                  </a:lnTo>
                  <a:lnTo>
                    <a:pt x="7584" y="3205"/>
                  </a:lnTo>
                  <a:lnTo>
                    <a:pt x="7629" y="2935"/>
                  </a:lnTo>
                  <a:lnTo>
                    <a:pt x="7629" y="588"/>
                  </a:lnTo>
                  <a:lnTo>
                    <a:pt x="7629" y="588"/>
                  </a:lnTo>
                  <a:lnTo>
                    <a:pt x="7674" y="362"/>
                  </a:lnTo>
                  <a:lnTo>
                    <a:pt x="7764" y="136"/>
                  </a:lnTo>
                  <a:lnTo>
                    <a:pt x="7945" y="46"/>
                  </a:lnTo>
                  <a:lnTo>
                    <a:pt x="8215" y="1"/>
                  </a:lnTo>
                  <a:lnTo>
                    <a:pt x="9028" y="1"/>
                  </a:lnTo>
                  <a:lnTo>
                    <a:pt x="9028" y="1"/>
                  </a:lnTo>
                  <a:lnTo>
                    <a:pt x="9299" y="46"/>
                  </a:lnTo>
                  <a:lnTo>
                    <a:pt x="9479" y="181"/>
                  </a:lnTo>
                  <a:lnTo>
                    <a:pt x="9615" y="362"/>
                  </a:lnTo>
                  <a:lnTo>
                    <a:pt x="9660" y="588"/>
                  </a:lnTo>
                  <a:lnTo>
                    <a:pt x="9660" y="588"/>
                  </a:lnTo>
                  <a:lnTo>
                    <a:pt x="9660" y="1942"/>
                  </a:lnTo>
                  <a:lnTo>
                    <a:pt x="9615" y="2573"/>
                  </a:lnTo>
                  <a:lnTo>
                    <a:pt x="9524" y="3250"/>
                  </a:lnTo>
                  <a:lnTo>
                    <a:pt x="9524" y="3250"/>
                  </a:lnTo>
                  <a:lnTo>
                    <a:pt x="9389" y="3973"/>
                  </a:lnTo>
                  <a:lnTo>
                    <a:pt x="9344" y="4424"/>
                  </a:lnTo>
                  <a:lnTo>
                    <a:pt x="9389" y="4920"/>
                  </a:lnTo>
                  <a:lnTo>
                    <a:pt x="9570" y="5597"/>
                  </a:lnTo>
                  <a:lnTo>
                    <a:pt x="9570" y="5597"/>
                  </a:lnTo>
                  <a:lnTo>
                    <a:pt x="9615" y="6004"/>
                  </a:lnTo>
                  <a:lnTo>
                    <a:pt x="9615" y="6320"/>
                  </a:lnTo>
                  <a:lnTo>
                    <a:pt x="9570" y="6636"/>
                  </a:lnTo>
                  <a:lnTo>
                    <a:pt x="9479" y="6861"/>
                  </a:lnTo>
                  <a:lnTo>
                    <a:pt x="9163" y="7358"/>
                  </a:lnTo>
                  <a:lnTo>
                    <a:pt x="8802" y="7945"/>
                  </a:lnTo>
                  <a:lnTo>
                    <a:pt x="8802" y="7945"/>
                  </a:lnTo>
                  <a:lnTo>
                    <a:pt x="8667" y="8260"/>
                  </a:lnTo>
                  <a:lnTo>
                    <a:pt x="8667" y="8576"/>
                  </a:lnTo>
                  <a:lnTo>
                    <a:pt x="8712" y="8802"/>
                  </a:lnTo>
                  <a:lnTo>
                    <a:pt x="8893" y="9028"/>
                  </a:lnTo>
                  <a:lnTo>
                    <a:pt x="9254" y="9524"/>
                  </a:lnTo>
                  <a:lnTo>
                    <a:pt x="9389" y="9795"/>
                  </a:lnTo>
                  <a:lnTo>
                    <a:pt x="9524" y="10156"/>
                  </a:lnTo>
                  <a:lnTo>
                    <a:pt x="9524" y="10156"/>
                  </a:lnTo>
                  <a:lnTo>
                    <a:pt x="9615" y="10517"/>
                  </a:lnTo>
                  <a:lnTo>
                    <a:pt x="9660" y="10833"/>
                  </a:lnTo>
                  <a:lnTo>
                    <a:pt x="9660" y="11555"/>
                  </a:lnTo>
                  <a:lnTo>
                    <a:pt x="9660" y="11555"/>
                  </a:lnTo>
                  <a:lnTo>
                    <a:pt x="9615" y="11781"/>
                  </a:lnTo>
                  <a:lnTo>
                    <a:pt x="9479" y="11962"/>
                  </a:lnTo>
                  <a:lnTo>
                    <a:pt x="9299" y="12097"/>
                  </a:lnTo>
                  <a:lnTo>
                    <a:pt x="9028" y="12142"/>
                  </a:lnTo>
                  <a:lnTo>
                    <a:pt x="633" y="12142"/>
                  </a:lnTo>
                  <a:lnTo>
                    <a:pt x="633" y="12142"/>
                  </a:lnTo>
                  <a:lnTo>
                    <a:pt x="407" y="12097"/>
                  </a:lnTo>
                  <a:lnTo>
                    <a:pt x="181" y="11962"/>
                  </a:lnTo>
                  <a:lnTo>
                    <a:pt x="46" y="11781"/>
                  </a:lnTo>
                  <a:lnTo>
                    <a:pt x="1" y="11555"/>
                  </a:lnTo>
                  <a:lnTo>
                    <a:pt x="1" y="11555"/>
                  </a:lnTo>
                  <a:lnTo>
                    <a:pt x="46" y="11194"/>
                  </a:lnTo>
                  <a:lnTo>
                    <a:pt x="91" y="10923"/>
                  </a:lnTo>
                  <a:lnTo>
                    <a:pt x="136" y="10698"/>
                  </a:lnTo>
                  <a:lnTo>
                    <a:pt x="272" y="10517"/>
                  </a:lnTo>
                  <a:lnTo>
                    <a:pt x="543" y="10156"/>
                  </a:lnTo>
                  <a:lnTo>
                    <a:pt x="994" y="9705"/>
                  </a:lnTo>
                  <a:lnTo>
                    <a:pt x="994" y="9705"/>
                  </a:lnTo>
                  <a:lnTo>
                    <a:pt x="1220" y="9389"/>
                  </a:lnTo>
                  <a:lnTo>
                    <a:pt x="1400" y="9073"/>
                  </a:lnTo>
                  <a:lnTo>
                    <a:pt x="1400" y="8892"/>
                  </a:lnTo>
                  <a:lnTo>
                    <a:pt x="1400" y="8712"/>
                  </a:lnTo>
                  <a:lnTo>
                    <a:pt x="1400" y="8531"/>
                  </a:lnTo>
                  <a:lnTo>
                    <a:pt x="1310" y="8306"/>
                  </a:lnTo>
                  <a:lnTo>
                    <a:pt x="1310" y="8306"/>
                  </a:lnTo>
                  <a:lnTo>
                    <a:pt x="1174" y="8080"/>
                  </a:lnTo>
                  <a:lnTo>
                    <a:pt x="949" y="7854"/>
                  </a:lnTo>
                  <a:lnTo>
                    <a:pt x="497" y="7448"/>
                  </a:lnTo>
                  <a:lnTo>
                    <a:pt x="272" y="7222"/>
                  </a:lnTo>
                  <a:lnTo>
                    <a:pt x="136" y="6952"/>
                  </a:lnTo>
                  <a:lnTo>
                    <a:pt x="91" y="6771"/>
                  </a:lnTo>
                  <a:lnTo>
                    <a:pt x="91" y="6636"/>
                  </a:lnTo>
                  <a:lnTo>
                    <a:pt x="91" y="6410"/>
                  </a:lnTo>
                  <a:lnTo>
                    <a:pt x="136" y="6229"/>
                  </a:lnTo>
                  <a:lnTo>
                    <a:pt x="136" y="6229"/>
                  </a:lnTo>
                  <a:lnTo>
                    <a:pt x="317" y="5733"/>
                  </a:lnTo>
                  <a:lnTo>
                    <a:pt x="407" y="5372"/>
                  </a:lnTo>
                  <a:lnTo>
                    <a:pt x="452" y="5191"/>
                  </a:lnTo>
                  <a:lnTo>
                    <a:pt x="452" y="5011"/>
                  </a:lnTo>
                  <a:lnTo>
                    <a:pt x="362" y="4424"/>
                  </a:lnTo>
                  <a:lnTo>
                    <a:pt x="362" y="4424"/>
                  </a:lnTo>
                  <a:lnTo>
                    <a:pt x="227" y="3882"/>
                  </a:lnTo>
                  <a:lnTo>
                    <a:pt x="227" y="3882"/>
                  </a:lnTo>
                  <a:lnTo>
                    <a:pt x="91" y="3386"/>
                  </a:lnTo>
                  <a:lnTo>
                    <a:pt x="46" y="2935"/>
                  </a:lnTo>
                  <a:lnTo>
                    <a:pt x="1" y="1987"/>
                  </a:lnTo>
                  <a:lnTo>
                    <a:pt x="1" y="1987"/>
                  </a:lnTo>
                  <a:lnTo>
                    <a:pt x="1" y="588"/>
                  </a:lnTo>
                  <a:lnTo>
                    <a:pt x="1" y="588"/>
                  </a:lnTo>
                  <a:lnTo>
                    <a:pt x="46" y="362"/>
                  </a:lnTo>
                  <a:lnTo>
                    <a:pt x="181" y="181"/>
                  </a:lnTo>
                  <a:lnTo>
                    <a:pt x="407" y="46"/>
                  </a:lnTo>
                  <a:lnTo>
                    <a:pt x="633" y="1"/>
                  </a:lnTo>
                  <a:lnTo>
                    <a:pt x="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6634076" y="886541"/>
              <a:ext cx="241888" cy="305518"/>
            </a:xfrm>
            <a:custGeom>
              <a:avLst/>
              <a:gdLst/>
              <a:ahLst/>
              <a:cxnLst/>
              <a:rect l="l" t="t" r="r" b="b"/>
              <a:pathLst>
                <a:path w="9614" h="12143" extrusionOk="0">
                  <a:moveTo>
                    <a:pt x="8847" y="1"/>
                  </a:moveTo>
                  <a:lnTo>
                    <a:pt x="8982" y="1"/>
                  </a:lnTo>
                  <a:lnTo>
                    <a:pt x="8982" y="1"/>
                  </a:lnTo>
                  <a:lnTo>
                    <a:pt x="9253" y="46"/>
                  </a:lnTo>
                  <a:lnTo>
                    <a:pt x="9433" y="181"/>
                  </a:lnTo>
                  <a:lnTo>
                    <a:pt x="9569" y="362"/>
                  </a:lnTo>
                  <a:lnTo>
                    <a:pt x="9614" y="588"/>
                  </a:lnTo>
                  <a:lnTo>
                    <a:pt x="9614" y="588"/>
                  </a:lnTo>
                  <a:lnTo>
                    <a:pt x="9614" y="1942"/>
                  </a:lnTo>
                  <a:lnTo>
                    <a:pt x="9569" y="2573"/>
                  </a:lnTo>
                  <a:lnTo>
                    <a:pt x="9478" y="3250"/>
                  </a:lnTo>
                  <a:lnTo>
                    <a:pt x="9478" y="3250"/>
                  </a:lnTo>
                  <a:lnTo>
                    <a:pt x="9343" y="3927"/>
                  </a:lnTo>
                  <a:lnTo>
                    <a:pt x="9298" y="4424"/>
                  </a:lnTo>
                  <a:lnTo>
                    <a:pt x="9343" y="4875"/>
                  </a:lnTo>
                  <a:lnTo>
                    <a:pt x="9524" y="5552"/>
                  </a:lnTo>
                  <a:lnTo>
                    <a:pt x="9524" y="5552"/>
                  </a:lnTo>
                  <a:lnTo>
                    <a:pt x="9569" y="6004"/>
                  </a:lnTo>
                  <a:lnTo>
                    <a:pt x="9569" y="6320"/>
                  </a:lnTo>
                  <a:lnTo>
                    <a:pt x="9524" y="6590"/>
                  </a:lnTo>
                  <a:lnTo>
                    <a:pt x="9433" y="6861"/>
                  </a:lnTo>
                  <a:lnTo>
                    <a:pt x="9162" y="7313"/>
                  </a:lnTo>
                  <a:lnTo>
                    <a:pt x="8756" y="7899"/>
                  </a:lnTo>
                  <a:lnTo>
                    <a:pt x="8756" y="7899"/>
                  </a:lnTo>
                  <a:lnTo>
                    <a:pt x="8621" y="8260"/>
                  </a:lnTo>
                  <a:lnTo>
                    <a:pt x="8621" y="8531"/>
                  </a:lnTo>
                  <a:lnTo>
                    <a:pt x="8711" y="8802"/>
                  </a:lnTo>
                  <a:lnTo>
                    <a:pt x="8847" y="9028"/>
                  </a:lnTo>
                  <a:lnTo>
                    <a:pt x="9208" y="9479"/>
                  </a:lnTo>
                  <a:lnTo>
                    <a:pt x="9343" y="9795"/>
                  </a:lnTo>
                  <a:lnTo>
                    <a:pt x="9478" y="10111"/>
                  </a:lnTo>
                  <a:lnTo>
                    <a:pt x="9478" y="10111"/>
                  </a:lnTo>
                  <a:lnTo>
                    <a:pt x="9569" y="10517"/>
                  </a:lnTo>
                  <a:lnTo>
                    <a:pt x="9614" y="10833"/>
                  </a:lnTo>
                  <a:lnTo>
                    <a:pt x="9614" y="11510"/>
                  </a:lnTo>
                  <a:lnTo>
                    <a:pt x="9614" y="11510"/>
                  </a:lnTo>
                  <a:lnTo>
                    <a:pt x="9569" y="11736"/>
                  </a:lnTo>
                  <a:lnTo>
                    <a:pt x="9433" y="11962"/>
                  </a:lnTo>
                  <a:lnTo>
                    <a:pt x="9253" y="12097"/>
                  </a:lnTo>
                  <a:lnTo>
                    <a:pt x="8982" y="12142"/>
                  </a:lnTo>
                  <a:lnTo>
                    <a:pt x="587" y="12142"/>
                  </a:lnTo>
                  <a:lnTo>
                    <a:pt x="587" y="12142"/>
                  </a:lnTo>
                  <a:lnTo>
                    <a:pt x="361" y="12097"/>
                  </a:lnTo>
                  <a:lnTo>
                    <a:pt x="181" y="11962"/>
                  </a:lnTo>
                  <a:lnTo>
                    <a:pt x="45" y="11781"/>
                  </a:lnTo>
                  <a:lnTo>
                    <a:pt x="0" y="11510"/>
                  </a:lnTo>
                  <a:lnTo>
                    <a:pt x="0" y="11510"/>
                  </a:lnTo>
                  <a:lnTo>
                    <a:pt x="0" y="11375"/>
                  </a:lnTo>
                  <a:lnTo>
                    <a:pt x="8260" y="11375"/>
                  </a:lnTo>
                  <a:lnTo>
                    <a:pt x="8260" y="11375"/>
                  </a:lnTo>
                  <a:lnTo>
                    <a:pt x="8485" y="11330"/>
                  </a:lnTo>
                  <a:lnTo>
                    <a:pt x="8666" y="11194"/>
                  </a:lnTo>
                  <a:lnTo>
                    <a:pt x="8801" y="11014"/>
                  </a:lnTo>
                  <a:lnTo>
                    <a:pt x="8847" y="10788"/>
                  </a:lnTo>
                  <a:lnTo>
                    <a:pt x="8847" y="10788"/>
                  </a:lnTo>
                  <a:lnTo>
                    <a:pt x="8801" y="10517"/>
                  </a:lnTo>
                  <a:lnTo>
                    <a:pt x="8711" y="10111"/>
                  </a:lnTo>
                  <a:lnTo>
                    <a:pt x="8711" y="10111"/>
                  </a:lnTo>
                  <a:lnTo>
                    <a:pt x="8576" y="9795"/>
                  </a:lnTo>
                  <a:lnTo>
                    <a:pt x="8440" y="9524"/>
                  </a:lnTo>
                  <a:lnTo>
                    <a:pt x="8079" y="9028"/>
                  </a:lnTo>
                  <a:lnTo>
                    <a:pt x="7944" y="8802"/>
                  </a:lnTo>
                  <a:lnTo>
                    <a:pt x="7854" y="8531"/>
                  </a:lnTo>
                  <a:lnTo>
                    <a:pt x="7899" y="8260"/>
                  </a:lnTo>
                  <a:lnTo>
                    <a:pt x="8034" y="7945"/>
                  </a:lnTo>
                  <a:lnTo>
                    <a:pt x="8034" y="7945"/>
                  </a:lnTo>
                  <a:lnTo>
                    <a:pt x="8395" y="7313"/>
                  </a:lnTo>
                  <a:lnTo>
                    <a:pt x="8666" y="6861"/>
                  </a:lnTo>
                  <a:lnTo>
                    <a:pt x="8756" y="6590"/>
                  </a:lnTo>
                  <a:lnTo>
                    <a:pt x="8801" y="6320"/>
                  </a:lnTo>
                  <a:lnTo>
                    <a:pt x="8801" y="6004"/>
                  </a:lnTo>
                  <a:lnTo>
                    <a:pt x="8756" y="5552"/>
                  </a:lnTo>
                  <a:lnTo>
                    <a:pt x="8756" y="5552"/>
                  </a:lnTo>
                  <a:lnTo>
                    <a:pt x="8621" y="4875"/>
                  </a:lnTo>
                  <a:lnTo>
                    <a:pt x="8576" y="4424"/>
                  </a:lnTo>
                  <a:lnTo>
                    <a:pt x="8621" y="3927"/>
                  </a:lnTo>
                  <a:lnTo>
                    <a:pt x="8711" y="3250"/>
                  </a:lnTo>
                  <a:lnTo>
                    <a:pt x="8711" y="3250"/>
                  </a:lnTo>
                  <a:lnTo>
                    <a:pt x="8801" y="2528"/>
                  </a:lnTo>
                  <a:lnTo>
                    <a:pt x="8847" y="1671"/>
                  </a:lnTo>
                  <a:lnTo>
                    <a:pt x="8847" y="1"/>
                  </a:lnTo>
                  <a:lnTo>
                    <a:pt x="8847"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6956571" y="981946"/>
              <a:ext cx="63604" cy="99936"/>
            </a:xfrm>
            <a:custGeom>
              <a:avLst/>
              <a:gdLst/>
              <a:ahLst/>
              <a:cxnLst/>
              <a:rect l="l" t="t" r="r" b="b"/>
              <a:pathLst>
                <a:path w="2528" h="3972" extrusionOk="0">
                  <a:moveTo>
                    <a:pt x="2347" y="3024"/>
                  </a:moveTo>
                  <a:lnTo>
                    <a:pt x="2347" y="3024"/>
                  </a:lnTo>
                  <a:lnTo>
                    <a:pt x="2167" y="2437"/>
                  </a:lnTo>
                  <a:lnTo>
                    <a:pt x="1986" y="1986"/>
                  </a:lnTo>
                  <a:lnTo>
                    <a:pt x="1896" y="1535"/>
                  </a:lnTo>
                  <a:lnTo>
                    <a:pt x="1851" y="858"/>
                  </a:lnTo>
                  <a:lnTo>
                    <a:pt x="1851" y="858"/>
                  </a:lnTo>
                  <a:lnTo>
                    <a:pt x="1806" y="406"/>
                  </a:lnTo>
                  <a:lnTo>
                    <a:pt x="1716" y="0"/>
                  </a:lnTo>
                  <a:lnTo>
                    <a:pt x="1716" y="0"/>
                  </a:lnTo>
                  <a:lnTo>
                    <a:pt x="1354" y="90"/>
                  </a:lnTo>
                  <a:lnTo>
                    <a:pt x="1039" y="226"/>
                  </a:lnTo>
                  <a:lnTo>
                    <a:pt x="723" y="406"/>
                  </a:lnTo>
                  <a:lnTo>
                    <a:pt x="497" y="677"/>
                  </a:lnTo>
                  <a:lnTo>
                    <a:pt x="271" y="948"/>
                  </a:lnTo>
                  <a:lnTo>
                    <a:pt x="136" y="1264"/>
                  </a:lnTo>
                  <a:lnTo>
                    <a:pt x="46" y="1625"/>
                  </a:lnTo>
                  <a:lnTo>
                    <a:pt x="0" y="1986"/>
                  </a:lnTo>
                  <a:lnTo>
                    <a:pt x="0" y="1986"/>
                  </a:lnTo>
                  <a:lnTo>
                    <a:pt x="46" y="2392"/>
                  </a:lnTo>
                  <a:lnTo>
                    <a:pt x="136" y="2753"/>
                  </a:lnTo>
                  <a:lnTo>
                    <a:pt x="316" y="3069"/>
                  </a:lnTo>
                  <a:lnTo>
                    <a:pt x="587" y="3385"/>
                  </a:lnTo>
                  <a:lnTo>
                    <a:pt x="858" y="3611"/>
                  </a:lnTo>
                  <a:lnTo>
                    <a:pt x="1219" y="3791"/>
                  </a:lnTo>
                  <a:lnTo>
                    <a:pt x="1580" y="3927"/>
                  </a:lnTo>
                  <a:lnTo>
                    <a:pt x="1986" y="3972"/>
                  </a:lnTo>
                  <a:lnTo>
                    <a:pt x="1986" y="3972"/>
                  </a:lnTo>
                  <a:lnTo>
                    <a:pt x="2257" y="3927"/>
                  </a:lnTo>
                  <a:lnTo>
                    <a:pt x="2528" y="3882"/>
                  </a:lnTo>
                  <a:lnTo>
                    <a:pt x="2528" y="3882"/>
                  </a:lnTo>
                  <a:lnTo>
                    <a:pt x="2483" y="3521"/>
                  </a:lnTo>
                  <a:lnTo>
                    <a:pt x="2347" y="3024"/>
                  </a:lnTo>
                  <a:lnTo>
                    <a:pt x="2347" y="302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6704473" y="1031913"/>
              <a:ext cx="101093" cy="102225"/>
            </a:xfrm>
            <a:custGeom>
              <a:avLst/>
              <a:gdLst/>
              <a:ahLst/>
              <a:cxnLst/>
              <a:rect l="l" t="t" r="r" b="b"/>
              <a:pathLst>
                <a:path w="4018" h="4063" extrusionOk="0">
                  <a:moveTo>
                    <a:pt x="4017" y="2031"/>
                  </a:moveTo>
                  <a:lnTo>
                    <a:pt x="4017" y="2031"/>
                  </a:lnTo>
                  <a:lnTo>
                    <a:pt x="4017" y="2437"/>
                  </a:lnTo>
                  <a:lnTo>
                    <a:pt x="3882" y="2798"/>
                  </a:lnTo>
                  <a:lnTo>
                    <a:pt x="3701" y="3159"/>
                  </a:lnTo>
                  <a:lnTo>
                    <a:pt x="3431" y="3475"/>
                  </a:lnTo>
                  <a:lnTo>
                    <a:pt x="3160" y="3701"/>
                  </a:lnTo>
                  <a:lnTo>
                    <a:pt x="2799" y="3882"/>
                  </a:lnTo>
                  <a:lnTo>
                    <a:pt x="2393" y="4017"/>
                  </a:lnTo>
                  <a:lnTo>
                    <a:pt x="1986" y="4062"/>
                  </a:lnTo>
                  <a:lnTo>
                    <a:pt x="1986" y="4062"/>
                  </a:lnTo>
                  <a:lnTo>
                    <a:pt x="1670" y="4017"/>
                  </a:lnTo>
                  <a:lnTo>
                    <a:pt x="1309" y="3927"/>
                  </a:lnTo>
                  <a:lnTo>
                    <a:pt x="1039" y="3791"/>
                  </a:lnTo>
                  <a:lnTo>
                    <a:pt x="723" y="3611"/>
                  </a:lnTo>
                  <a:lnTo>
                    <a:pt x="497" y="3385"/>
                  </a:lnTo>
                  <a:lnTo>
                    <a:pt x="271" y="3159"/>
                  </a:lnTo>
                  <a:lnTo>
                    <a:pt x="136" y="2844"/>
                  </a:lnTo>
                  <a:lnTo>
                    <a:pt x="0" y="2528"/>
                  </a:lnTo>
                  <a:lnTo>
                    <a:pt x="0" y="2528"/>
                  </a:lnTo>
                  <a:lnTo>
                    <a:pt x="0" y="2257"/>
                  </a:lnTo>
                  <a:lnTo>
                    <a:pt x="46" y="1986"/>
                  </a:lnTo>
                  <a:lnTo>
                    <a:pt x="181" y="1760"/>
                  </a:lnTo>
                  <a:lnTo>
                    <a:pt x="316" y="1580"/>
                  </a:lnTo>
                  <a:lnTo>
                    <a:pt x="677" y="1174"/>
                  </a:lnTo>
                  <a:lnTo>
                    <a:pt x="1084" y="812"/>
                  </a:lnTo>
                  <a:lnTo>
                    <a:pt x="1084" y="812"/>
                  </a:lnTo>
                  <a:lnTo>
                    <a:pt x="1400" y="361"/>
                  </a:lnTo>
                  <a:lnTo>
                    <a:pt x="1580" y="226"/>
                  </a:lnTo>
                  <a:lnTo>
                    <a:pt x="1761" y="90"/>
                  </a:lnTo>
                  <a:lnTo>
                    <a:pt x="1986" y="45"/>
                  </a:lnTo>
                  <a:lnTo>
                    <a:pt x="2212" y="0"/>
                  </a:lnTo>
                  <a:lnTo>
                    <a:pt x="2483" y="45"/>
                  </a:lnTo>
                  <a:lnTo>
                    <a:pt x="2754" y="135"/>
                  </a:lnTo>
                  <a:lnTo>
                    <a:pt x="2754" y="135"/>
                  </a:lnTo>
                  <a:lnTo>
                    <a:pt x="3070" y="271"/>
                  </a:lnTo>
                  <a:lnTo>
                    <a:pt x="3295" y="451"/>
                  </a:lnTo>
                  <a:lnTo>
                    <a:pt x="3521" y="632"/>
                  </a:lnTo>
                  <a:lnTo>
                    <a:pt x="3701" y="858"/>
                  </a:lnTo>
                  <a:lnTo>
                    <a:pt x="3837" y="1128"/>
                  </a:lnTo>
                  <a:lnTo>
                    <a:pt x="3927" y="1399"/>
                  </a:lnTo>
                  <a:lnTo>
                    <a:pt x="4017" y="1715"/>
                  </a:lnTo>
                  <a:lnTo>
                    <a:pt x="4017" y="2031"/>
                  </a:lnTo>
                  <a:lnTo>
                    <a:pt x="4017" y="20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6710159" y="1037573"/>
              <a:ext cx="95407" cy="96564"/>
            </a:xfrm>
            <a:custGeom>
              <a:avLst/>
              <a:gdLst/>
              <a:ahLst/>
              <a:cxnLst/>
              <a:rect l="l" t="t" r="r" b="b"/>
              <a:pathLst>
                <a:path w="3792" h="3838" extrusionOk="0">
                  <a:moveTo>
                    <a:pt x="3791" y="1806"/>
                  </a:moveTo>
                  <a:lnTo>
                    <a:pt x="3791" y="1806"/>
                  </a:lnTo>
                  <a:lnTo>
                    <a:pt x="3791" y="2212"/>
                  </a:lnTo>
                  <a:lnTo>
                    <a:pt x="3656" y="2573"/>
                  </a:lnTo>
                  <a:lnTo>
                    <a:pt x="3475" y="2934"/>
                  </a:lnTo>
                  <a:lnTo>
                    <a:pt x="3205" y="3250"/>
                  </a:lnTo>
                  <a:lnTo>
                    <a:pt x="2934" y="3476"/>
                  </a:lnTo>
                  <a:lnTo>
                    <a:pt x="2573" y="3657"/>
                  </a:lnTo>
                  <a:lnTo>
                    <a:pt x="2167" y="3792"/>
                  </a:lnTo>
                  <a:lnTo>
                    <a:pt x="1760" y="3837"/>
                  </a:lnTo>
                  <a:lnTo>
                    <a:pt x="1760" y="3837"/>
                  </a:lnTo>
                  <a:lnTo>
                    <a:pt x="1490" y="3792"/>
                  </a:lnTo>
                  <a:lnTo>
                    <a:pt x="1219" y="3747"/>
                  </a:lnTo>
                  <a:lnTo>
                    <a:pt x="993" y="3657"/>
                  </a:lnTo>
                  <a:lnTo>
                    <a:pt x="722" y="3521"/>
                  </a:lnTo>
                  <a:lnTo>
                    <a:pt x="497" y="3386"/>
                  </a:lnTo>
                  <a:lnTo>
                    <a:pt x="316" y="3205"/>
                  </a:lnTo>
                  <a:lnTo>
                    <a:pt x="135" y="3025"/>
                  </a:lnTo>
                  <a:lnTo>
                    <a:pt x="0" y="2799"/>
                  </a:lnTo>
                  <a:lnTo>
                    <a:pt x="0" y="2799"/>
                  </a:lnTo>
                  <a:lnTo>
                    <a:pt x="226" y="2934"/>
                  </a:lnTo>
                  <a:lnTo>
                    <a:pt x="497" y="2980"/>
                  </a:lnTo>
                  <a:lnTo>
                    <a:pt x="767" y="3070"/>
                  </a:lnTo>
                  <a:lnTo>
                    <a:pt x="1038" y="3070"/>
                  </a:lnTo>
                  <a:lnTo>
                    <a:pt x="1038" y="3070"/>
                  </a:lnTo>
                  <a:lnTo>
                    <a:pt x="1444" y="3025"/>
                  </a:lnTo>
                  <a:lnTo>
                    <a:pt x="1805" y="2934"/>
                  </a:lnTo>
                  <a:lnTo>
                    <a:pt x="2167" y="2754"/>
                  </a:lnTo>
                  <a:lnTo>
                    <a:pt x="2483" y="2483"/>
                  </a:lnTo>
                  <a:lnTo>
                    <a:pt x="2708" y="2167"/>
                  </a:lnTo>
                  <a:lnTo>
                    <a:pt x="2889" y="1851"/>
                  </a:lnTo>
                  <a:lnTo>
                    <a:pt x="3024" y="1445"/>
                  </a:lnTo>
                  <a:lnTo>
                    <a:pt x="3069" y="1039"/>
                  </a:lnTo>
                  <a:lnTo>
                    <a:pt x="3069" y="1039"/>
                  </a:lnTo>
                  <a:lnTo>
                    <a:pt x="3024" y="768"/>
                  </a:lnTo>
                  <a:lnTo>
                    <a:pt x="2979" y="497"/>
                  </a:lnTo>
                  <a:lnTo>
                    <a:pt x="2889" y="272"/>
                  </a:lnTo>
                  <a:lnTo>
                    <a:pt x="2798" y="1"/>
                  </a:lnTo>
                  <a:lnTo>
                    <a:pt x="2798" y="1"/>
                  </a:lnTo>
                  <a:lnTo>
                    <a:pt x="3024" y="181"/>
                  </a:lnTo>
                  <a:lnTo>
                    <a:pt x="3205" y="362"/>
                  </a:lnTo>
                  <a:lnTo>
                    <a:pt x="3385" y="542"/>
                  </a:lnTo>
                  <a:lnTo>
                    <a:pt x="3521" y="768"/>
                  </a:lnTo>
                  <a:lnTo>
                    <a:pt x="3656" y="994"/>
                  </a:lnTo>
                  <a:lnTo>
                    <a:pt x="3746" y="1264"/>
                  </a:lnTo>
                  <a:lnTo>
                    <a:pt x="3791" y="1535"/>
                  </a:lnTo>
                  <a:lnTo>
                    <a:pt x="3791" y="1806"/>
                  </a:lnTo>
                  <a:lnTo>
                    <a:pt x="3791" y="180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6982687" y="981946"/>
              <a:ext cx="37488" cy="99936"/>
            </a:xfrm>
            <a:custGeom>
              <a:avLst/>
              <a:gdLst/>
              <a:ahLst/>
              <a:cxnLst/>
              <a:rect l="l" t="t" r="r" b="b"/>
              <a:pathLst>
                <a:path w="1490" h="3972" extrusionOk="0">
                  <a:moveTo>
                    <a:pt x="91" y="858"/>
                  </a:moveTo>
                  <a:lnTo>
                    <a:pt x="91" y="858"/>
                  </a:lnTo>
                  <a:lnTo>
                    <a:pt x="91" y="1535"/>
                  </a:lnTo>
                  <a:lnTo>
                    <a:pt x="181" y="1986"/>
                  </a:lnTo>
                  <a:lnTo>
                    <a:pt x="362" y="2437"/>
                  </a:lnTo>
                  <a:lnTo>
                    <a:pt x="587" y="3024"/>
                  </a:lnTo>
                  <a:lnTo>
                    <a:pt x="587" y="3024"/>
                  </a:lnTo>
                  <a:lnTo>
                    <a:pt x="723" y="3566"/>
                  </a:lnTo>
                  <a:lnTo>
                    <a:pt x="723" y="3972"/>
                  </a:lnTo>
                  <a:lnTo>
                    <a:pt x="723" y="3972"/>
                  </a:lnTo>
                  <a:lnTo>
                    <a:pt x="948" y="3972"/>
                  </a:lnTo>
                  <a:lnTo>
                    <a:pt x="948" y="3972"/>
                  </a:lnTo>
                  <a:lnTo>
                    <a:pt x="1219" y="3927"/>
                  </a:lnTo>
                  <a:lnTo>
                    <a:pt x="1490" y="3882"/>
                  </a:lnTo>
                  <a:lnTo>
                    <a:pt x="1490" y="3882"/>
                  </a:lnTo>
                  <a:lnTo>
                    <a:pt x="1445" y="3521"/>
                  </a:lnTo>
                  <a:lnTo>
                    <a:pt x="1309" y="3024"/>
                  </a:lnTo>
                  <a:lnTo>
                    <a:pt x="1309" y="3024"/>
                  </a:lnTo>
                  <a:lnTo>
                    <a:pt x="1129" y="2437"/>
                  </a:lnTo>
                  <a:lnTo>
                    <a:pt x="948" y="1986"/>
                  </a:lnTo>
                  <a:lnTo>
                    <a:pt x="858" y="1535"/>
                  </a:lnTo>
                  <a:lnTo>
                    <a:pt x="813" y="858"/>
                  </a:lnTo>
                  <a:lnTo>
                    <a:pt x="813" y="858"/>
                  </a:lnTo>
                  <a:lnTo>
                    <a:pt x="768" y="406"/>
                  </a:lnTo>
                  <a:lnTo>
                    <a:pt x="678" y="0"/>
                  </a:lnTo>
                  <a:lnTo>
                    <a:pt x="678" y="0"/>
                  </a:lnTo>
                  <a:lnTo>
                    <a:pt x="316" y="90"/>
                  </a:lnTo>
                  <a:lnTo>
                    <a:pt x="1" y="226"/>
                  </a:lnTo>
                  <a:lnTo>
                    <a:pt x="1" y="226"/>
                  </a:lnTo>
                  <a:lnTo>
                    <a:pt x="46" y="542"/>
                  </a:lnTo>
                  <a:lnTo>
                    <a:pt x="91" y="858"/>
                  </a:lnTo>
                  <a:lnTo>
                    <a:pt x="91" y="858"/>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6953149" y="920607"/>
              <a:ext cx="18216" cy="32960"/>
            </a:xfrm>
            <a:custGeom>
              <a:avLst/>
              <a:gdLst/>
              <a:ahLst/>
              <a:cxnLst/>
              <a:rect l="l" t="t" r="r" b="b"/>
              <a:pathLst>
                <a:path w="724" h="1310" extrusionOk="0">
                  <a:moveTo>
                    <a:pt x="1" y="1310"/>
                  </a:moveTo>
                  <a:lnTo>
                    <a:pt x="723" y="1310"/>
                  </a:lnTo>
                  <a:lnTo>
                    <a:pt x="723" y="272"/>
                  </a:lnTo>
                  <a:lnTo>
                    <a:pt x="723" y="272"/>
                  </a:lnTo>
                  <a:lnTo>
                    <a:pt x="723" y="136"/>
                  </a:lnTo>
                  <a:lnTo>
                    <a:pt x="678" y="91"/>
                  </a:lnTo>
                  <a:lnTo>
                    <a:pt x="588" y="46"/>
                  </a:lnTo>
                  <a:lnTo>
                    <a:pt x="497" y="1"/>
                  </a:lnTo>
                  <a:lnTo>
                    <a:pt x="1" y="1"/>
                  </a:lnTo>
                  <a:lnTo>
                    <a:pt x="1" y="131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6627258" y="880880"/>
              <a:ext cx="398610" cy="320262"/>
            </a:xfrm>
            <a:custGeom>
              <a:avLst/>
              <a:gdLst/>
              <a:ahLst/>
              <a:cxnLst/>
              <a:rect l="l" t="t" r="r" b="b"/>
              <a:pathLst>
                <a:path w="15843" h="12729" extrusionOk="0">
                  <a:moveTo>
                    <a:pt x="13496" y="1851"/>
                  </a:moveTo>
                  <a:lnTo>
                    <a:pt x="13496" y="2663"/>
                  </a:lnTo>
                  <a:lnTo>
                    <a:pt x="12548" y="2663"/>
                  </a:lnTo>
                  <a:lnTo>
                    <a:pt x="12548" y="1851"/>
                  </a:lnTo>
                  <a:close/>
                  <a:moveTo>
                    <a:pt x="14624" y="4288"/>
                  </a:moveTo>
                  <a:lnTo>
                    <a:pt x="14714" y="4559"/>
                  </a:lnTo>
                  <a:lnTo>
                    <a:pt x="14714" y="4875"/>
                  </a:lnTo>
                  <a:lnTo>
                    <a:pt x="14714" y="5371"/>
                  </a:lnTo>
                  <a:lnTo>
                    <a:pt x="14805" y="5732"/>
                  </a:lnTo>
                  <a:lnTo>
                    <a:pt x="14895" y="6138"/>
                  </a:lnTo>
                  <a:lnTo>
                    <a:pt x="15030" y="6590"/>
                  </a:lnTo>
                  <a:lnTo>
                    <a:pt x="15256" y="7131"/>
                  </a:lnTo>
                  <a:lnTo>
                    <a:pt x="15346" y="7447"/>
                  </a:lnTo>
                  <a:lnTo>
                    <a:pt x="15391" y="7718"/>
                  </a:lnTo>
                  <a:lnTo>
                    <a:pt x="15075" y="7763"/>
                  </a:lnTo>
                  <a:lnTo>
                    <a:pt x="14714" y="7718"/>
                  </a:lnTo>
                  <a:lnTo>
                    <a:pt x="14398" y="7628"/>
                  </a:lnTo>
                  <a:lnTo>
                    <a:pt x="14082" y="7447"/>
                  </a:lnTo>
                  <a:lnTo>
                    <a:pt x="13812" y="7222"/>
                  </a:lnTo>
                  <a:lnTo>
                    <a:pt x="13631" y="6996"/>
                  </a:lnTo>
                  <a:lnTo>
                    <a:pt x="13450" y="6680"/>
                  </a:lnTo>
                  <a:lnTo>
                    <a:pt x="13360" y="6364"/>
                  </a:lnTo>
                  <a:lnTo>
                    <a:pt x="13315" y="6003"/>
                  </a:lnTo>
                  <a:lnTo>
                    <a:pt x="13360" y="5687"/>
                  </a:lnTo>
                  <a:lnTo>
                    <a:pt x="13450" y="5371"/>
                  </a:lnTo>
                  <a:lnTo>
                    <a:pt x="13541" y="5100"/>
                  </a:lnTo>
                  <a:lnTo>
                    <a:pt x="13721" y="4830"/>
                  </a:lnTo>
                  <a:lnTo>
                    <a:pt x="13947" y="4649"/>
                  </a:lnTo>
                  <a:lnTo>
                    <a:pt x="14128" y="4514"/>
                  </a:lnTo>
                  <a:lnTo>
                    <a:pt x="14398" y="4378"/>
                  </a:lnTo>
                  <a:lnTo>
                    <a:pt x="14624" y="4288"/>
                  </a:lnTo>
                  <a:close/>
                  <a:moveTo>
                    <a:pt x="5281" y="6229"/>
                  </a:moveTo>
                  <a:lnTo>
                    <a:pt x="5507" y="6274"/>
                  </a:lnTo>
                  <a:lnTo>
                    <a:pt x="5732" y="6364"/>
                  </a:lnTo>
                  <a:lnTo>
                    <a:pt x="6003" y="6454"/>
                  </a:lnTo>
                  <a:lnTo>
                    <a:pt x="6229" y="6635"/>
                  </a:lnTo>
                  <a:lnTo>
                    <a:pt x="6409" y="6815"/>
                  </a:lnTo>
                  <a:lnTo>
                    <a:pt x="6545" y="6996"/>
                  </a:lnTo>
                  <a:lnTo>
                    <a:pt x="6680" y="7222"/>
                  </a:lnTo>
                  <a:lnTo>
                    <a:pt x="6816" y="7492"/>
                  </a:lnTo>
                  <a:lnTo>
                    <a:pt x="6861" y="7763"/>
                  </a:lnTo>
                  <a:lnTo>
                    <a:pt x="6861" y="8034"/>
                  </a:lnTo>
                  <a:lnTo>
                    <a:pt x="6816" y="8395"/>
                  </a:lnTo>
                  <a:lnTo>
                    <a:pt x="6725" y="8711"/>
                  </a:lnTo>
                  <a:lnTo>
                    <a:pt x="6590" y="9027"/>
                  </a:lnTo>
                  <a:lnTo>
                    <a:pt x="6364" y="9298"/>
                  </a:lnTo>
                  <a:lnTo>
                    <a:pt x="6093" y="9524"/>
                  </a:lnTo>
                  <a:lnTo>
                    <a:pt x="5778" y="9659"/>
                  </a:lnTo>
                  <a:lnTo>
                    <a:pt x="5462" y="9794"/>
                  </a:lnTo>
                  <a:lnTo>
                    <a:pt x="5146" y="9839"/>
                  </a:lnTo>
                  <a:lnTo>
                    <a:pt x="4830" y="9794"/>
                  </a:lnTo>
                  <a:lnTo>
                    <a:pt x="4514" y="9749"/>
                  </a:lnTo>
                  <a:lnTo>
                    <a:pt x="4198" y="9614"/>
                  </a:lnTo>
                  <a:lnTo>
                    <a:pt x="3927" y="9433"/>
                  </a:lnTo>
                  <a:lnTo>
                    <a:pt x="3701" y="9253"/>
                  </a:lnTo>
                  <a:lnTo>
                    <a:pt x="3521" y="9027"/>
                  </a:lnTo>
                  <a:lnTo>
                    <a:pt x="3385" y="8756"/>
                  </a:lnTo>
                  <a:lnTo>
                    <a:pt x="3295" y="8485"/>
                  </a:lnTo>
                  <a:lnTo>
                    <a:pt x="3295" y="8305"/>
                  </a:lnTo>
                  <a:lnTo>
                    <a:pt x="3340" y="8170"/>
                  </a:lnTo>
                  <a:lnTo>
                    <a:pt x="3385" y="8034"/>
                  </a:lnTo>
                  <a:lnTo>
                    <a:pt x="3430" y="7899"/>
                  </a:lnTo>
                  <a:lnTo>
                    <a:pt x="3656" y="7628"/>
                  </a:lnTo>
                  <a:lnTo>
                    <a:pt x="3882" y="7402"/>
                  </a:lnTo>
                  <a:lnTo>
                    <a:pt x="4108" y="7177"/>
                  </a:lnTo>
                  <a:lnTo>
                    <a:pt x="4333" y="6951"/>
                  </a:lnTo>
                  <a:lnTo>
                    <a:pt x="4649" y="6545"/>
                  </a:lnTo>
                  <a:lnTo>
                    <a:pt x="4785" y="6409"/>
                  </a:lnTo>
                  <a:lnTo>
                    <a:pt x="4965" y="6319"/>
                  </a:lnTo>
                  <a:lnTo>
                    <a:pt x="5100" y="6229"/>
                  </a:lnTo>
                  <a:close/>
                  <a:moveTo>
                    <a:pt x="5281" y="5777"/>
                  </a:moveTo>
                  <a:lnTo>
                    <a:pt x="5010" y="5822"/>
                  </a:lnTo>
                  <a:lnTo>
                    <a:pt x="4739" y="5913"/>
                  </a:lnTo>
                  <a:lnTo>
                    <a:pt x="4514" y="6048"/>
                  </a:lnTo>
                  <a:lnTo>
                    <a:pt x="4333" y="6229"/>
                  </a:lnTo>
                  <a:lnTo>
                    <a:pt x="3972" y="6635"/>
                  </a:lnTo>
                  <a:lnTo>
                    <a:pt x="3566" y="7041"/>
                  </a:lnTo>
                  <a:lnTo>
                    <a:pt x="3250" y="7357"/>
                  </a:lnTo>
                  <a:lnTo>
                    <a:pt x="2979" y="7718"/>
                  </a:lnTo>
                  <a:lnTo>
                    <a:pt x="2889" y="7899"/>
                  </a:lnTo>
                  <a:lnTo>
                    <a:pt x="2844" y="8079"/>
                  </a:lnTo>
                  <a:lnTo>
                    <a:pt x="2844" y="8305"/>
                  </a:lnTo>
                  <a:lnTo>
                    <a:pt x="2844" y="8576"/>
                  </a:lnTo>
                  <a:lnTo>
                    <a:pt x="2979" y="8937"/>
                  </a:lnTo>
                  <a:lnTo>
                    <a:pt x="3160" y="9253"/>
                  </a:lnTo>
                  <a:lnTo>
                    <a:pt x="3385" y="9524"/>
                  </a:lnTo>
                  <a:lnTo>
                    <a:pt x="3656" y="9794"/>
                  </a:lnTo>
                  <a:lnTo>
                    <a:pt x="4017" y="10020"/>
                  </a:lnTo>
                  <a:lnTo>
                    <a:pt x="4378" y="10201"/>
                  </a:lnTo>
                  <a:lnTo>
                    <a:pt x="4785" y="10291"/>
                  </a:lnTo>
                  <a:lnTo>
                    <a:pt x="5191" y="10291"/>
                  </a:lnTo>
                  <a:lnTo>
                    <a:pt x="5597" y="10246"/>
                  </a:lnTo>
                  <a:lnTo>
                    <a:pt x="5958" y="10110"/>
                  </a:lnTo>
                  <a:lnTo>
                    <a:pt x="6364" y="9885"/>
                  </a:lnTo>
                  <a:lnTo>
                    <a:pt x="6680" y="9614"/>
                  </a:lnTo>
                  <a:lnTo>
                    <a:pt x="6951" y="9298"/>
                  </a:lnTo>
                  <a:lnTo>
                    <a:pt x="7177" y="8892"/>
                  </a:lnTo>
                  <a:lnTo>
                    <a:pt x="7312" y="8485"/>
                  </a:lnTo>
                  <a:lnTo>
                    <a:pt x="7357" y="8034"/>
                  </a:lnTo>
                  <a:lnTo>
                    <a:pt x="7312" y="7718"/>
                  </a:lnTo>
                  <a:lnTo>
                    <a:pt x="7222" y="7357"/>
                  </a:lnTo>
                  <a:lnTo>
                    <a:pt x="7132" y="7041"/>
                  </a:lnTo>
                  <a:lnTo>
                    <a:pt x="6951" y="6725"/>
                  </a:lnTo>
                  <a:lnTo>
                    <a:pt x="6725" y="6500"/>
                  </a:lnTo>
                  <a:lnTo>
                    <a:pt x="6500" y="6274"/>
                  </a:lnTo>
                  <a:lnTo>
                    <a:pt x="6229" y="6048"/>
                  </a:lnTo>
                  <a:lnTo>
                    <a:pt x="5913" y="5913"/>
                  </a:lnTo>
                  <a:lnTo>
                    <a:pt x="5552" y="5822"/>
                  </a:lnTo>
                  <a:lnTo>
                    <a:pt x="5281" y="5777"/>
                  </a:lnTo>
                  <a:close/>
                  <a:moveTo>
                    <a:pt x="12322" y="1354"/>
                  </a:moveTo>
                  <a:lnTo>
                    <a:pt x="12232" y="1399"/>
                  </a:lnTo>
                  <a:lnTo>
                    <a:pt x="12142" y="1444"/>
                  </a:lnTo>
                  <a:lnTo>
                    <a:pt x="12096" y="1535"/>
                  </a:lnTo>
                  <a:lnTo>
                    <a:pt x="12096" y="1625"/>
                  </a:lnTo>
                  <a:lnTo>
                    <a:pt x="12096" y="2753"/>
                  </a:lnTo>
                  <a:lnTo>
                    <a:pt x="11826" y="2934"/>
                  </a:lnTo>
                  <a:lnTo>
                    <a:pt x="11600" y="3114"/>
                  </a:lnTo>
                  <a:lnTo>
                    <a:pt x="11374" y="3385"/>
                  </a:lnTo>
                  <a:lnTo>
                    <a:pt x="11149" y="3656"/>
                  </a:lnTo>
                  <a:lnTo>
                    <a:pt x="11149" y="3746"/>
                  </a:lnTo>
                  <a:lnTo>
                    <a:pt x="11149" y="3837"/>
                  </a:lnTo>
                  <a:lnTo>
                    <a:pt x="11194" y="3927"/>
                  </a:lnTo>
                  <a:lnTo>
                    <a:pt x="11239" y="3972"/>
                  </a:lnTo>
                  <a:lnTo>
                    <a:pt x="11329" y="4017"/>
                  </a:lnTo>
                  <a:lnTo>
                    <a:pt x="11419" y="4017"/>
                  </a:lnTo>
                  <a:lnTo>
                    <a:pt x="11510" y="3972"/>
                  </a:lnTo>
                  <a:lnTo>
                    <a:pt x="11555" y="3882"/>
                  </a:lnTo>
                  <a:lnTo>
                    <a:pt x="11735" y="3656"/>
                  </a:lnTo>
                  <a:lnTo>
                    <a:pt x="11916" y="3475"/>
                  </a:lnTo>
                  <a:lnTo>
                    <a:pt x="12142" y="3295"/>
                  </a:lnTo>
                  <a:lnTo>
                    <a:pt x="12367" y="3114"/>
                  </a:lnTo>
                  <a:lnTo>
                    <a:pt x="13676" y="3114"/>
                  </a:lnTo>
                  <a:lnTo>
                    <a:pt x="13902" y="3250"/>
                  </a:lnTo>
                  <a:lnTo>
                    <a:pt x="14082" y="3430"/>
                  </a:lnTo>
                  <a:lnTo>
                    <a:pt x="14263" y="3611"/>
                  </a:lnTo>
                  <a:lnTo>
                    <a:pt x="14398" y="3791"/>
                  </a:lnTo>
                  <a:lnTo>
                    <a:pt x="14443" y="3882"/>
                  </a:lnTo>
                  <a:lnTo>
                    <a:pt x="14128" y="3972"/>
                  </a:lnTo>
                  <a:lnTo>
                    <a:pt x="13857" y="4152"/>
                  </a:lnTo>
                  <a:lnTo>
                    <a:pt x="13631" y="4333"/>
                  </a:lnTo>
                  <a:lnTo>
                    <a:pt x="13405" y="4559"/>
                  </a:lnTo>
                  <a:lnTo>
                    <a:pt x="13180" y="4875"/>
                  </a:lnTo>
                  <a:lnTo>
                    <a:pt x="12999" y="5236"/>
                  </a:lnTo>
                  <a:lnTo>
                    <a:pt x="12909" y="5597"/>
                  </a:lnTo>
                  <a:lnTo>
                    <a:pt x="12864" y="6003"/>
                  </a:lnTo>
                  <a:lnTo>
                    <a:pt x="12909" y="6454"/>
                  </a:lnTo>
                  <a:lnTo>
                    <a:pt x="13044" y="6861"/>
                  </a:lnTo>
                  <a:lnTo>
                    <a:pt x="13225" y="7267"/>
                  </a:lnTo>
                  <a:lnTo>
                    <a:pt x="13496" y="7583"/>
                  </a:lnTo>
                  <a:lnTo>
                    <a:pt x="13812" y="7854"/>
                  </a:lnTo>
                  <a:lnTo>
                    <a:pt x="14218" y="8079"/>
                  </a:lnTo>
                  <a:lnTo>
                    <a:pt x="14624" y="8215"/>
                  </a:lnTo>
                  <a:lnTo>
                    <a:pt x="15075" y="8260"/>
                  </a:lnTo>
                  <a:lnTo>
                    <a:pt x="15346" y="8215"/>
                  </a:lnTo>
                  <a:lnTo>
                    <a:pt x="15256" y="8440"/>
                  </a:lnTo>
                  <a:lnTo>
                    <a:pt x="15120" y="8621"/>
                  </a:lnTo>
                  <a:lnTo>
                    <a:pt x="14940" y="8982"/>
                  </a:lnTo>
                  <a:lnTo>
                    <a:pt x="14805" y="9253"/>
                  </a:lnTo>
                  <a:lnTo>
                    <a:pt x="14759" y="9569"/>
                  </a:lnTo>
                  <a:lnTo>
                    <a:pt x="14714" y="9975"/>
                  </a:lnTo>
                  <a:lnTo>
                    <a:pt x="14714" y="10155"/>
                  </a:lnTo>
                  <a:lnTo>
                    <a:pt x="14714" y="10246"/>
                  </a:lnTo>
                  <a:lnTo>
                    <a:pt x="14759" y="10291"/>
                  </a:lnTo>
                  <a:lnTo>
                    <a:pt x="14850" y="10336"/>
                  </a:lnTo>
                  <a:lnTo>
                    <a:pt x="14940" y="10381"/>
                  </a:lnTo>
                  <a:lnTo>
                    <a:pt x="15030" y="10381"/>
                  </a:lnTo>
                  <a:lnTo>
                    <a:pt x="15075" y="10291"/>
                  </a:lnTo>
                  <a:lnTo>
                    <a:pt x="15166" y="10246"/>
                  </a:lnTo>
                  <a:lnTo>
                    <a:pt x="15166" y="10155"/>
                  </a:lnTo>
                  <a:lnTo>
                    <a:pt x="15166" y="9975"/>
                  </a:lnTo>
                  <a:lnTo>
                    <a:pt x="15211" y="9659"/>
                  </a:lnTo>
                  <a:lnTo>
                    <a:pt x="15256" y="9388"/>
                  </a:lnTo>
                  <a:lnTo>
                    <a:pt x="15346" y="9162"/>
                  </a:lnTo>
                  <a:lnTo>
                    <a:pt x="15527" y="8892"/>
                  </a:lnTo>
                  <a:lnTo>
                    <a:pt x="15707" y="8531"/>
                  </a:lnTo>
                  <a:lnTo>
                    <a:pt x="15797" y="8350"/>
                  </a:lnTo>
                  <a:lnTo>
                    <a:pt x="15843" y="8170"/>
                  </a:lnTo>
                  <a:lnTo>
                    <a:pt x="15843" y="7944"/>
                  </a:lnTo>
                  <a:lnTo>
                    <a:pt x="15843" y="7673"/>
                  </a:lnTo>
                  <a:lnTo>
                    <a:pt x="15752" y="7357"/>
                  </a:lnTo>
                  <a:lnTo>
                    <a:pt x="15662" y="6996"/>
                  </a:lnTo>
                  <a:lnTo>
                    <a:pt x="15482" y="6454"/>
                  </a:lnTo>
                  <a:lnTo>
                    <a:pt x="15301" y="6048"/>
                  </a:lnTo>
                  <a:lnTo>
                    <a:pt x="15211" y="5687"/>
                  </a:lnTo>
                  <a:lnTo>
                    <a:pt x="15166" y="5326"/>
                  </a:lnTo>
                  <a:lnTo>
                    <a:pt x="15166" y="4875"/>
                  </a:lnTo>
                  <a:lnTo>
                    <a:pt x="15166" y="4514"/>
                  </a:lnTo>
                  <a:lnTo>
                    <a:pt x="15075" y="4198"/>
                  </a:lnTo>
                  <a:lnTo>
                    <a:pt x="14940" y="3882"/>
                  </a:lnTo>
                  <a:lnTo>
                    <a:pt x="14805" y="3566"/>
                  </a:lnTo>
                  <a:lnTo>
                    <a:pt x="14624" y="3340"/>
                  </a:lnTo>
                  <a:lnTo>
                    <a:pt x="14443" y="3114"/>
                  </a:lnTo>
                  <a:lnTo>
                    <a:pt x="14218" y="2889"/>
                  </a:lnTo>
                  <a:lnTo>
                    <a:pt x="13947" y="2753"/>
                  </a:lnTo>
                  <a:lnTo>
                    <a:pt x="13947" y="1625"/>
                  </a:lnTo>
                  <a:lnTo>
                    <a:pt x="13947" y="1535"/>
                  </a:lnTo>
                  <a:lnTo>
                    <a:pt x="13857" y="1444"/>
                  </a:lnTo>
                  <a:lnTo>
                    <a:pt x="13812" y="1399"/>
                  </a:lnTo>
                  <a:lnTo>
                    <a:pt x="13721" y="1354"/>
                  </a:lnTo>
                  <a:close/>
                  <a:moveTo>
                    <a:pt x="677" y="0"/>
                  </a:moveTo>
                  <a:lnTo>
                    <a:pt x="542" y="45"/>
                  </a:lnTo>
                  <a:lnTo>
                    <a:pt x="406" y="135"/>
                  </a:lnTo>
                  <a:lnTo>
                    <a:pt x="271" y="226"/>
                  </a:lnTo>
                  <a:lnTo>
                    <a:pt x="181" y="361"/>
                  </a:lnTo>
                  <a:lnTo>
                    <a:pt x="90" y="497"/>
                  </a:lnTo>
                  <a:lnTo>
                    <a:pt x="45" y="632"/>
                  </a:lnTo>
                  <a:lnTo>
                    <a:pt x="0" y="813"/>
                  </a:lnTo>
                  <a:lnTo>
                    <a:pt x="0" y="2528"/>
                  </a:lnTo>
                  <a:lnTo>
                    <a:pt x="45" y="3069"/>
                  </a:lnTo>
                  <a:lnTo>
                    <a:pt x="90" y="3521"/>
                  </a:lnTo>
                  <a:lnTo>
                    <a:pt x="181" y="3972"/>
                  </a:lnTo>
                  <a:lnTo>
                    <a:pt x="316" y="4423"/>
                  </a:lnTo>
                  <a:lnTo>
                    <a:pt x="406" y="4830"/>
                  </a:lnTo>
                  <a:lnTo>
                    <a:pt x="452" y="5145"/>
                  </a:lnTo>
                  <a:lnTo>
                    <a:pt x="406" y="5507"/>
                  </a:lnTo>
                  <a:lnTo>
                    <a:pt x="316" y="5868"/>
                  </a:lnTo>
                  <a:lnTo>
                    <a:pt x="136" y="6364"/>
                  </a:lnTo>
                  <a:lnTo>
                    <a:pt x="90" y="6680"/>
                  </a:lnTo>
                  <a:lnTo>
                    <a:pt x="90" y="6951"/>
                  </a:lnTo>
                  <a:lnTo>
                    <a:pt x="136" y="7222"/>
                  </a:lnTo>
                  <a:lnTo>
                    <a:pt x="226" y="7402"/>
                  </a:lnTo>
                  <a:lnTo>
                    <a:pt x="361" y="7628"/>
                  </a:lnTo>
                  <a:lnTo>
                    <a:pt x="497" y="7808"/>
                  </a:lnTo>
                  <a:lnTo>
                    <a:pt x="858" y="8079"/>
                  </a:lnTo>
                  <a:lnTo>
                    <a:pt x="1129" y="8350"/>
                  </a:lnTo>
                  <a:lnTo>
                    <a:pt x="1264" y="8485"/>
                  </a:lnTo>
                  <a:lnTo>
                    <a:pt x="1309" y="8621"/>
                  </a:lnTo>
                  <a:lnTo>
                    <a:pt x="1399" y="8937"/>
                  </a:lnTo>
                  <a:lnTo>
                    <a:pt x="1399" y="9208"/>
                  </a:lnTo>
                  <a:lnTo>
                    <a:pt x="1264" y="9478"/>
                  </a:lnTo>
                  <a:lnTo>
                    <a:pt x="1038" y="9749"/>
                  </a:lnTo>
                  <a:lnTo>
                    <a:pt x="677" y="10155"/>
                  </a:lnTo>
                  <a:lnTo>
                    <a:pt x="406" y="10471"/>
                  </a:lnTo>
                  <a:lnTo>
                    <a:pt x="181" y="10787"/>
                  </a:lnTo>
                  <a:lnTo>
                    <a:pt x="90" y="10968"/>
                  </a:lnTo>
                  <a:lnTo>
                    <a:pt x="45" y="11194"/>
                  </a:lnTo>
                  <a:lnTo>
                    <a:pt x="0" y="11780"/>
                  </a:lnTo>
                  <a:lnTo>
                    <a:pt x="45" y="11916"/>
                  </a:lnTo>
                  <a:lnTo>
                    <a:pt x="90" y="12096"/>
                  </a:lnTo>
                  <a:lnTo>
                    <a:pt x="136" y="12232"/>
                  </a:lnTo>
                  <a:lnTo>
                    <a:pt x="271" y="12367"/>
                  </a:lnTo>
                  <a:lnTo>
                    <a:pt x="406" y="12457"/>
                  </a:lnTo>
                  <a:lnTo>
                    <a:pt x="542" y="12548"/>
                  </a:lnTo>
                  <a:lnTo>
                    <a:pt x="677" y="12593"/>
                  </a:lnTo>
                  <a:lnTo>
                    <a:pt x="1219" y="12593"/>
                  </a:lnTo>
                  <a:lnTo>
                    <a:pt x="1309" y="12548"/>
                  </a:lnTo>
                  <a:lnTo>
                    <a:pt x="1354" y="12457"/>
                  </a:lnTo>
                  <a:lnTo>
                    <a:pt x="1354" y="12412"/>
                  </a:lnTo>
                  <a:lnTo>
                    <a:pt x="1354" y="12277"/>
                  </a:lnTo>
                  <a:lnTo>
                    <a:pt x="1309" y="12232"/>
                  </a:lnTo>
                  <a:lnTo>
                    <a:pt x="1219" y="12141"/>
                  </a:lnTo>
                  <a:lnTo>
                    <a:pt x="858" y="12141"/>
                  </a:lnTo>
                  <a:lnTo>
                    <a:pt x="722" y="12096"/>
                  </a:lnTo>
                  <a:lnTo>
                    <a:pt x="587" y="12006"/>
                  </a:lnTo>
                  <a:lnTo>
                    <a:pt x="542" y="11916"/>
                  </a:lnTo>
                  <a:lnTo>
                    <a:pt x="497" y="11780"/>
                  </a:lnTo>
                  <a:lnTo>
                    <a:pt x="497" y="11329"/>
                  </a:lnTo>
                  <a:lnTo>
                    <a:pt x="587" y="11058"/>
                  </a:lnTo>
                  <a:lnTo>
                    <a:pt x="768" y="10787"/>
                  </a:lnTo>
                  <a:lnTo>
                    <a:pt x="1038" y="10471"/>
                  </a:lnTo>
                  <a:lnTo>
                    <a:pt x="1399" y="10065"/>
                  </a:lnTo>
                  <a:lnTo>
                    <a:pt x="1670" y="9704"/>
                  </a:lnTo>
                  <a:lnTo>
                    <a:pt x="1760" y="9524"/>
                  </a:lnTo>
                  <a:lnTo>
                    <a:pt x="1851" y="9343"/>
                  </a:lnTo>
                  <a:lnTo>
                    <a:pt x="1896" y="9117"/>
                  </a:lnTo>
                  <a:lnTo>
                    <a:pt x="1896" y="8892"/>
                  </a:lnTo>
                  <a:lnTo>
                    <a:pt x="1851" y="8666"/>
                  </a:lnTo>
                  <a:lnTo>
                    <a:pt x="1760" y="8440"/>
                  </a:lnTo>
                  <a:lnTo>
                    <a:pt x="1625" y="8215"/>
                  </a:lnTo>
                  <a:lnTo>
                    <a:pt x="1490" y="8034"/>
                  </a:lnTo>
                  <a:lnTo>
                    <a:pt x="1174" y="7763"/>
                  </a:lnTo>
                  <a:lnTo>
                    <a:pt x="903" y="7492"/>
                  </a:lnTo>
                  <a:lnTo>
                    <a:pt x="677" y="7222"/>
                  </a:lnTo>
                  <a:lnTo>
                    <a:pt x="587" y="7086"/>
                  </a:lnTo>
                  <a:lnTo>
                    <a:pt x="542" y="6906"/>
                  </a:lnTo>
                  <a:lnTo>
                    <a:pt x="542" y="6725"/>
                  </a:lnTo>
                  <a:lnTo>
                    <a:pt x="587" y="6500"/>
                  </a:lnTo>
                  <a:lnTo>
                    <a:pt x="768" y="6048"/>
                  </a:lnTo>
                  <a:lnTo>
                    <a:pt x="903" y="5552"/>
                  </a:lnTo>
                  <a:lnTo>
                    <a:pt x="948" y="5191"/>
                  </a:lnTo>
                  <a:lnTo>
                    <a:pt x="903" y="4784"/>
                  </a:lnTo>
                  <a:lnTo>
                    <a:pt x="768" y="4333"/>
                  </a:lnTo>
                  <a:lnTo>
                    <a:pt x="542" y="3475"/>
                  </a:lnTo>
                  <a:lnTo>
                    <a:pt x="497" y="3069"/>
                  </a:lnTo>
                  <a:lnTo>
                    <a:pt x="497" y="2573"/>
                  </a:lnTo>
                  <a:lnTo>
                    <a:pt x="497" y="813"/>
                  </a:lnTo>
                  <a:lnTo>
                    <a:pt x="542" y="677"/>
                  </a:lnTo>
                  <a:lnTo>
                    <a:pt x="587" y="542"/>
                  </a:lnTo>
                  <a:lnTo>
                    <a:pt x="722" y="451"/>
                  </a:lnTo>
                  <a:lnTo>
                    <a:pt x="1851" y="451"/>
                  </a:lnTo>
                  <a:lnTo>
                    <a:pt x="1941" y="542"/>
                  </a:lnTo>
                  <a:lnTo>
                    <a:pt x="2031" y="632"/>
                  </a:lnTo>
                  <a:lnTo>
                    <a:pt x="2031" y="813"/>
                  </a:lnTo>
                  <a:lnTo>
                    <a:pt x="2031" y="3160"/>
                  </a:lnTo>
                  <a:lnTo>
                    <a:pt x="2076" y="3340"/>
                  </a:lnTo>
                  <a:lnTo>
                    <a:pt x="2122" y="3475"/>
                  </a:lnTo>
                  <a:lnTo>
                    <a:pt x="2167" y="3611"/>
                  </a:lnTo>
                  <a:lnTo>
                    <a:pt x="2302" y="3746"/>
                  </a:lnTo>
                  <a:lnTo>
                    <a:pt x="2392" y="3837"/>
                  </a:lnTo>
                  <a:lnTo>
                    <a:pt x="2528" y="3927"/>
                  </a:lnTo>
                  <a:lnTo>
                    <a:pt x="2708" y="3972"/>
                  </a:lnTo>
                  <a:lnTo>
                    <a:pt x="2889" y="3972"/>
                  </a:lnTo>
                  <a:lnTo>
                    <a:pt x="3476" y="4017"/>
                  </a:lnTo>
                  <a:lnTo>
                    <a:pt x="3972" y="4017"/>
                  </a:lnTo>
                  <a:lnTo>
                    <a:pt x="4514" y="4107"/>
                  </a:lnTo>
                  <a:lnTo>
                    <a:pt x="5191" y="4198"/>
                  </a:lnTo>
                  <a:lnTo>
                    <a:pt x="5687" y="4243"/>
                  </a:lnTo>
                  <a:lnTo>
                    <a:pt x="6093" y="4198"/>
                  </a:lnTo>
                  <a:lnTo>
                    <a:pt x="6500" y="4152"/>
                  </a:lnTo>
                  <a:lnTo>
                    <a:pt x="7267" y="4017"/>
                  </a:lnTo>
                  <a:lnTo>
                    <a:pt x="7583" y="3927"/>
                  </a:lnTo>
                  <a:lnTo>
                    <a:pt x="7718" y="3837"/>
                  </a:lnTo>
                  <a:lnTo>
                    <a:pt x="7809" y="3746"/>
                  </a:lnTo>
                  <a:lnTo>
                    <a:pt x="7944" y="3611"/>
                  </a:lnTo>
                  <a:lnTo>
                    <a:pt x="7989" y="3475"/>
                  </a:lnTo>
                  <a:lnTo>
                    <a:pt x="8034" y="3295"/>
                  </a:lnTo>
                  <a:lnTo>
                    <a:pt x="8079" y="3114"/>
                  </a:lnTo>
                  <a:lnTo>
                    <a:pt x="8079" y="813"/>
                  </a:lnTo>
                  <a:lnTo>
                    <a:pt x="8079" y="632"/>
                  </a:lnTo>
                  <a:lnTo>
                    <a:pt x="8170" y="542"/>
                  </a:lnTo>
                  <a:lnTo>
                    <a:pt x="8260" y="451"/>
                  </a:lnTo>
                  <a:lnTo>
                    <a:pt x="9433" y="451"/>
                  </a:lnTo>
                  <a:lnTo>
                    <a:pt x="9524" y="542"/>
                  </a:lnTo>
                  <a:lnTo>
                    <a:pt x="9614" y="677"/>
                  </a:lnTo>
                  <a:lnTo>
                    <a:pt x="9659" y="813"/>
                  </a:lnTo>
                  <a:lnTo>
                    <a:pt x="9659" y="1038"/>
                  </a:lnTo>
                  <a:lnTo>
                    <a:pt x="9659" y="1309"/>
                  </a:lnTo>
                  <a:lnTo>
                    <a:pt x="9659" y="1399"/>
                  </a:lnTo>
                  <a:lnTo>
                    <a:pt x="9704" y="1444"/>
                  </a:lnTo>
                  <a:lnTo>
                    <a:pt x="9795" y="1490"/>
                  </a:lnTo>
                  <a:lnTo>
                    <a:pt x="9885" y="1535"/>
                  </a:lnTo>
                  <a:lnTo>
                    <a:pt x="9975" y="1490"/>
                  </a:lnTo>
                  <a:lnTo>
                    <a:pt x="10065" y="1444"/>
                  </a:lnTo>
                  <a:lnTo>
                    <a:pt x="10110" y="1399"/>
                  </a:lnTo>
                  <a:lnTo>
                    <a:pt x="10110" y="1309"/>
                  </a:lnTo>
                  <a:lnTo>
                    <a:pt x="10110" y="1038"/>
                  </a:lnTo>
                  <a:lnTo>
                    <a:pt x="10110" y="813"/>
                  </a:lnTo>
                  <a:lnTo>
                    <a:pt x="10110" y="632"/>
                  </a:lnTo>
                  <a:lnTo>
                    <a:pt x="10065" y="497"/>
                  </a:lnTo>
                  <a:lnTo>
                    <a:pt x="9975" y="361"/>
                  </a:lnTo>
                  <a:lnTo>
                    <a:pt x="9885" y="226"/>
                  </a:lnTo>
                  <a:lnTo>
                    <a:pt x="9749" y="135"/>
                  </a:lnTo>
                  <a:lnTo>
                    <a:pt x="9614" y="45"/>
                  </a:lnTo>
                  <a:lnTo>
                    <a:pt x="9433" y="0"/>
                  </a:lnTo>
                  <a:lnTo>
                    <a:pt x="8305" y="0"/>
                  </a:lnTo>
                  <a:lnTo>
                    <a:pt x="8125" y="45"/>
                  </a:lnTo>
                  <a:lnTo>
                    <a:pt x="7989" y="90"/>
                  </a:lnTo>
                  <a:lnTo>
                    <a:pt x="7854" y="181"/>
                  </a:lnTo>
                  <a:lnTo>
                    <a:pt x="7763" y="316"/>
                  </a:lnTo>
                  <a:lnTo>
                    <a:pt x="7673" y="451"/>
                  </a:lnTo>
                  <a:lnTo>
                    <a:pt x="7628" y="632"/>
                  </a:lnTo>
                  <a:lnTo>
                    <a:pt x="7628" y="813"/>
                  </a:lnTo>
                  <a:lnTo>
                    <a:pt x="7628" y="3160"/>
                  </a:lnTo>
                  <a:lnTo>
                    <a:pt x="7583" y="3295"/>
                  </a:lnTo>
                  <a:lnTo>
                    <a:pt x="7538" y="3430"/>
                  </a:lnTo>
                  <a:lnTo>
                    <a:pt x="7402" y="3521"/>
                  </a:lnTo>
                  <a:lnTo>
                    <a:pt x="7222" y="3566"/>
                  </a:lnTo>
                  <a:lnTo>
                    <a:pt x="6455" y="3701"/>
                  </a:lnTo>
                  <a:lnTo>
                    <a:pt x="6048" y="3746"/>
                  </a:lnTo>
                  <a:lnTo>
                    <a:pt x="5687" y="3791"/>
                  </a:lnTo>
                  <a:lnTo>
                    <a:pt x="5236" y="3746"/>
                  </a:lnTo>
                  <a:lnTo>
                    <a:pt x="4604" y="3656"/>
                  </a:lnTo>
                  <a:lnTo>
                    <a:pt x="4017" y="3566"/>
                  </a:lnTo>
                  <a:lnTo>
                    <a:pt x="3521" y="3521"/>
                  </a:lnTo>
                  <a:lnTo>
                    <a:pt x="2708" y="3521"/>
                  </a:lnTo>
                  <a:lnTo>
                    <a:pt x="2618" y="3430"/>
                  </a:lnTo>
                  <a:lnTo>
                    <a:pt x="2528" y="3295"/>
                  </a:lnTo>
                  <a:lnTo>
                    <a:pt x="2483" y="3160"/>
                  </a:lnTo>
                  <a:lnTo>
                    <a:pt x="2483" y="813"/>
                  </a:lnTo>
                  <a:lnTo>
                    <a:pt x="2483" y="632"/>
                  </a:lnTo>
                  <a:lnTo>
                    <a:pt x="2438" y="451"/>
                  </a:lnTo>
                  <a:lnTo>
                    <a:pt x="2392" y="316"/>
                  </a:lnTo>
                  <a:lnTo>
                    <a:pt x="2302" y="181"/>
                  </a:lnTo>
                  <a:lnTo>
                    <a:pt x="2167" y="90"/>
                  </a:lnTo>
                  <a:lnTo>
                    <a:pt x="2031" y="45"/>
                  </a:lnTo>
                  <a:lnTo>
                    <a:pt x="1851" y="0"/>
                  </a:lnTo>
                  <a:close/>
                  <a:moveTo>
                    <a:pt x="9795" y="2121"/>
                  </a:moveTo>
                  <a:lnTo>
                    <a:pt x="9704" y="2167"/>
                  </a:lnTo>
                  <a:lnTo>
                    <a:pt x="9659" y="2257"/>
                  </a:lnTo>
                  <a:lnTo>
                    <a:pt x="9659" y="2347"/>
                  </a:lnTo>
                  <a:lnTo>
                    <a:pt x="9614" y="2889"/>
                  </a:lnTo>
                  <a:lnTo>
                    <a:pt x="9524" y="3611"/>
                  </a:lnTo>
                  <a:lnTo>
                    <a:pt x="9388" y="4198"/>
                  </a:lnTo>
                  <a:lnTo>
                    <a:pt x="9388" y="4514"/>
                  </a:lnTo>
                  <a:lnTo>
                    <a:pt x="9388" y="4830"/>
                  </a:lnTo>
                  <a:lnTo>
                    <a:pt x="9433" y="5191"/>
                  </a:lnTo>
                  <a:lnTo>
                    <a:pt x="9524" y="5642"/>
                  </a:lnTo>
                  <a:lnTo>
                    <a:pt x="9614" y="6138"/>
                  </a:lnTo>
                  <a:lnTo>
                    <a:pt x="9614" y="6364"/>
                  </a:lnTo>
                  <a:lnTo>
                    <a:pt x="9614" y="6590"/>
                  </a:lnTo>
                  <a:lnTo>
                    <a:pt x="9569" y="6770"/>
                  </a:lnTo>
                  <a:lnTo>
                    <a:pt x="9479" y="6951"/>
                  </a:lnTo>
                  <a:lnTo>
                    <a:pt x="9208" y="7447"/>
                  </a:lnTo>
                  <a:lnTo>
                    <a:pt x="8847" y="8034"/>
                  </a:lnTo>
                  <a:lnTo>
                    <a:pt x="8711" y="8305"/>
                  </a:lnTo>
                  <a:lnTo>
                    <a:pt x="8666" y="8531"/>
                  </a:lnTo>
                  <a:lnTo>
                    <a:pt x="8621" y="8756"/>
                  </a:lnTo>
                  <a:lnTo>
                    <a:pt x="8666" y="8937"/>
                  </a:lnTo>
                  <a:lnTo>
                    <a:pt x="8756" y="9117"/>
                  </a:lnTo>
                  <a:lnTo>
                    <a:pt x="8847" y="9253"/>
                  </a:lnTo>
                  <a:lnTo>
                    <a:pt x="9072" y="9614"/>
                  </a:lnTo>
                  <a:lnTo>
                    <a:pt x="9343" y="9975"/>
                  </a:lnTo>
                  <a:lnTo>
                    <a:pt x="9433" y="10155"/>
                  </a:lnTo>
                  <a:lnTo>
                    <a:pt x="9524" y="10426"/>
                  </a:lnTo>
                  <a:lnTo>
                    <a:pt x="9614" y="10742"/>
                  </a:lnTo>
                  <a:lnTo>
                    <a:pt x="9614" y="11103"/>
                  </a:lnTo>
                  <a:lnTo>
                    <a:pt x="9659" y="11780"/>
                  </a:lnTo>
                  <a:lnTo>
                    <a:pt x="9614" y="11916"/>
                  </a:lnTo>
                  <a:lnTo>
                    <a:pt x="9524" y="12006"/>
                  </a:lnTo>
                  <a:lnTo>
                    <a:pt x="9433" y="12096"/>
                  </a:lnTo>
                  <a:lnTo>
                    <a:pt x="9253" y="12141"/>
                  </a:lnTo>
                  <a:lnTo>
                    <a:pt x="2076" y="12141"/>
                  </a:lnTo>
                  <a:lnTo>
                    <a:pt x="2031" y="12232"/>
                  </a:lnTo>
                  <a:lnTo>
                    <a:pt x="1986" y="12277"/>
                  </a:lnTo>
                  <a:lnTo>
                    <a:pt x="1941" y="12412"/>
                  </a:lnTo>
                  <a:lnTo>
                    <a:pt x="1986" y="12457"/>
                  </a:lnTo>
                  <a:lnTo>
                    <a:pt x="2031" y="12548"/>
                  </a:lnTo>
                  <a:lnTo>
                    <a:pt x="2122" y="12593"/>
                  </a:lnTo>
                  <a:lnTo>
                    <a:pt x="9433" y="12593"/>
                  </a:lnTo>
                  <a:lnTo>
                    <a:pt x="9614" y="12548"/>
                  </a:lnTo>
                  <a:lnTo>
                    <a:pt x="9749" y="12457"/>
                  </a:lnTo>
                  <a:lnTo>
                    <a:pt x="9840" y="12367"/>
                  </a:lnTo>
                  <a:lnTo>
                    <a:pt x="9975" y="12232"/>
                  </a:lnTo>
                  <a:lnTo>
                    <a:pt x="10020" y="12096"/>
                  </a:lnTo>
                  <a:lnTo>
                    <a:pt x="10065" y="11916"/>
                  </a:lnTo>
                  <a:lnTo>
                    <a:pt x="10110" y="11780"/>
                  </a:lnTo>
                  <a:lnTo>
                    <a:pt x="10110" y="11013"/>
                  </a:lnTo>
                  <a:lnTo>
                    <a:pt x="10065" y="10697"/>
                  </a:lnTo>
                  <a:lnTo>
                    <a:pt x="9975" y="10291"/>
                  </a:lnTo>
                  <a:lnTo>
                    <a:pt x="9885" y="10020"/>
                  </a:lnTo>
                  <a:lnTo>
                    <a:pt x="9749" y="9749"/>
                  </a:lnTo>
                  <a:lnTo>
                    <a:pt x="9433" y="9343"/>
                  </a:lnTo>
                  <a:lnTo>
                    <a:pt x="9253" y="9072"/>
                  </a:lnTo>
                  <a:lnTo>
                    <a:pt x="9163" y="8847"/>
                  </a:lnTo>
                  <a:lnTo>
                    <a:pt x="9118" y="8711"/>
                  </a:lnTo>
                  <a:lnTo>
                    <a:pt x="9118" y="8576"/>
                  </a:lnTo>
                  <a:lnTo>
                    <a:pt x="9163" y="8440"/>
                  </a:lnTo>
                  <a:lnTo>
                    <a:pt x="9253" y="8260"/>
                  </a:lnTo>
                  <a:lnTo>
                    <a:pt x="9614" y="7673"/>
                  </a:lnTo>
                  <a:lnTo>
                    <a:pt x="9930" y="7131"/>
                  </a:lnTo>
                  <a:lnTo>
                    <a:pt x="10020" y="6906"/>
                  </a:lnTo>
                  <a:lnTo>
                    <a:pt x="10065" y="6680"/>
                  </a:lnTo>
                  <a:lnTo>
                    <a:pt x="10065" y="6454"/>
                  </a:lnTo>
                  <a:lnTo>
                    <a:pt x="10065" y="6184"/>
                  </a:lnTo>
                  <a:lnTo>
                    <a:pt x="9975" y="5597"/>
                  </a:lnTo>
                  <a:lnTo>
                    <a:pt x="9885" y="5145"/>
                  </a:lnTo>
                  <a:lnTo>
                    <a:pt x="9840" y="4784"/>
                  </a:lnTo>
                  <a:lnTo>
                    <a:pt x="9840" y="4468"/>
                  </a:lnTo>
                  <a:lnTo>
                    <a:pt x="9885" y="4198"/>
                  </a:lnTo>
                  <a:lnTo>
                    <a:pt x="9975" y="3611"/>
                  </a:lnTo>
                  <a:lnTo>
                    <a:pt x="10065" y="2934"/>
                  </a:lnTo>
                  <a:lnTo>
                    <a:pt x="10110" y="2347"/>
                  </a:lnTo>
                  <a:lnTo>
                    <a:pt x="10065" y="2257"/>
                  </a:lnTo>
                  <a:lnTo>
                    <a:pt x="10020" y="2212"/>
                  </a:lnTo>
                  <a:lnTo>
                    <a:pt x="9975" y="2121"/>
                  </a:lnTo>
                  <a:close/>
                  <a:moveTo>
                    <a:pt x="11013" y="4559"/>
                  </a:moveTo>
                  <a:lnTo>
                    <a:pt x="10968" y="4649"/>
                  </a:lnTo>
                  <a:lnTo>
                    <a:pt x="10923" y="4694"/>
                  </a:lnTo>
                  <a:lnTo>
                    <a:pt x="10923" y="4784"/>
                  </a:lnTo>
                  <a:lnTo>
                    <a:pt x="10923" y="5145"/>
                  </a:lnTo>
                  <a:lnTo>
                    <a:pt x="11013" y="5597"/>
                  </a:lnTo>
                  <a:lnTo>
                    <a:pt x="11149" y="6274"/>
                  </a:lnTo>
                  <a:lnTo>
                    <a:pt x="11329" y="6951"/>
                  </a:lnTo>
                  <a:lnTo>
                    <a:pt x="11419" y="7357"/>
                  </a:lnTo>
                  <a:lnTo>
                    <a:pt x="11510" y="7763"/>
                  </a:lnTo>
                  <a:lnTo>
                    <a:pt x="11510" y="8079"/>
                  </a:lnTo>
                  <a:lnTo>
                    <a:pt x="11419" y="8305"/>
                  </a:lnTo>
                  <a:lnTo>
                    <a:pt x="11284" y="8485"/>
                  </a:lnTo>
                  <a:lnTo>
                    <a:pt x="11103" y="8801"/>
                  </a:lnTo>
                  <a:lnTo>
                    <a:pt x="11013" y="8982"/>
                  </a:lnTo>
                  <a:lnTo>
                    <a:pt x="10923" y="9208"/>
                  </a:lnTo>
                  <a:lnTo>
                    <a:pt x="10878" y="9478"/>
                  </a:lnTo>
                  <a:lnTo>
                    <a:pt x="10833" y="9794"/>
                  </a:lnTo>
                  <a:lnTo>
                    <a:pt x="10833" y="10562"/>
                  </a:lnTo>
                  <a:lnTo>
                    <a:pt x="10833" y="11961"/>
                  </a:lnTo>
                  <a:lnTo>
                    <a:pt x="10878" y="12096"/>
                  </a:lnTo>
                  <a:lnTo>
                    <a:pt x="10923" y="12277"/>
                  </a:lnTo>
                  <a:lnTo>
                    <a:pt x="10968" y="12367"/>
                  </a:lnTo>
                  <a:lnTo>
                    <a:pt x="11058" y="12502"/>
                  </a:lnTo>
                  <a:lnTo>
                    <a:pt x="11194" y="12593"/>
                  </a:lnTo>
                  <a:lnTo>
                    <a:pt x="11329" y="12683"/>
                  </a:lnTo>
                  <a:lnTo>
                    <a:pt x="11465" y="12728"/>
                  </a:lnTo>
                  <a:lnTo>
                    <a:pt x="14579" y="12728"/>
                  </a:lnTo>
                  <a:lnTo>
                    <a:pt x="14714" y="12683"/>
                  </a:lnTo>
                  <a:lnTo>
                    <a:pt x="14850" y="12593"/>
                  </a:lnTo>
                  <a:lnTo>
                    <a:pt x="14985" y="12502"/>
                  </a:lnTo>
                  <a:lnTo>
                    <a:pt x="15075" y="12367"/>
                  </a:lnTo>
                  <a:lnTo>
                    <a:pt x="15120" y="12277"/>
                  </a:lnTo>
                  <a:lnTo>
                    <a:pt x="15166" y="12096"/>
                  </a:lnTo>
                  <a:lnTo>
                    <a:pt x="15166" y="11961"/>
                  </a:lnTo>
                  <a:lnTo>
                    <a:pt x="15166" y="11194"/>
                  </a:lnTo>
                  <a:lnTo>
                    <a:pt x="15166" y="11103"/>
                  </a:lnTo>
                  <a:lnTo>
                    <a:pt x="15120" y="11013"/>
                  </a:lnTo>
                  <a:lnTo>
                    <a:pt x="15030" y="10968"/>
                  </a:lnTo>
                  <a:lnTo>
                    <a:pt x="14940" y="10923"/>
                  </a:lnTo>
                  <a:lnTo>
                    <a:pt x="14850" y="10968"/>
                  </a:lnTo>
                  <a:lnTo>
                    <a:pt x="14805" y="11013"/>
                  </a:lnTo>
                  <a:lnTo>
                    <a:pt x="14714" y="11103"/>
                  </a:lnTo>
                  <a:lnTo>
                    <a:pt x="14714" y="11194"/>
                  </a:lnTo>
                  <a:lnTo>
                    <a:pt x="14714" y="11961"/>
                  </a:lnTo>
                  <a:lnTo>
                    <a:pt x="14714" y="12096"/>
                  </a:lnTo>
                  <a:lnTo>
                    <a:pt x="14624" y="12187"/>
                  </a:lnTo>
                  <a:lnTo>
                    <a:pt x="14534" y="12232"/>
                  </a:lnTo>
                  <a:lnTo>
                    <a:pt x="14443" y="12277"/>
                  </a:lnTo>
                  <a:lnTo>
                    <a:pt x="11600" y="12277"/>
                  </a:lnTo>
                  <a:lnTo>
                    <a:pt x="11510" y="12232"/>
                  </a:lnTo>
                  <a:lnTo>
                    <a:pt x="11419" y="12187"/>
                  </a:lnTo>
                  <a:lnTo>
                    <a:pt x="11329" y="12096"/>
                  </a:lnTo>
                  <a:lnTo>
                    <a:pt x="11329" y="11961"/>
                  </a:lnTo>
                  <a:lnTo>
                    <a:pt x="11284" y="10607"/>
                  </a:lnTo>
                  <a:lnTo>
                    <a:pt x="11284" y="9885"/>
                  </a:lnTo>
                  <a:lnTo>
                    <a:pt x="11329" y="9569"/>
                  </a:lnTo>
                  <a:lnTo>
                    <a:pt x="11374" y="9343"/>
                  </a:lnTo>
                  <a:lnTo>
                    <a:pt x="11510" y="9027"/>
                  </a:lnTo>
                  <a:lnTo>
                    <a:pt x="11690" y="8756"/>
                  </a:lnTo>
                  <a:lnTo>
                    <a:pt x="11826" y="8485"/>
                  </a:lnTo>
                  <a:lnTo>
                    <a:pt x="11961" y="8215"/>
                  </a:lnTo>
                  <a:lnTo>
                    <a:pt x="12006" y="8034"/>
                  </a:lnTo>
                  <a:lnTo>
                    <a:pt x="12006" y="7808"/>
                  </a:lnTo>
                  <a:lnTo>
                    <a:pt x="11961" y="7538"/>
                  </a:lnTo>
                  <a:lnTo>
                    <a:pt x="11871" y="7222"/>
                  </a:lnTo>
                  <a:lnTo>
                    <a:pt x="11780" y="6815"/>
                  </a:lnTo>
                  <a:lnTo>
                    <a:pt x="11600" y="6184"/>
                  </a:lnTo>
                  <a:lnTo>
                    <a:pt x="11465" y="5507"/>
                  </a:lnTo>
                  <a:lnTo>
                    <a:pt x="11419" y="5055"/>
                  </a:lnTo>
                  <a:lnTo>
                    <a:pt x="11374" y="4784"/>
                  </a:lnTo>
                  <a:lnTo>
                    <a:pt x="11329" y="4694"/>
                  </a:lnTo>
                  <a:lnTo>
                    <a:pt x="11284" y="4604"/>
                  </a:lnTo>
                  <a:lnTo>
                    <a:pt x="11194" y="45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person standing on a hill with a city in the background&#10;&#10;Description automatically generated">
            <a:extLst>
              <a:ext uri="{FF2B5EF4-FFF2-40B4-BE49-F238E27FC236}">
                <a16:creationId xmlns:a16="http://schemas.microsoft.com/office/drawing/2014/main" id="{1299475E-467A-982A-B786-844A2EF74F2E}"/>
              </a:ext>
            </a:extLst>
          </p:cNvPr>
          <p:cNvPicPr>
            <a:picLocks noChangeAspect="1"/>
          </p:cNvPicPr>
          <p:nvPr/>
        </p:nvPicPr>
        <p:blipFill rotWithShape="1">
          <a:blip r:embed="rId3"/>
          <a:srcRect l="24368" t="35037"/>
          <a:stretch/>
        </p:blipFill>
        <p:spPr>
          <a:xfrm>
            <a:off x="1136716" y="1572571"/>
            <a:ext cx="906260" cy="874630"/>
          </a:xfrm>
          <a:prstGeom prst="rect">
            <a:avLst/>
          </a:prstGeom>
          <a:ln>
            <a:noFill/>
          </a:ln>
          <a:effectLst>
            <a:outerShdw blurRad="292100" dist="139700" dir="2700000" algn="tl" rotWithShape="0">
              <a:srgbClr val="333333">
                <a:alpha val="65000"/>
              </a:srgbClr>
            </a:outerShdw>
          </a:effectLst>
        </p:spPr>
      </p:pic>
      <p:pic>
        <p:nvPicPr>
          <p:cNvPr id="5" name="Graphic 4" descr="Users with solid fill">
            <a:extLst>
              <a:ext uri="{FF2B5EF4-FFF2-40B4-BE49-F238E27FC236}">
                <a16:creationId xmlns:a16="http://schemas.microsoft.com/office/drawing/2014/main" id="{6F54C677-8AE5-4425-A22F-86C92A3FCE9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06801" y="457057"/>
            <a:ext cx="572701" cy="572701"/>
          </a:xfrm>
          <a:prstGeom prst="rect">
            <a:avLst/>
          </a:prstGeom>
        </p:spPr>
      </p:pic>
      <p:cxnSp>
        <p:nvCxnSpPr>
          <p:cNvPr id="6" name="Google Shape;776;p38">
            <a:extLst>
              <a:ext uri="{FF2B5EF4-FFF2-40B4-BE49-F238E27FC236}">
                <a16:creationId xmlns:a16="http://schemas.microsoft.com/office/drawing/2014/main" id="{FFEF1E2E-0F93-F9C1-DC0D-8DC5EDFDF861}"/>
              </a:ext>
            </a:extLst>
          </p:cNvPr>
          <p:cNvCxnSpPr/>
          <p:nvPr/>
        </p:nvCxnSpPr>
        <p:spPr>
          <a:xfrm>
            <a:off x="1873302" y="1054633"/>
            <a:ext cx="5169000" cy="0"/>
          </a:xfrm>
          <a:prstGeom prst="straightConnector1">
            <a:avLst/>
          </a:prstGeom>
          <a:noFill/>
          <a:ln w="19050" cap="flat" cmpd="sng">
            <a:solidFill>
              <a:schemeClr val="dk1"/>
            </a:solidFill>
            <a:prstDash val="solid"/>
            <a:round/>
            <a:headEnd type="none" w="med" len="med"/>
            <a:tailEnd type="none" w="med" len="med"/>
          </a:ln>
        </p:spPr>
      </p:cxnSp>
      <p:pic>
        <p:nvPicPr>
          <p:cNvPr id="8" name="Picture 7" descr="A person taking a selfie&#10;&#10;Description automatically generated">
            <a:extLst>
              <a:ext uri="{FF2B5EF4-FFF2-40B4-BE49-F238E27FC236}">
                <a16:creationId xmlns:a16="http://schemas.microsoft.com/office/drawing/2014/main" id="{F2B8AE8B-7693-0A8A-E342-69E40DC4D77A}"/>
              </a:ext>
            </a:extLst>
          </p:cNvPr>
          <p:cNvPicPr preferRelativeResize="0">
            <a:picLocks/>
          </p:cNvPicPr>
          <p:nvPr/>
        </p:nvPicPr>
        <p:blipFill rotWithShape="1">
          <a:blip r:embed="rId6"/>
          <a:srcRect l="-694" t="10761" r="-1" b="29287"/>
          <a:stretch/>
        </p:blipFill>
        <p:spPr>
          <a:xfrm>
            <a:off x="4070840" y="1553834"/>
            <a:ext cx="906260" cy="874631"/>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9D271D34-7090-3A9E-CE50-63DB36703DBA}"/>
              </a:ext>
            </a:extLst>
          </p:cNvPr>
          <p:cNvPicPr>
            <a:picLocks noChangeAspect="1"/>
          </p:cNvPicPr>
          <p:nvPr/>
        </p:nvPicPr>
        <p:blipFill rotWithShape="1">
          <a:blip r:embed="rId7"/>
          <a:srcRect l="21815" t="11825" r="16409"/>
          <a:stretch/>
        </p:blipFill>
        <p:spPr>
          <a:xfrm rot="16200000">
            <a:off x="7077426" y="1525873"/>
            <a:ext cx="888354" cy="91598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8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8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88">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87">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85">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3" grpId="0" build="p"/>
      <p:bldP spid="484" grpId="0" build="p"/>
      <p:bldP spid="485" grpId="0" build="p"/>
      <p:bldP spid="486" grpId="0" build="p"/>
      <p:bldP spid="487" grpId="0" build="p"/>
      <p:bldP spid="48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8" name="Google Shape;348;p31"/>
          <p:cNvPicPr preferRelativeResize="0">
            <a:picLocks noGrp="1"/>
          </p:cNvPicPr>
          <p:nvPr>
            <p:ph type="pic" idx="2"/>
          </p:nvPr>
        </p:nvPicPr>
        <p:blipFill rotWithShape="1">
          <a:blip r:embed="rId3">
            <a:alphaModFix/>
          </a:blip>
          <a:srcRect t="1399" b="1399"/>
          <a:stretch/>
        </p:blipFill>
        <p:spPr>
          <a:xfrm>
            <a:off x="5601544" y="-11375"/>
            <a:ext cx="3542455" cy="5166249"/>
          </a:xfrm>
          <a:prstGeom prst="rect">
            <a:avLst/>
          </a:prstGeom>
        </p:spPr>
      </p:pic>
      <p:sp>
        <p:nvSpPr>
          <p:cNvPr id="349" name="Google Shape;349;p31"/>
          <p:cNvSpPr txBox="1">
            <a:spLocks noGrp="1"/>
          </p:cNvSpPr>
          <p:nvPr>
            <p:ph type="title"/>
          </p:nvPr>
        </p:nvSpPr>
        <p:spPr>
          <a:xfrm>
            <a:off x="653066" y="431152"/>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Definición del proyecto</a:t>
            </a:r>
            <a:endParaRPr/>
          </a:p>
        </p:txBody>
      </p:sp>
      <p:sp>
        <p:nvSpPr>
          <p:cNvPr id="351" name="Google Shape;351;p31"/>
          <p:cNvSpPr/>
          <p:nvPr/>
        </p:nvSpPr>
        <p:spPr>
          <a:xfrm flipH="1">
            <a:off x="4834419" y="-11371"/>
            <a:ext cx="767140" cy="5166242"/>
          </a:xfrm>
          <a:custGeom>
            <a:avLst/>
            <a:gdLst/>
            <a:ahLst/>
            <a:cxnLst/>
            <a:rect l="l" t="t" r="r" b="b"/>
            <a:pathLst>
              <a:path w="26369" h="176805" extrusionOk="0">
                <a:moveTo>
                  <a:pt x="1" y="0"/>
                </a:moveTo>
                <a:lnTo>
                  <a:pt x="1" y="176805"/>
                </a:lnTo>
                <a:lnTo>
                  <a:pt x="25244" y="176805"/>
                </a:lnTo>
                <a:lnTo>
                  <a:pt x="24529" y="176652"/>
                </a:lnTo>
                <a:lnTo>
                  <a:pt x="23864" y="176498"/>
                </a:lnTo>
                <a:lnTo>
                  <a:pt x="23251" y="176243"/>
                </a:lnTo>
                <a:lnTo>
                  <a:pt x="22638" y="175936"/>
                </a:lnTo>
                <a:lnTo>
                  <a:pt x="22025" y="175579"/>
                </a:lnTo>
                <a:lnTo>
                  <a:pt x="21463" y="175170"/>
                </a:lnTo>
                <a:lnTo>
                  <a:pt x="21003" y="174710"/>
                </a:lnTo>
                <a:lnTo>
                  <a:pt x="20492" y="174250"/>
                </a:lnTo>
                <a:lnTo>
                  <a:pt x="20083" y="173688"/>
                </a:lnTo>
                <a:lnTo>
                  <a:pt x="19725" y="173126"/>
                </a:lnTo>
                <a:lnTo>
                  <a:pt x="19368" y="172513"/>
                </a:lnTo>
                <a:lnTo>
                  <a:pt x="19112" y="171899"/>
                </a:lnTo>
                <a:lnTo>
                  <a:pt x="18908" y="171235"/>
                </a:lnTo>
                <a:lnTo>
                  <a:pt x="18703" y="170571"/>
                </a:lnTo>
                <a:lnTo>
                  <a:pt x="18652" y="169855"/>
                </a:lnTo>
                <a:lnTo>
                  <a:pt x="18601" y="169140"/>
                </a:lnTo>
                <a:lnTo>
                  <a:pt x="18601" y="7869"/>
                </a:lnTo>
                <a:lnTo>
                  <a:pt x="18652" y="7052"/>
                </a:lnTo>
                <a:lnTo>
                  <a:pt x="18754" y="6285"/>
                </a:lnTo>
                <a:lnTo>
                  <a:pt x="18959" y="5519"/>
                </a:lnTo>
                <a:lnTo>
                  <a:pt x="19214" y="4803"/>
                </a:lnTo>
                <a:lnTo>
                  <a:pt x="19521" y="4139"/>
                </a:lnTo>
                <a:lnTo>
                  <a:pt x="19930" y="3526"/>
                </a:lnTo>
                <a:lnTo>
                  <a:pt x="20390" y="2913"/>
                </a:lnTo>
                <a:lnTo>
                  <a:pt x="20850" y="2351"/>
                </a:lnTo>
                <a:lnTo>
                  <a:pt x="21412" y="1840"/>
                </a:lnTo>
                <a:lnTo>
                  <a:pt x="22025" y="1380"/>
                </a:lnTo>
                <a:lnTo>
                  <a:pt x="22638" y="1022"/>
                </a:lnTo>
                <a:lnTo>
                  <a:pt x="23353" y="664"/>
                </a:lnTo>
                <a:lnTo>
                  <a:pt x="24069" y="409"/>
                </a:lnTo>
                <a:lnTo>
                  <a:pt x="24784" y="255"/>
                </a:lnTo>
                <a:lnTo>
                  <a:pt x="25551" y="102"/>
                </a:lnTo>
                <a:lnTo>
                  <a:pt x="26368" y="10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1"/>
          <p:cNvGrpSpPr/>
          <p:nvPr/>
        </p:nvGrpSpPr>
        <p:grpSpPr>
          <a:xfrm>
            <a:off x="4572000" y="3871509"/>
            <a:ext cx="812989" cy="957829"/>
            <a:chOff x="6027581" y="2324153"/>
            <a:chExt cx="337396" cy="397505"/>
          </a:xfrm>
        </p:grpSpPr>
        <p:sp>
          <p:nvSpPr>
            <p:cNvPr id="353" name="Google Shape;353;p31"/>
            <p:cNvSpPr/>
            <p:nvPr/>
          </p:nvSpPr>
          <p:spPr>
            <a:xfrm>
              <a:off x="6027581" y="2324153"/>
              <a:ext cx="337275" cy="397475"/>
            </a:xfrm>
            <a:custGeom>
              <a:avLst/>
              <a:gdLst/>
              <a:ahLst/>
              <a:cxnLst/>
              <a:rect l="l" t="t" r="r" b="b"/>
              <a:pathLst>
                <a:path w="13491" h="15899" extrusionOk="0">
                  <a:moveTo>
                    <a:pt x="9266" y="1"/>
                  </a:moveTo>
                  <a:lnTo>
                    <a:pt x="8857" y="46"/>
                  </a:lnTo>
                  <a:lnTo>
                    <a:pt x="8494" y="137"/>
                  </a:lnTo>
                  <a:lnTo>
                    <a:pt x="8176" y="273"/>
                  </a:lnTo>
                  <a:lnTo>
                    <a:pt x="7813" y="455"/>
                  </a:lnTo>
                  <a:lnTo>
                    <a:pt x="7495" y="637"/>
                  </a:lnTo>
                  <a:lnTo>
                    <a:pt x="7222" y="864"/>
                  </a:lnTo>
                  <a:lnTo>
                    <a:pt x="6950" y="1091"/>
                  </a:lnTo>
                  <a:lnTo>
                    <a:pt x="6541" y="1545"/>
                  </a:lnTo>
                  <a:lnTo>
                    <a:pt x="6223" y="2090"/>
                  </a:lnTo>
                  <a:lnTo>
                    <a:pt x="5996" y="2635"/>
                  </a:lnTo>
                  <a:lnTo>
                    <a:pt x="5860" y="3271"/>
                  </a:lnTo>
                  <a:lnTo>
                    <a:pt x="5042" y="3271"/>
                  </a:lnTo>
                  <a:lnTo>
                    <a:pt x="4951" y="2953"/>
                  </a:lnTo>
                  <a:lnTo>
                    <a:pt x="4724" y="2681"/>
                  </a:lnTo>
                  <a:lnTo>
                    <a:pt x="4497" y="2499"/>
                  </a:lnTo>
                  <a:lnTo>
                    <a:pt x="4179" y="2408"/>
                  </a:lnTo>
                  <a:lnTo>
                    <a:pt x="4179" y="1545"/>
                  </a:lnTo>
                  <a:lnTo>
                    <a:pt x="4451" y="591"/>
                  </a:lnTo>
                  <a:lnTo>
                    <a:pt x="4451" y="455"/>
                  </a:lnTo>
                  <a:lnTo>
                    <a:pt x="4406" y="364"/>
                  </a:lnTo>
                  <a:lnTo>
                    <a:pt x="4361" y="319"/>
                  </a:lnTo>
                  <a:lnTo>
                    <a:pt x="4224" y="273"/>
                  </a:lnTo>
                  <a:lnTo>
                    <a:pt x="1136" y="273"/>
                  </a:lnTo>
                  <a:lnTo>
                    <a:pt x="999" y="319"/>
                  </a:lnTo>
                  <a:lnTo>
                    <a:pt x="909" y="364"/>
                  </a:lnTo>
                  <a:lnTo>
                    <a:pt x="909" y="500"/>
                  </a:lnTo>
                  <a:lnTo>
                    <a:pt x="909" y="591"/>
                  </a:lnTo>
                  <a:lnTo>
                    <a:pt x="1181" y="1500"/>
                  </a:lnTo>
                  <a:lnTo>
                    <a:pt x="1181" y="3816"/>
                  </a:lnTo>
                  <a:lnTo>
                    <a:pt x="1226" y="3952"/>
                  </a:lnTo>
                  <a:lnTo>
                    <a:pt x="1272" y="3998"/>
                  </a:lnTo>
                  <a:lnTo>
                    <a:pt x="1363" y="4043"/>
                  </a:lnTo>
                  <a:lnTo>
                    <a:pt x="1454" y="4043"/>
                  </a:lnTo>
                  <a:lnTo>
                    <a:pt x="1454" y="4725"/>
                  </a:lnTo>
                  <a:lnTo>
                    <a:pt x="1272" y="4725"/>
                  </a:lnTo>
                  <a:lnTo>
                    <a:pt x="1226" y="4815"/>
                  </a:lnTo>
                  <a:lnTo>
                    <a:pt x="1181" y="4952"/>
                  </a:lnTo>
                  <a:lnTo>
                    <a:pt x="1181" y="6133"/>
                  </a:lnTo>
                  <a:lnTo>
                    <a:pt x="1226" y="6224"/>
                  </a:lnTo>
                  <a:lnTo>
                    <a:pt x="1272" y="6314"/>
                  </a:lnTo>
                  <a:lnTo>
                    <a:pt x="1317" y="6360"/>
                  </a:lnTo>
                  <a:lnTo>
                    <a:pt x="1999" y="6360"/>
                  </a:lnTo>
                  <a:lnTo>
                    <a:pt x="1999" y="7041"/>
                  </a:lnTo>
                  <a:lnTo>
                    <a:pt x="1999" y="7132"/>
                  </a:lnTo>
                  <a:lnTo>
                    <a:pt x="2044" y="7223"/>
                  </a:lnTo>
                  <a:lnTo>
                    <a:pt x="2135" y="7268"/>
                  </a:lnTo>
                  <a:lnTo>
                    <a:pt x="3225" y="7268"/>
                  </a:lnTo>
                  <a:lnTo>
                    <a:pt x="3316" y="7223"/>
                  </a:lnTo>
                  <a:lnTo>
                    <a:pt x="3361" y="7132"/>
                  </a:lnTo>
                  <a:lnTo>
                    <a:pt x="3361" y="7041"/>
                  </a:lnTo>
                  <a:lnTo>
                    <a:pt x="3361" y="6360"/>
                  </a:lnTo>
                  <a:lnTo>
                    <a:pt x="4043" y="6360"/>
                  </a:lnTo>
                  <a:lnTo>
                    <a:pt x="4088" y="6314"/>
                  </a:lnTo>
                  <a:lnTo>
                    <a:pt x="4179" y="6224"/>
                  </a:lnTo>
                  <a:lnTo>
                    <a:pt x="4179" y="6133"/>
                  </a:lnTo>
                  <a:lnTo>
                    <a:pt x="4179" y="5542"/>
                  </a:lnTo>
                  <a:lnTo>
                    <a:pt x="6223" y="5542"/>
                  </a:lnTo>
                  <a:lnTo>
                    <a:pt x="6541" y="6087"/>
                  </a:lnTo>
                  <a:lnTo>
                    <a:pt x="6950" y="6542"/>
                  </a:lnTo>
                  <a:lnTo>
                    <a:pt x="7222" y="6769"/>
                  </a:lnTo>
                  <a:lnTo>
                    <a:pt x="7495" y="6996"/>
                  </a:lnTo>
                  <a:lnTo>
                    <a:pt x="7813" y="7177"/>
                  </a:lnTo>
                  <a:lnTo>
                    <a:pt x="8176" y="7359"/>
                  </a:lnTo>
                  <a:lnTo>
                    <a:pt x="8494" y="7495"/>
                  </a:lnTo>
                  <a:lnTo>
                    <a:pt x="8903" y="7586"/>
                  </a:lnTo>
                  <a:lnTo>
                    <a:pt x="9266" y="7632"/>
                  </a:lnTo>
                  <a:lnTo>
                    <a:pt x="9675" y="7677"/>
                  </a:lnTo>
                  <a:lnTo>
                    <a:pt x="10129" y="7632"/>
                  </a:lnTo>
                  <a:lnTo>
                    <a:pt x="10583" y="7541"/>
                  </a:lnTo>
                  <a:lnTo>
                    <a:pt x="10629" y="7995"/>
                  </a:lnTo>
                  <a:lnTo>
                    <a:pt x="10583" y="8313"/>
                  </a:lnTo>
                  <a:lnTo>
                    <a:pt x="10538" y="8631"/>
                  </a:lnTo>
                  <a:lnTo>
                    <a:pt x="10402" y="8949"/>
                  </a:lnTo>
                  <a:lnTo>
                    <a:pt x="10220" y="8858"/>
                  </a:lnTo>
                  <a:lnTo>
                    <a:pt x="9993" y="8813"/>
                  </a:lnTo>
                  <a:lnTo>
                    <a:pt x="9811" y="8813"/>
                  </a:lnTo>
                  <a:lnTo>
                    <a:pt x="9675" y="8858"/>
                  </a:lnTo>
                  <a:lnTo>
                    <a:pt x="9539" y="8949"/>
                  </a:lnTo>
                  <a:lnTo>
                    <a:pt x="9402" y="9085"/>
                  </a:lnTo>
                  <a:lnTo>
                    <a:pt x="9266" y="9176"/>
                  </a:lnTo>
                  <a:lnTo>
                    <a:pt x="9221" y="9358"/>
                  </a:lnTo>
                  <a:lnTo>
                    <a:pt x="9175" y="9494"/>
                  </a:lnTo>
                  <a:lnTo>
                    <a:pt x="9130" y="9676"/>
                  </a:lnTo>
                  <a:lnTo>
                    <a:pt x="9175" y="9903"/>
                  </a:lnTo>
                  <a:lnTo>
                    <a:pt x="9312" y="10175"/>
                  </a:lnTo>
                  <a:lnTo>
                    <a:pt x="8903" y="10357"/>
                  </a:lnTo>
                  <a:lnTo>
                    <a:pt x="8539" y="10448"/>
                  </a:lnTo>
                  <a:lnTo>
                    <a:pt x="6723" y="10448"/>
                  </a:lnTo>
                  <a:lnTo>
                    <a:pt x="6586" y="10493"/>
                  </a:lnTo>
                  <a:lnTo>
                    <a:pt x="6541" y="10539"/>
                  </a:lnTo>
                  <a:lnTo>
                    <a:pt x="6495" y="10629"/>
                  </a:lnTo>
                  <a:lnTo>
                    <a:pt x="6495" y="10675"/>
                  </a:lnTo>
                  <a:lnTo>
                    <a:pt x="5860" y="10675"/>
                  </a:lnTo>
                  <a:lnTo>
                    <a:pt x="5860" y="10629"/>
                  </a:lnTo>
                  <a:lnTo>
                    <a:pt x="5860" y="10584"/>
                  </a:lnTo>
                  <a:lnTo>
                    <a:pt x="5769" y="10493"/>
                  </a:lnTo>
                  <a:lnTo>
                    <a:pt x="5632" y="10448"/>
                  </a:lnTo>
                  <a:lnTo>
                    <a:pt x="2816" y="10448"/>
                  </a:lnTo>
                  <a:lnTo>
                    <a:pt x="2816" y="9812"/>
                  </a:lnTo>
                  <a:lnTo>
                    <a:pt x="3225" y="9358"/>
                  </a:lnTo>
                  <a:lnTo>
                    <a:pt x="3543" y="9403"/>
                  </a:lnTo>
                  <a:lnTo>
                    <a:pt x="3906" y="9403"/>
                  </a:lnTo>
                  <a:lnTo>
                    <a:pt x="4134" y="9312"/>
                  </a:lnTo>
                  <a:lnTo>
                    <a:pt x="4315" y="9221"/>
                  </a:lnTo>
                  <a:lnTo>
                    <a:pt x="4497" y="9131"/>
                  </a:lnTo>
                  <a:lnTo>
                    <a:pt x="4679" y="8994"/>
                  </a:lnTo>
                  <a:lnTo>
                    <a:pt x="4860" y="8813"/>
                  </a:lnTo>
                  <a:lnTo>
                    <a:pt x="4951" y="8586"/>
                  </a:lnTo>
                  <a:lnTo>
                    <a:pt x="5042" y="8404"/>
                  </a:lnTo>
                  <a:lnTo>
                    <a:pt x="5087" y="8177"/>
                  </a:lnTo>
                  <a:lnTo>
                    <a:pt x="5133" y="7904"/>
                  </a:lnTo>
                  <a:lnTo>
                    <a:pt x="5133" y="7677"/>
                  </a:lnTo>
                  <a:lnTo>
                    <a:pt x="5042" y="7450"/>
                  </a:lnTo>
                  <a:lnTo>
                    <a:pt x="4951" y="7314"/>
                  </a:lnTo>
                  <a:lnTo>
                    <a:pt x="4815" y="7223"/>
                  </a:lnTo>
                  <a:lnTo>
                    <a:pt x="4633" y="7177"/>
                  </a:lnTo>
                  <a:lnTo>
                    <a:pt x="4361" y="7132"/>
                  </a:lnTo>
                  <a:lnTo>
                    <a:pt x="4088" y="7177"/>
                  </a:lnTo>
                  <a:lnTo>
                    <a:pt x="3906" y="7223"/>
                  </a:lnTo>
                  <a:lnTo>
                    <a:pt x="3679" y="7314"/>
                  </a:lnTo>
                  <a:lnTo>
                    <a:pt x="3498" y="7450"/>
                  </a:lnTo>
                  <a:lnTo>
                    <a:pt x="3316" y="7586"/>
                  </a:lnTo>
                  <a:lnTo>
                    <a:pt x="3180" y="7768"/>
                  </a:lnTo>
                  <a:lnTo>
                    <a:pt x="3043" y="7950"/>
                  </a:lnTo>
                  <a:lnTo>
                    <a:pt x="2953" y="8177"/>
                  </a:lnTo>
                  <a:lnTo>
                    <a:pt x="2907" y="8358"/>
                  </a:lnTo>
                  <a:lnTo>
                    <a:pt x="2862" y="8722"/>
                  </a:lnTo>
                  <a:lnTo>
                    <a:pt x="2907" y="9040"/>
                  </a:lnTo>
                  <a:lnTo>
                    <a:pt x="2589" y="9403"/>
                  </a:lnTo>
                  <a:lnTo>
                    <a:pt x="2226" y="9040"/>
                  </a:lnTo>
                  <a:lnTo>
                    <a:pt x="2271" y="8722"/>
                  </a:lnTo>
                  <a:lnTo>
                    <a:pt x="2226" y="8358"/>
                  </a:lnTo>
                  <a:lnTo>
                    <a:pt x="2180" y="8177"/>
                  </a:lnTo>
                  <a:lnTo>
                    <a:pt x="2090" y="7950"/>
                  </a:lnTo>
                  <a:lnTo>
                    <a:pt x="1999" y="7768"/>
                  </a:lnTo>
                  <a:lnTo>
                    <a:pt x="1817" y="7586"/>
                  </a:lnTo>
                  <a:lnTo>
                    <a:pt x="1635" y="7450"/>
                  </a:lnTo>
                  <a:lnTo>
                    <a:pt x="1454" y="7314"/>
                  </a:lnTo>
                  <a:lnTo>
                    <a:pt x="1272" y="7223"/>
                  </a:lnTo>
                  <a:lnTo>
                    <a:pt x="1045" y="7177"/>
                  </a:lnTo>
                  <a:lnTo>
                    <a:pt x="772" y="7132"/>
                  </a:lnTo>
                  <a:lnTo>
                    <a:pt x="545" y="7177"/>
                  </a:lnTo>
                  <a:lnTo>
                    <a:pt x="318" y="7223"/>
                  </a:lnTo>
                  <a:lnTo>
                    <a:pt x="182" y="7314"/>
                  </a:lnTo>
                  <a:lnTo>
                    <a:pt x="91" y="7450"/>
                  </a:lnTo>
                  <a:lnTo>
                    <a:pt x="46" y="7677"/>
                  </a:lnTo>
                  <a:lnTo>
                    <a:pt x="0" y="7904"/>
                  </a:lnTo>
                  <a:lnTo>
                    <a:pt x="46" y="8177"/>
                  </a:lnTo>
                  <a:lnTo>
                    <a:pt x="91" y="8404"/>
                  </a:lnTo>
                  <a:lnTo>
                    <a:pt x="182" y="8586"/>
                  </a:lnTo>
                  <a:lnTo>
                    <a:pt x="318" y="8813"/>
                  </a:lnTo>
                  <a:lnTo>
                    <a:pt x="454" y="8994"/>
                  </a:lnTo>
                  <a:lnTo>
                    <a:pt x="681" y="9131"/>
                  </a:lnTo>
                  <a:lnTo>
                    <a:pt x="909" y="9267"/>
                  </a:lnTo>
                  <a:lnTo>
                    <a:pt x="1136" y="9358"/>
                  </a:lnTo>
                  <a:lnTo>
                    <a:pt x="1363" y="9403"/>
                  </a:lnTo>
                  <a:lnTo>
                    <a:pt x="1635" y="9403"/>
                  </a:lnTo>
                  <a:lnTo>
                    <a:pt x="1908" y="9358"/>
                  </a:lnTo>
                  <a:lnTo>
                    <a:pt x="2317" y="9812"/>
                  </a:lnTo>
                  <a:lnTo>
                    <a:pt x="2317" y="10448"/>
                  </a:lnTo>
                  <a:lnTo>
                    <a:pt x="1090" y="10448"/>
                  </a:lnTo>
                  <a:lnTo>
                    <a:pt x="999" y="10493"/>
                  </a:lnTo>
                  <a:lnTo>
                    <a:pt x="954" y="10539"/>
                  </a:lnTo>
                  <a:lnTo>
                    <a:pt x="909" y="10584"/>
                  </a:lnTo>
                  <a:lnTo>
                    <a:pt x="863" y="10675"/>
                  </a:lnTo>
                  <a:lnTo>
                    <a:pt x="863" y="11583"/>
                  </a:lnTo>
                  <a:lnTo>
                    <a:pt x="909" y="11674"/>
                  </a:lnTo>
                  <a:lnTo>
                    <a:pt x="954" y="11765"/>
                  </a:lnTo>
                  <a:lnTo>
                    <a:pt x="999" y="11810"/>
                  </a:lnTo>
                  <a:lnTo>
                    <a:pt x="2226" y="11810"/>
                  </a:lnTo>
                  <a:lnTo>
                    <a:pt x="2226" y="12492"/>
                  </a:lnTo>
                  <a:lnTo>
                    <a:pt x="2271" y="12583"/>
                  </a:lnTo>
                  <a:lnTo>
                    <a:pt x="2317" y="12673"/>
                  </a:lnTo>
                  <a:lnTo>
                    <a:pt x="2407" y="12719"/>
                  </a:lnTo>
                  <a:lnTo>
                    <a:pt x="3634" y="12719"/>
                  </a:lnTo>
                  <a:lnTo>
                    <a:pt x="3634" y="14082"/>
                  </a:lnTo>
                  <a:lnTo>
                    <a:pt x="2407" y="14082"/>
                  </a:lnTo>
                  <a:lnTo>
                    <a:pt x="2226" y="14127"/>
                  </a:lnTo>
                  <a:lnTo>
                    <a:pt x="2044" y="14218"/>
                  </a:lnTo>
                  <a:lnTo>
                    <a:pt x="1908" y="14354"/>
                  </a:lnTo>
                  <a:lnTo>
                    <a:pt x="1817" y="14490"/>
                  </a:lnTo>
                  <a:lnTo>
                    <a:pt x="1726" y="14627"/>
                  </a:lnTo>
                  <a:lnTo>
                    <a:pt x="1681" y="14808"/>
                  </a:lnTo>
                  <a:lnTo>
                    <a:pt x="1681" y="14990"/>
                  </a:lnTo>
                  <a:lnTo>
                    <a:pt x="1681" y="15172"/>
                  </a:lnTo>
                  <a:lnTo>
                    <a:pt x="1726" y="15353"/>
                  </a:lnTo>
                  <a:lnTo>
                    <a:pt x="1817" y="15490"/>
                  </a:lnTo>
                  <a:lnTo>
                    <a:pt x="1908" y="15626"/>
                  </a:lnTo>
                  <a:lnTo>
                    <a:pt x="2044" y="15762"/>
                  </a:lnTo>
                  <a:lnTo>
                    <a:pt x="2226" y="15853"/>
                  </a:lnTo>
                  <a:lnTo>
                    <a:pt x="2407" y="15898"/>
                  </a:lnTo>
                  <a:lnTo>
                    <a:pt x="9948" y="15898"/>
                  </a:lnTo>
                  <a:lnTo>
                    <a:pt x="10129" y="15853"/>
                  </a:lnTo>
                  <a:lnTo>
                    <a:pt x="10265" y="15762"/>
                  </a:lnTo>
                  <a:lnTo>
                    <a:pt x="10402" y="15626"/>
                  </a:lnTo>
                  <a:lnTo>
                    <a:pt x="10493" y="15490"/>
                  </a:lnTo>
                  <a:lnTo>
                    <a:pt x="10583" y="15353"/>
                  </a:lnTo>
                  <a:lnTo>
                    <a:pt x="10674" y="15172"/>
                  </a:lnTo>
                  <a:lnTo>
                    <a:pt x="10674" y="14990"/>
                  </a:lnTo>
                  <a:lnTo>
                    <a:pt x="10674" y="14808"/>
                  </a:lnTo>
                  <a:lnTo>
                    <a:pt x="10583" y="14627"/>
                  </a:lnTo>
                  <a:lnTo>
                    <a:pt x="10493" y="14490"/>
                  </a:lnTo>
                  <a:lnTo>
                    <a:pt x="10402" y="14354"/>
                  </a:lnTo>
                  <a:lnTo>
                    <a:pt x="10265" y="14218"/>
                  </a:lnTo>
                  <a:lnTo>
                    <a:pt x="10129" y="14127"/>
                  </a:lnTo>
                  <a:lnTo>
                    <a:pt x="9948" y="14082"/>
                  </a:lnTo>
                  <a:lnTo>
                    <a:pt x="8721" y="14082"/>
                  </a:lnTo>
                  <a:lnTo>
                    <a:pt x="8721" y="12719"/>
                  </a:lnTo>
                  <a:lnTo>
                    <a:pt x="9221" y="12628"/>
                  </a:lnTo>
                  <a:lnTo>
                    <a:pt x="9720" y="12492"/>
                  </a:lnTo>
                  <a:lnTo>
                    <a:pt x="10356" y="12219"/>
                  </a:lnTo>
                  <a:lnTo>
                    <a:pt x="10947" y="11856"/>
                  </a:lnTo>
                  <a:lnTo>
                    <a:pt x="11219" y="11992"/>
                  </a:lnTo>
                  <a:lnTo>
                    <a:pt x="11446" y="12038"/>
                  </a:lnTo>
                  <a:lnTo>
                    <a:pt x="11628" y="11992"/>
                  </a:lnTo>
                  <a:lnTo>
                    <a:pt x="11764" y="11947"/>
                  </a:lnTo>
                  <a:lnTo>
                    <a:pt x="11946" y="11856"/>
                  </a:lnTo>
                  <a:lnTo>
                    <a:pt x="12037" y="11765"/>
                  </a:lnTo>
                  <a:lnTo>
                    <a:pt x="12173" y="11629"/>
                  </a:lnTo>
                  <a:lnTo>
                    <a:pt x="12264" y="11493"/>
                  </a:lnTo>
                  <a:lnTo>
                    <a:pt x="12309" y="11356"/>
                  </a:lnTo>
                  <a:lnTo>
                    <a:pt x="12309" y="11175"/>
                  </a:lnTo>
                  <a:lnTo>
                    <a:pt x="12264" y="10902"/>
                  </a:lnTo>
                  <a:lnTo>
                    <a:pt x="12173" y="10766"/>
                  </a:lnTo>
                  <a:lnTo>
                    <a:pt x="12082" y="10629"/>
                  </a:lnTo>
                  <a:lnTo>
                    <a:pt x="12400" y="10084"/>
                  </a:lnTo>
                  <a:lnTo>
                    <a:pt x="12673" y="9494"/>
                  </a:lnTo>
                  <a:lnTo>
                    <a:pt x="12764" y="9131"/>
                  </a:lnTo>
                  <a:lnTo>
                    <a:pt x="12809" y="8767"/>
                  </a:lnTo>
                  <a:lnTo>
                    <a:pt x="12855" y="8404"/>
                  </a:lnTo>
                  <a:lnTo>
                    <a:pt x="12900" y="7995"/>
                  </a:lnTo>
                  <a:lnTo>
                    <a:pt x="12855" y="7541"/>
                  </a:lnTo>
                  <a:lnTo>
                    <a:pt x="12809" y="7087"/>
                  </a:lnTo>
                  <a:lnTo>
                    <a:pt x="12673" y="6678"/>
                  </a:lnTo>
                  <a:lnTo>
                    <a:pt x="12582" y="6314"/>
                  </a:lnTo>
                  <a:lnTo>
                    <a:pt x="12764" y="6042"/>
                  </a:lnTo>
                  <a:lnTo>
                    <a:pt x="12945" y="5769"/>
                  </a:lnTo>
                  <a:lnTo>
                    <a:pt x="13127" y="5497"/>
                  </a:lnTo>
                  <a:lnTo>
                    <a:pt x="13218" y="5179"/>
                  </a:lnTo>
                  <a:lnTo>
                    <a:pt x="13354" y="4861"/>
                  </a:lnTo>
                  <a:lnTo>
                    <a:pt x="13400" y="4543"/>
                  </a:lnTo>
                  <a:lnTo>
                    <a:pt x="13445" y="4180"/>
                  </a:lnTo>
                  <a:lnTo>
                    <a:pt x="13490" y="3816"/>
                  </a:lnTo>
                  <a:lnTo>
                    <a:pt x="13445" y="3362"/>
                  </a:lnTo>
                  <a:lnTo>
                    <a:pt x="13354" y="2908"/>
                  </a:lnTo>
                  <a:lnTo>
                    <a:pt x="13263" y="2499"/>
                  </a:lnTo>
                  <a:lnTo>
                    <a:pt x="13082" y="2090"/>
                  </a:lnTo>
                  <a:lnTo>
                    <a:pt x="12991" y="1999"/>
                  </a:lnTo>
                  <a:lnTo>
                    <a:pt x="12945" y="1954"/>
                  </a:lnTo>
                  <a:lnTo>
                    <a:pt x="12764" y="1954"/>
                  </a:lnTo>
                  <a:lnTo>
                    <a:pt x="12673" y="2045"/>
                  </a:lnTo>
                  <a:lnTo>
                    <a:pt x="12627" y="2090"/>
                  </a:lnTo>
                  <a:lnTo>
                    <a:pt x="12627" y="2181"/>
                  </a:lnTo>
                  <a:lnTo>
                    <a:pt x="12627" y="2272"/>
                  </a:lnTo>
                  <a:lnTo>
                    <a:pt x="12809" y="2635"/>
                  </a:lnTo>
                  <a:lnTo>
                    <a:pt x="12945" y="3044"/>
                  </a:lnTo>
                  <a:lnTo>
                    <a:pt x="12991" y="3407"/>
                  </a:lnTo>
                  <a:lnTo>
                    <a:pt x="13036" y="3816"/>
                  </a:lnTo>
                  <a:lnTo>
                    <a:pt x="12991" y="4180"/>
                  </a:lnTo>
                  <a:lnTo>
                    <a:pt x="12945" y="4498"/>
                  </a:lnTo>
                  <a:lnTo>
                    <a:pt x="12855" y="4815"/>
                  </a:lnTo>
                  <a:lnTo>
                    <a:pt x="12764" y="5133"/>
                  </a:lnTo>
                  <a:lnTo>
                    <a:pt x="12627" y="5451"/>
                  </a:lnTo>
                  <a:lnTo>
                    <a:pt x="12446" y="5724"/>
                  </a:lnTo>
                  <a:lnTo>
                    <a:pt x="12264" y="5996"/>
                  </a:lnTo>
                  <a:lnTo>
                    <a:pt x="12219" y="6042"/>
                  </a:lnTo>
                  <a:lnTo>
                    <a:pt x="12128" y="5860"/>
                  </a:lnTo>
                  <a:lnTo>
                    <a:pt x="11901" y="5497"/>
                  </a:lnTo>
                  <a:lnTo>
                    <a:pt x="11628" y="5133"/>
                  </a:lnTo>
                  <a:lnTo>
                    <a:pt x="11356" y="4815"/>
                  </a:lnTo>
                  <a:lnTo>
                    <a:pt x="11038" y="4498"/>
                  </a:lnTo>
                  <a:lnTo>
                    <a:pt x="10674" y="4270"/>
                  </a:lnTo>
                  <a:lnTo>
                    <a:pt x="11265" y="3544"/>
                  </a:lnTo>
                  <a:lnTo>
                    <a:pt x="11265" y="3498"/>
                  </a:lnTo>
                  <a:lnTo>
                    <a:pt x="11310" y="3407"/>
                  </a:lnTo>
                  <a:lnTo>
                    <a:pt x="11265" y="3317"/>
                  </a:lnTo>
                  <a:lnTo>
                    <a:pt x="11219" y="3226"/>
                  </a:lnTo>
                  <a:lnTo>
                    <a:pt x="11174" y="3180"/>
                  </a:lnTo>
                  <a:lnTo>
                    <a:pt x="10265" y="3180"/>
                  </a:lnTo>
                  <a:lnTo>
                    <a:pt x="10765" y="1318"/>
                  </a:lnTo>
                  <a:lnTo>
                    <a:pt x="10765" y="1182"/>
                  </a:lnTo>
                  <a:lnTo>
                    <a:pt x="10720" y="1045"/>
                  </a:lnTo>
                  <a:lnTo>
                    <a:pt x="10629" y="1000"/>
                  </a:lnTo>
                  <a:lnTo>
                    <a:pt x="10538" y="1000"/>
                  </a:lnTo>
                  <a:lnTo>
                    <a:pt x="10447" y="1045"/>
                  </a:lnTo>
                  <a:lnTo>
                    <a:pt x="10356" y="1091"/>
                  </a:lnTo>
                  <a:lnTo>
                    <a:pt x="8494" y="3498"/>
                  </a:lnTo>
                  <a:lnTo>
                    <a:pt x="6314" y="3498"/>
                  </a:lnTo>
                  <a:lnTo>
                    <a:pt x="6359" y="3180"/>
                  </a:lnTo>
                  <a:lnTo>
                    <a:pt x="6405" y="2862"/>
                  </a:lnTo>
                  <a:lnTo>
                    <a:pt x="6541" y="2544"/>
                  </a:lnTo>
                  <a:lnTo>
                    <a:pt x="6677" y="2226"/>
                  </a:lnTo>
                  <a:lnTo>
                    <a:pt x="6859" y="1954"/>
                  </a:lnTo>
                  <a:lnTo>
                    <a:pt x="7041" y="1681"/>
                  </a:lnTo>
                  <a:lnTo>
                    <a:pt x="7268" y="1454"/>
                  </a:lnTo>
                  <a:lnTo>
                    <a:pt x="7495" y="1227"/>
                  </a:lnTo>
                  <a:lnTo>
                    <a:pt x="7767" y="1045"/>
                  </a:lnTo>
                  <a:lnTo>
                    <a:pt x="8040" y="864"/>
                  </a:lnTo>
                  <a:lnTo>
                    <a:pt x="8358" y="727"/>
                  </a:lnTo>
                  <a:lnTo>
                    <a:pt x="8630" y="591"/>
                  </a:lnTo>
                  <a:lnTo>
                    <a:pt x="8948" y="500"/>
                  </a:lnTo>
                  <a:lnTo>
                    <a:pt x="9312" y="455"/>
                  </a:lnTo>
                  <a:lnTo>
                    <a:pt x="9993" y="455"/>
                  </a:lnTo>
                  <a:lnTo>
                    <a:pt x="10311" y="500"/>
                  </a:lnTo>
                  <a:lnTo>
                    <a:pt x="10674" y="591"/>
                  </a:lnTo>
                  <a:lnTo>
                    <a:pt x="10947" y="727"/>
                  </a:lnTo>
                  <a:lnTo>
                    <a:pt x="11265" y="864"/>
                  </a:lnTo>
                  <a:lnTo>
                    <a:pt x="11537" y="1045"/>
                  </a:lnTo>
                  <a:lnTo>
                    <a:pt x="11810" y="1227"/>
                  </a:lnTo>
                  <a:lnTo>
                    <a:pt x="12082" y="1500"/>
                  </a:lnTo>
                  <a:lnTo>
                    <a:pt x="12219" y="1545"/>
                  </a:lnTo>
                  <a:lnTo>
                    <a:pt x="12309" y="1545"/>
                  </a:lnTo>
                  <a:lnTo>
                    <a:pt x="12355" y="1500"/>
                  </a:lnTo>
                  <a:lnTo>
                    <a:pt x="12446" y="1454"/>
                  </a:lnTo>
                  <a:lnTo>
                    <a:pt x="12491" y="1363"/>
                  </a:lnTo>
                  <a:lnTo>
                    <a:pt x="12446" y="1227"/>
                  </a:lnTo>
                  <a:lnTo>
                    <a:pt x="12400" y="1136"/>
                  </a:lnTo>
                  <a:lnTo>
                    <a:pt x="12128" y="909"/>
                  </a:lnTo>
                  <a:lnTo>
                    <a:pt x="11810" y="682"/>
                  </a:lnTo>
                  <a:lnTo>
                    <a:pt x="11492" y="455"/>
                  </a:lnTo>
                  <a:lnTo>
                    <a:pt x="11128" y="273"/>
                  </a:lnTo>
                  <a:lnTo>
                    <a:pt x="10811" y="137"/>
                  </a:lnTo>
                  <a:lnTo>
                    <a:pt x="10402" y="46"/>
                  </a:lnTo>
                  <a:lnTo>
                    <a:pt x="10038"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6106029" y="2509279"/>
              <a:ext cx="44307" cy="44307"/>
            </a:xfrm>
            <a:custGeom>
              <a:avLst/>
              <a:gdLst/>
              <a:ahLst/>
              <a:cxnLst/>
              <a:rect l="l" t="t" r="r" b="b"/>
              <a:pathLst>
                <a:path w="1761" h="1761" extrusionOk="0">
                  <a:moveTo>
                    <a:pt x="1670" y="91"/>
                  </a:moveTo>
                  <a:lnTo>
                    <a:pt x="1670" y="91"/>
                  </a:lnTo>
                  <a:lnTo>
                    <a:pt x="1580" y="0"/>
                  </a:lnTo>
                  <a:lnTo>
                    <a:pt x="1445" y="0"/>
                  </a:lnTo>
                  <a:lnTo>
                    <a:pt x="1129" y="0"/>
                  </a:lnTo>
                  <a:lnTo>
                    <a:pt x="903" y="46"/>
                  </a:lnTo>
                  <a:lnTo>
                    <a:pt x="722" y="91"/>
                  </a:lnTo>
                  <a:lnTo>
                    <a:pt x="542" y="181"/>
                  </a:lnTo>
                  <a:lnTo>
                    <a:pt x="361" y="362"/>
                  </a:lnTo>
                  <a:lnTo>
                    <a:pt x="361" y="362"/>
                  </a:lnTo>
                  <a:lnTo>
                    <a:pt x="181" y="542"/>
                  </a:lnTo>
                  <a:lnTo>
                    <a:pt x="91" y="723"/>
                  </a:lnTo>
                  <a:lnTo>
                    <a:pt x="45" y="903"/>
                  </a:lnTo>
                  <a:lnTo>
                    <a:pt x="0" y="1129"/>
                  </a:lnTo>
                  <a:lnTo>
                    <a:pt x="0" y="1445"/>
                  </a:lnTo>
                  <a:lnTo>
                    <a:pt x="0" y="1580"/>
                  </a:lnTo>
                  <a:lnTo>
                    <a:pt x="91" y="1670"/>
                  </a:lnTo>
                  <a:lnTo>
                    <a:pt x="91" y="1670"/>
                  </a:lnTo>
                  <a:lnTo>
                    <a:pt x="136" y="1716"/>
                  </a:lnTo>
                  <a:lnTo>
                    <a:pt x="271" y="1761"/>
                  </a:lnTo>
                  <a:lnTo>
                    <a:pt x="632" y="1761"/>
                  </a:lnTo>
                  <a:lnTo>
                    <a:pt x="813" y="1716"/>
                  </a:lnTo>
                  <a:lnTo>
                    <a:pt x="1038" y="1625"/>
                  </a:lnTo>
                  <a:lnTo>
                    <a:pt x="1219" y="1535"/>
                  </a:lnTo>
                  <a:lnTo>
                    <a:pt x="1399" y="1400"/>
                  </a:lnTo>
                  <a:lnTo>
                    <a:pt x="1399" y="1400"/>
                  </a:lnTo>
                  <a:lnTo>
                    <a:pt x="1535" y="1219"/>
                  </a:lnTo>
                  <a:lnTo>
                    <a:pt x="1625" y="1039"/>
                  </a:lnTo>
                  <a:lnTo>
                    <a:pt x="1715" y="813"/>
                  </a:lnTo>
                  <a:lnTo>
                    <a:pt x="1761" y="632"/>
                  </a:lnTo>
                  <a:lnTo>
                    <a:pt x="1761" y="271"/>
                  </a:lnTo>
                  <a:lnTo>
                    <a:pt x="1715" y="136"/>
                  </a:lnTo>
                  <a:lnTo>
                    <a:pt x="1670" y="91"/>
                  </a:lnTo>
                  <a:lnTo>
                    <a:pt x="1670" y="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6034475" y="2509279"/>
              <a:ext cx="44307" cy="44307"/>
            </a:xfrm>
            <a:custGeom>
              <a:avLst/>
              <a:gdLst/>
              <a:ahLst/>
              <a:cxnLst/>
              <a:rect l="l" t="t" r="r" b="b"/>
              <a:pathLst>
                <a:path w="1761" h="1761" extrusionOk="0">
                  <a:moveTo>
                    <a:pt x="91" y="91"/>
                  </a:moveTo>
                  <a:lnTo>
                    <a:pt x="91" y="91"/>
                  </a:lnTo>
                  <a:lnTo>
                    <a:pt x="181" y="0"/>
                  </a:lnTo>
                  <a:lnTo>
                    <a:pt x="272" y="0"/>
                  </a:lnTo>
                  <a:lnTo>
                    <a:pt x="633" y="0"/>
                  </a:lnTo>
                  <a:lnTo>
                    <a:pt x="813" y="46"/>
                  </a:lnTo>
                  <a:lnTo>
                    <a:pt x="1039" y="91"/>
                  </a:lnTo>
                  <a:lnTo>
                    <a:pt x="1219" y="181"/>
                  </a:lnTo>
                  <a:lnTo>
                    <a:pt x="1400" y="362"/>
                  </a:lnTo>
                  <a:lnTo>
                    <a:pt x="1400" y="362"/>
                  </a:lnTo>
                  <a:lnTo>
                    <a:pt x="1535" y="542"/>
                  </a:lnTo>
                  <a:lnTo>
                    <a:pt x="1626" y="723"/>
                  </a:lnTo>
                  <a:lnTo>
                    <a:pt x="1716" y="903"/>
                  </a:lnTo>
                  <a:lnTo>
                    <a:pt x="1761" y="1129"/>
                  </a:lnTo>
                  <a:lnTo>
                    <a:pt x="1761" y="1445"/>
                  </a:lnTo>
                  <a:lnTo>
                    <a:pt x="1716" y="1580"/>
                  </a:lnTo>
                  <a:lnTo>
                    <a:pt x="1671" y="1670"/>
                  </a:lnTo>
                  <a:lnTo>
                    <a:pt x="1671" y="1670"/>
                  </a:lnTo>
                  <a:lnTo>
                    <a:pt x="1580" y="1716"/>
                  </a:lnTo>
                  <a:lnTo>
                    <a:pt x="1445" y="1761"/>
                  </a:lnTo>
                  <a:lnTo>
                    <a:pt x="1129" y="1761"/>
                  </a:lnTo>
                  <a:lnTo>
                    <a:pt x="903" y="1716"/>
                  </a:lnTo>
                  <a:lnTo>
                    <a:pt x="723" y="1625"/>
                  </a:lnTo>
                  <a:lnTo>
                    <a:pt x="542" y="1535"/>
                  </a:lnTo>
                  <a:lnTo>
                    <a:pt x="362" y="1400"/>
                  </a:lnTo>
                  <a:lnTo>
                    <a:pt x="362" y="1400"/>
                  </a:lnTo>
                  <a:lnTo>
                    <a:pt x="226" y="1219"/>
                  </a:lnTo>
                  <a:lnTo>
                    <a:pt x="91" y="1039"/>
                  </a:lnTo>
                  <a:lnTo>
                    <a:pt x="46" y="813"/>
                  </a:lnTo>
                  <a:lnTo>
                    <a:pt x="1" y="632"/>
                  </a:lnTo>
                  <a:lnTo>
                    <a:pt x="1" y="271"/>
                  </a:lnTo>
                  <a:lnTo>
                    <a:pt x="46" y="136"/>
                  </a:lnTo>
                  <a:lnTo>
                    <a:pt x="91" y="91"/>
                  </a:lnTo>
                  <a:lnTo>
                    <a:pt x="91" y="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6124194" y="2631932"/>
              <a:ext cx="115862" cy="54522"/>
            </a:xfrm>
            <a:custGeom>
              <a:avLst/>
              <a:gdLst/>
              <a:ahLst/>
              <a:cxnLst/>
              <a:rect l="l" t="t" r="r" b="b"/>
              <a:pathLst>
                <a:path w="4605" h="2167" extrusionOk="0">
                  <a:moveTo>
                    <a:pt x="0" y="0"/>
                  </a:moveTo>
                  <a:lnTo>
                    <a:pt x="4604" y="0"/>
                  </a:lnTo>
                  <a:lnTo>
                    <a:pt x="4604" y="2167"/>
                  </a:lnTo>
                  <a:lnTo>
                    <a:pt x="0" y="216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6090128" y="2602395"/>
              <a:ext cx="43175" cy="34092"/>
            </a:xfrm>
            <a:custGeom>
              <a:avLst/>
              <a:gdLst/>
              <a:ahLst/>
              <a:cxnLst/>
              <a:rect l="l" t="t" r="r" b="b"/>
              <a:pathLst>
                <a:path w="1716" h="1355" extrusionOk="0">
                  <a:moveTo>
                    <a:pt x="226" y="1355"/>
                  </a:moveTo>
                  <a:lnTo>
                    <a:pt x="1445" y="1355"/>
                  </a:lnTo>
                  <a:lnTo>
                    <a:pt x="1445" y="1355"/>
                  </a:lnTo>
                  <a:lnTo>
                    <a:pt x="1535" y="1309"/>
                  </a:lnTo>
                  <a:lnTo>
                    <a:pt x="1625" y="1264"/>
                  </a:lnTo>
                  <a:lnTo>
                    <a:pt x="1670" y="1219"/>
                  </a:lnTo>
                  <a:lnTo>
                    <a:pt x="1715" y="1129"/>
                  </a:lnTo>
                  <a:lnTo>
                    <a:pt x="1715" y="271"/>
                  </a:lnTo>
                  <a:lnTo>
                    <a:pt x="1715" y="271"/>
                  </a:lnTo>
                  <a:lnTo>
                    <a:pt x="1670" y="181"/>
                  </a:lnTo>
                  <a:lnTo>
                    <a:pt x="1625" y="91"/>
                  </a:lnTo>
                  <a:lnTo>
                    <a:pt x="1535" y="46"/>
                  </a:lnTo>
                  <a:lnTo>
                    <a:pt x="1445" y="1"/>
                  </a:lnTo>
                  <a:lnTo>
                    <a:pt x="226" y="1"/>
                  </a:lnTo>
                  <a:lnTo>
                    <a:pt x="226" y="1"/>
                  </a:lnTo>
                  <a:lnTo>
                    <a:pt x="136" y="46"/>
                  </a:lnTo>
                  <a:lnTo>
                    <a:pt x="45" y="91"/>
                  </a:lnTo>
                  <a:lnTo>
                    <a:pt x="0" y="181"/>
                  </a:lnTo>
                  <a:lnTo>
                    <a:pt x="0" y="271"/>
                  </a:lnTo>
                  <a:lnTo>
                    <a:pt x="0" y="1129"/>
                  </a:lnTo>
                  <a:lnTo>
                    <a:pt x="0" y="1129"/>
                  </a:lnTo>
                  <a:lnTo>
                    <a:pt x="0" y="1219"/>
                  </a:lnTo>
                  <a:lnTo>
                    <a:pt x="45" y="1264"/>
                  </a:lnTo>
                  <a:lnTo>
                    <a:pt x="136" y="1309"/>
                  </a:lnTo>
                  <a:lnTo>
                    <a:pt x="226" y="1355"/>
                  </a:lnTo>
                  <a:lnTo>
                    <a:pt x="226" y="135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6056062" y="2591048"/>
              <a:ext cx="71555" cy="22719"/>
            </a:xfrm>
            <a:custGeom>
              <a:avLst/>
              <a:gdLst/>
              <a:ahLst/>
              <a:cxnLst/>
              <a:rect l="l" t="t" r="r" b="b"/>
              <a:pathLst>
                <a:path w="2844" h="903" extrusionOk="0">
                  <a:moveTo>
                    <a:pt x="226" y="903"/>
                  </a:moveTo>
                  <a:lnTo>
                    <a:pt x="2844" y="903"/>
                  </a:lnTo>
                  <a:lnTo>
                    <a:pt x="2663" y="0"/>
                  </a:lnTo>
                  <a:lnTo>
                    <a:pt x="226" y="0"/>
                  </a:lnTo>
                  <a:lnTo>
                    <a:pt x="226" y="0"/>
                  </a:lnTo>
                  <a:lnTo>
                    <a:pt x="136" y="0"/>
                  </a:lnTo>
                  <a:lnTo>
                    <a:pt x="45" y="90"/>
                  </a:lnTo>
                  <a:lnTo>
                    <a:pt x="0" y="136"/>
                  </a:lnTo>
                  <a:lnTo>
                    <a:pt x="0" y="226"/>
                  </a:lnTo>
                  <a:lnTo>
                    <a:pt x="0" y="677"/>
                  </a:lnTo>
                  <a:lnTo>
                    <a:pt x="0" y="677"/>
                  </a:lnTo>
                  <a:lnTo>
                    <a:pt x="0" y="767"/>
                  </a:lnTo>
                  <a:lnTo>
                    <a:pt x="45" y="813"/>
                  </a:lnTo>
                  <a:lnTo>
                    <a:pt x="136" y="858"/>
                  </a:lnTo>
                  <a:lnTo>
                    <a:pt x="226" y="903"/>
                  </a:lnTo>
                  <a:lnTo>
                    <a:pt x="226"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6123062" y="2411610"/>
              <a:ext cx="221458" cy="224880"/>
            </a:xfrm>
            <a:custGeom>
              <a:avLst/>
              <a:gdLst/>
              <a:ahLst/>
              <a:cxnLst/>
              <a:rect l="l" t="t" r="r" b="b"/>
              <a:pathLst>
                <a:path w="8802" h="8938" extrusionOk="0">
                  <a:moveTo>
                    <a:pt x="4333" y="7132"/>
                  </a:moveTo>
                  <a:lnTo>
                    <a:pt x="45" y="7132"/>
                  </a:lnTo>
                  <a:lnTo>
                    <a:pt x="45" y="8938"/>
                  </a:lnTo>
                  <a:lnTo>
                    <a:pt x="4333" y="8938"/>
                  </a:lnTo>
                  <a:lnTo>
                    <a:pt x="4333" y="8938"/>
                  </a:lnTo>
                  <a:lnTo>
                    <a:pt x="4785" y="8938"/>
                  </a:lnTo>
                  <a:lnTo>
                    <a:pt x="5191" y="8847"/>
                  </a:lnTo>
                  <a:lnTo>
                    <a:pt x="5642" y="8757"/>
                  </a:lnTo>
                  <a:lnTo>
                    <a:pt x="6048" y="8622"/>
                  </a:lnTo>
                  <a:lnTo>
                    <a:pt x="6455" y="8396"/>
                  </a:lnTo>
                  <a:lnTo>
                    <a:pt x="6816" y="8170"/>
                  </a:lnTo>
                  <a:lnTo>
                    <a:pt x="7177" y="7945"/>
                  </a:lnTo>
                  <a:lnTo>
                    <a:pt x="7493" y="7629"/>
                  </a:lnTo>
                  <a:lnTo>
                    <a:pt x="7763" y="7313"/>
                  </a:lnTo>
                  <a:lnTo>
                    <a:pt x="8034" y="6952"/>
                  </a:lnTo>
                  <a:lnTo>
                    <a:pt x="8260" y="6591"/>
                  </a:lnTo>
                  <a:lnTo>
                    <a:pt x="8441" y="6230"/>
                  </a:lnTo>
                  <a:lnTo>
                    <a:pt x="8576" y="5778"/>
                  </a:lnTo>
                  <a:lnTo>
                    <a:pt x="8711" y="5372"/>
                  </a:lnTo>
                  <a:lnTo>
                    <a:pt x="8756" y="4921"/>
                  </a:lnTo>
                  <a:lnTo>
                    <a:pt x="8802" y="4469"/>
                  </a:lnTo>
                  <a:lnTo>
                    <a:pt x="8802" y="4469"/>
                  </a:lnTo>
                  <a:lnTo>
                    <a:pt x="8756" y="4018"/>
                  </a:lnTo>
                  <a:lnTo>
                    <a:pt x="8711" y="3567"/>
                  </a:lnTo>
                  <a:lnTo>
                    <a:pt x="8576" y="3160"/>
                  </a:lnTo>
                  <a:lnTo>
                    <a:pt x="8441" y="2709"/>
                  </a:lnTo>
                  <a:lnTo>
                    <a:pt x="8260" y="2348"/>
                  </a:lnTo>
                  <a:lnTo>
                    <a:pt x="8034" y="1987"/>
                  </a:lnTo>
                  <a:lnTo>
                    <a:pt x="7763" y="1626"/>
                  </a:lnTo>
                  <a:lnTo>
                    <a:pt x="7493" y="1310"/>
                  </a:lnTo>
                  <a:lnTo>
                    <a:pt x="7177" y="994"/>
                  </a:lnTo>
                  <a:lnTo>
                    <a:pt x="6816" y="768"/>
                  </a:lnTo>
                  <a:lnTo>
                    <a:pt x="6455" y="543"/>
                  </a:lnTo>
                  <a:lnTo>
                    <a:pt x="6048" y="362"/>
                  </a:lnTo>
                  <a:lnTo>
                    <a:pt x="5642" y="181"/>
                  </a:lnTo>
                  <a:lnTo>
                    <a:pt x="5191" y="91"/>
                  </a:lnTo>
                  <a:lnTo>
                    <a:pt x="4785" y="1"/>
                  </a:lnTo>
                  <a:lnTo>
                    <a:pt x="4333" y="1"/>
                  </a:lnTo>
                  <a:lnTo>
                    <a:pt x="0" y="1"/>
                  </a:lnTo>
                  <a:lnTo>
                    <a:pt x="0" y="1761"/>
                  </a:lnTo>
                  <a:lnTo>
                    <a:pt x="4333" y="1761"/>
                  </a:lnTo>
                  <a:lnTo>
                    <a:pt x="4333" y="1761"/>
                  </a:lnTo>
                  <a:lnTo>
                    <a:pt x="4604" y="1806"/>
                  </a:lnTo>
                  <a:lnTo>
                    <a:pt x="4830" y="1851"/>
                  </a:lnTo>
                  <a:lnTo>
                    <a:pt x="5371" y="1987"/>
                  </a:lnTo>
                  <a:lnTo>
                    <a:pt x="5823" y="2258"/>
                  </a:lnTo>
                  <a:lnTo>
                    <a:pt x="6184" y="2574"/>
                  </a:lnTo>
                  <a:lnTo>
                    <a:pt x="6545" y="2980"/>
                  </a:lnTo>
                  <a:lnTo>
                    <a:pt x="6771" y="3431"/>
                  </a:lnTo>
                  <a:lnTo>
                    <a:pt x="6951" y="3928"/>
                  </a:lnTo>
                  <a:lnTo>
                    <a:pt x="6951" y="4198"/>
                  </a:lnTo>
                  <a:lnTo>
                    <a:pt x="6996" y="4469"/>
                  </a:lnTo>
                  <a:lnTo>
                    <a:pt x="6996" y="4469"/>
                  </a:lnTo>
                  <a:lnTo>
                    <a:pt x="6951" y="4740"/>
                  </a:lnTo>
                  <a:lnTo>
                    <a:pt x="6951" y="5011"/>
                  </a:lnTo>
                  <a:lnTo>
                    <a:pt x="6771" y="5507"/>
                  </a:lnTo>
                  <a:lnTo>
                    <a:pt x="6545" y="5959"/>
                  </a:lnTo>
                  <a:lnTo>
                    <a:pt x="6184" y="6365"/>
                  </a:lnTo>
                  <a:lnTo>
                    <a:pt x="5823" y="6681"/>
                  </a:lnTo>
                  <a:lnTo>
                    <a:pt x="5371" y="6952"/>
                  </a:lnTo>
                  <a:lnTo>
                    <a:pt x="4830" y="7087"/>
                  </a:lnTo>
                  <a:lnTo>
                    <a:pt x="4604" y="7132"/>
                  </a:lnTo>
                  <a:lnTo>
                    <a:pt x="4333" y="7132"/>
                  </a:lnTo>
                  <a:lnTo>
                    <a:pt x="4333" y="713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6083310" y="2459312"/>
              <a:ext cx="22745" cy="40910"/>
            </a:xfrm>
            <a:custGeom>
              <a:avLst/>
              <a:gdLst/>
              <a:ahLst/>
              <a:cxnLst/>
              <a:rect l="l" t="t" r="r" b="b"/>
              <a:pathLst>
                <a:path w="904" h="1626" extrusionOk="0">
                  <a:moveTo>
                    <a:pt x="271" y="1"/>
                  </a:moveTo>
                  <a:lnTo>
                    <a:pt x="678" y="1"/>
                  </a:lnTo>
                  <a:lnTo>
                    <a:pt x="678" y="1"/>
                  </a:lnTo>
                  <a:lnTo>
                    <a:pt x="768" y="1"/>
                  </a:lnTo>
                  <a:lnTo>
                    <a:pt x="858" y="46"/>
                  </a:lnTo>
                  <a:lnTo>
                    <a:pt x="903" y="136"/>
                  </a:lnTo>
                  <a:lnTo>
                    <a:pt x="903" y="226"/>
                  </a:lnTo>
                  <a:lnTo>
                    <a:pt x="903" y="1400"/>
                  </a:lnTo>
                  <a:lnTo>
                    <a:pt x="903" y="1400"/>
                  </a:lnTo>
                  <a:lnTo>
                    <a:pt x="903" y="1490"/>
                  </a:lnTo>
                  <a:lnTo>
                    <a:pt x="858" y="1535"/>
                  </a:lnTo>
                  <a:lnTo>
                    <a:pt x="768" y="1580"/>
                  </a:lnTo>
                  <a:lnTo>
                    <a:pt x="678" y="1625"/>
                  </a:lnTo>
                  <a:lnTo>
                    <a:pt x="271" y="1625"/>
                  </a:lnTo>
                  <a:lnTo>
                    <a:pt x="271" y="1625"/>
                  </a:lnTo>
                  <a:lnTo>
                    <a:pt x="181" y="1580"/>
                  </a:lnTo>
                  <a:lnTo>
                    <a:pt x="91" y="1535"/>
                  </a:lnTo>
                  <a:lnTo>
                    <a:pt x="46" y="1490"/>
                  </a:lnTo>
                  <a:lnTo>
                    <a:pt x="1" y="1400"/>
                  </a:lnTo>
                  <a:lnTo>
                    <a:pt x="1" y="226"/>
                  </a:lnTo>
                  <a:lnTo>
                    <a:pt x="1" y="226"/>
                  </a:lnTo>
                  <a:lnTo>
                    <a:pt x="46" y="136"/>
                  </a:lnTo>
                  <a:lnTo>
                    <a:pt x="91" y="46"/>
                  </a:lnTo>
                  <a:lnTo>
                    <a:pt x="181" y="1"/>
                  </a:lnTo>
                  <a:lnTo>
                    <a:pt x="271" y="1"/>
                  </a:lnTo>
                  <a:lnTo>
                    <a:pt x="2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6057194" y="2336660"/>
              <a:ext cx="74977" cy="27299"/>
            </a:xfrm>
            <a:custGeom>
              <a:avLst/>
              <a:gdLst/>
              <a:ahLst/>
              <a:cxnLst/>
              <a:rect l="l" t="t" r="r" b="b"/>
              <a:pathLst>
                <a:path w="2980" h="1085" extrusionOk="0">
                  <a:moveTo>
                    <a:pt x="226" y="994"/>
                  </a:moveTo>
                  <a:lnTo>
                    <a:pt x="1535" y="1084"/>
                  </a:lnTo>
                  <a:lnTo>
                    <a:pt x="2754" y="994"/>
                  </a:lnTo>
                  <a:lnTo>
                    <a:pt x="2979" y="227"/>
                  </a:lnTo>
                  <a:lnTo>
                    <a:pt x="2979" y="227"/>
                  </a:lnTo>
                  <a:lnTo>
                    <a:pt x="2979" y="136"/>
                  </a:lnTo>
                  <a:lnTo>
                    <a:pt x="2979" y="46"/>
                  </a:lnTo>
                  <a:lnTo>
                    <a:pt x="2889" y="1"/>
                  </a:lnTo>
                  <a:lnTo>
                    <a:pt x="2799" y="1"/>
                  </a:lnTo>
                  <a:lnTo>
                    <a:pt x="181" y="1"/>
                  </a:lnTo>
                  <a:lnTo>
                    <a:pt x="181" y="1"/>
                  </a:lnTo>
                  <a:lnTo>
                    <a:pt x="91" y="1"/>
                  </a:lnTo>
                  <a:lnTo>
                    <a:pt x="46" y="46"/>
                  </a:lnTo>
                  <a:lnTo>
                    <a:pt x="0" y="136"/>
                  </a:lnTo>
                  <a:lnTo>
                    <a:pt x="0" y="227"/>
                  </a:lnTo>
                  <a:lnTo>
                    <a:pt x="226" y="99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6107161" y="2336660"/>
              <a:ext cx="25009" cy="25009"/>
            </a:xfrm>
            <a:custGeom>
              <a:avLst/>
              <a:gdLst/>
              <a:ahLst/>
              <a:cxnLst/>
              <a:rect l="l" t="t" r="r" b="b"/>
              <a:pathLst>
                <a:path w="994" h="994" extrusionOk="0">
                  <a:moveTo>
                    <a:pt x="0" y="994"/>
                  </a:moveTo>
                  <a:lnTo>
                    <a:pt x="768" y="994"/>
                  </a:lnTo>
                  <a:lnTo>
                    <a:pt x="993" y="227"/>
                  </a:lnTo>
                  <a:lnTo>
                    <a:pt x="993" y="227"/>
                  </a:lnTo>
                  <a:lnTo>
                    <a:pt x="993" y="136"/>
                  </a:lnTo>
                  <a:lnTo>
                    <a:pt x="993" y="46"/>
                  </a:lnTo>
                  <a:lnTo>
                    <a:pt x="903" y="1"/>
                  </a:lnTo>
                  <a:lnTo>
                    <a:pt x="813" y="1"/>
                  </a:lnTo>
                  <a:lnTo>
                    <a:pt x="316" y="1"/>
                  </a:lnTo>
                  <a:lnTo>
                    <a:pt x="0" y="99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6064012" y="2361643"/>
              <a:ext cx="62472" cy="115862"/>
            </a:xfrm>
            <a:custGeom>
              <a:avLst/>
              <a:gdLst/>
              <a:ahLst/>
              <a:cxnLst/>
              <a:rect l="l" t="t" r="r" b="b"/>
              <a:pathLst>
                <a:path w="2483" h="4605" extrusionOk="0">
                  <a:moveTo>
                    <a:pt x="2483" y="1"/>
                  </a:moveTo>
                  <a:lnTo>
                    <a:pt x="2483" y="4379"/>
                  </a:lnTo>
                  <a:lnTo>
                    <a:pt x="2483" y="4379"/>
                  </a:lnTo>
                  <a:lnTo>
                    <a:pt x="2483" y="4469"/>
                  </a:lnTo>
                  <a:lnTo>
                    <a:pt x="2438" y="4514"/>
                  </a:lnTo>
                  <a:lnTo>
                    <a:pt x="2347" y="4605"/>
                  </a:lnTo>
                  <a:lnTo>
                    <a:pt x="2257" y="4605"/>
                  </a:lnTo>
                  <a:lnTo>
                    <a:pt x="226" y="4605"/>
                  </a:lnTo>
                  <a:lnTo>
                    <a:pt x="226" y="4605"/>
                  </a:lnTo>
                  <a:lnTo>
                    <a:pt x="136" y="4605"/>
                  </a:lnTo>
                  <a:lnTo>
                    <a:pt x="45" y="4514"/>
                  </a:lnTo>
                  <a:lnTo>
                    <a:pt x="0" y="4469"/>
                  </a:lnTo>
                  <a:lnTo>
                    <a:pt x="0" y="4379"/>
                  </a:lnTo>
                  <a:lnTo>
                    <a:pt x="0" y="1"/>
                  </a:lnTo>
                  <a:lnTo>
                    <a:pt x="24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6064012" y="2361643"/>
              <a:ext cx="62472" cy="115862"/>
            </a:xfrm>
            <a:custGeom>
              <a:avLst/>
              <a:gdLst/>
              <a:ahLst/>
              <a:cxnLst/>
              <a:rect l="l" t="t" r="r" b="b"/>
              <a:pathLst>
                <a:path w="2483" h="4605" extrusionOk="0">
                  <a:moveTo>
                    <a:pt x="1715" y="1"/>
                  </a:moveTo>
                  <a:lnTo>
                    <a:pt x="2483" y="1"/>
                  </a:lnTo>
                  <a:lnTo>
                    <a:pt x="2483" y="4379"/>
                  </a:lnTo>
                  <a:lnTo>
                    <a:pt x="2483" y="4379"/>
                  </a:lnTo>
                  <a:lnTo>
                    <a:pt x="2483" y="4469"/>
                  </a:lnTo>
                  <a:lnTo>
                    <a:pt x="2438" y="4514"/>
                  </a:lnTo>
                  <a:lnTo>
                    <a:pt x="2347" y="4605"/>
                  </a:lnTo>
                  <a:lnTo>
                    <a:pt x="2257" y="4605"/>
                  </a:lnTo>
                  <a:lnTo>
                    <a:pt x="226" y="4605"/>
                  </a:lnTo>
                  <a:lnTo>
                    <a:pt x="226" y="4605"/>
                  </a:lnTo>
                  <a:lnTo>
                    <a:pt x="136" y="4605"/>
                  </a:lnTo>
                  <a:lnTo>
                    <a:pt x="45" y="4514"/>
                  </a:lnTo>
                  <a:lnTo>
                    <a:pt x="0" y="4469"/>
                  </a:lnTo>
                  <a:lnTo>
                    <a:pt x="0" y="4379"/>
                  </a:lnTo>
                  <a:lnTo>
                    <a:pt x="0" y="3883"/>
                  </a:lnTo>
                  <a:lnTo>
                    <a:pt x="1264" y="3883"/>
                  </a:lnTo>
                  <a:lnTo>
                    <a:pt x="1264" y="3883"/>
                  </a:lnTo>
                  <a:lnTo>
                    <a:pt x="1445" y="3837"/>
                  </a:lnTo>
                  <a:lnTo>
                    <a:pt x="1580" y="3747"/>
                  </a:lnTo>
                  <a:lnTo>
                    <a:pt x="1670" y="3567"/>
                  </a:lnTo>
                  <a:lnTo>
                    <a:pt x="1715" y="3431"/>
                  </a:lnTo>
                  <a:lnTo>
                    <a:pt x="171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6124194" y="2437726"/>
              <a:ext cx="220326" cy="198764"/>
            </a:xfrm>
            <a:custGeom>
              <a:avLst/>
              <a:gdLst/>
              <a:ahLst/>
              <a:cxnLst/>
              <a:rect l="l" t="t" r="r" b="b"/>
              <a:pathLst>
                <a:path w="8757" h="7900" extrusionOk="0">
                  <a:moveTo>
                    <a:pt x="0" y="7900"/>
                  </a:moveTo>
                  <a:lnTo>
                    <a:pt x="4288" y="7900"/>
                  </a:lnTo>
                  <a:lnTo>
                    <a:pt x="4288" y="7900"/>
                  </a:lnTo>
                  <a:lnTo>
                    <a:pt x="4740" y="7900"/>
                  </a:lnTo>
                  <a:lnTo>
                    <a:pt x="5146" y="7854"/>
                  </a:lnTo>
                  <a:lnTo>
                    <a:pt x="5552" y="7719"/>
                  </a:lnTo>
                  <a:lnTo>
                    <a:pt x="5958" y="7584"/>
                  </a:lnTo>
                  <a:lnTo>
                    <a:pt x="6364" y="7403"/>
                  </a:lnTo>
                  <a:lnTo>
                    <a:pt x="6726" y="7223"/>
                  </a:lnTo>
                  <a:lnTo>
                    <a:pt x="7041" y="6952"/>
                  </a:lnTo>
                  <a:lnTo>
                    <a:pt x="7357" y="6681"/>
                  </a:lnTo>
                  <a:lnTo>
                    <a:pt x="7673" y="6410"/>
                  </a:lnTo>
                  <a:lnTo>
                    <a:pt x="7899" y="6094"/>
                  </a:lnTo>
                  <a:lnTo>
                    <a:pt x="8125" y="5733"/>
                  </a:lnTo>
                  <a:lnTo>
                    <a:pt x="8350" y="5372"/>
                  </a:lnTo>
                  <a:lnTo>
                    <a:pt x="8486" y="4966"/>
                  </a:lnTo>
                  <a:lnTo>
                    <a:pt x="8621" y="4560"/>
                  </a:lnTo>
                  <a:lnTo>
                    <a:pt x="8711" y="4153"/>
                  </a:lnTo>
                  <a:lnTo>
                    <a:pt x="8757" y="3702"/>
                  </a:lnTo>
                  <a:lnTo>
                    <a:pt x="8757" y="3702"/>
                  </a:lnTo>
                  <a:lnTo>
                    <a:pt x="8757" y="3160"/>
                  </a:lnTo>
                  <a:lnTo>
                    <a:pt x="8666" y="2619"/>
                  </a:lnTo>
                  <a:lnTo>
                    <a:pt x="8531" y="2077"/>
                  </a:lnTo>
                  <a:lnTo>
                    <a:pt x="8350" y="1626"/>
                  </a:lnTo>
                  <a:lnTo>
                    <a:pt x="8080" y="1175"/>
                  </a:lnTo>
                  <a:lnTo>
                    <a:pt x="7764" y="723"/>
                  </a:lnTo>
                  <a:lnTo>
                    <a:pt x="7448" y="362"/>
                  </a:lnTo>
                  <a:lnTo>
                    <a:pt x="7041" y="1"/>
                  </a:lnTo>
                  <a:lnTo>
                    <a:pt x="7041" y="1"/>
                  </a:lnTo>
                  <a:lnTo>
                    <a:pt x="7267" y="317"/>
                  </a:lnTo>
                  <a:lnTo>
                    <a:pt x="7493" y="678"/>
                  </a:lnTo>
                  <a:lnTo>
                    <a:pt x="7628" y="994"/>
                  </a:lnTo>
                  <a:lnTo>
                    <a:pt x="7764" y="1355"/>
                  </a:lnTo>
                  <a:lnTo>
                    <a:pt x="7899" y="1761"/>
                  </a:lnTo>
                  <a:lnTo>
                    <a:pt x="7944" y="2167"/>
                  </a:lnTo>
                  <a:lnTo>
                    <a:pt x="7989" y="2574"/>
                  </a:lnTo>
                  <a:lnTo>
                    <a:pt x="7989" y="2980"/>
                  </a:lnTo>
                  <a:lnTo>
                    <a:pt x="7989" y="2980"/>
                  </a:lnTo>
                  <a:lnTo>
                    <a:pt x="7944" y="3431"/>
                  </a:lnTo>
                  <a:lnTo>
                    <a:pt x="7854" y="3837"/>
                  </a:lnTo>
                  <a:lnTo>
                    <a:pt x="7764" y="4244"/>
                  </a:lnTo>
                  <a:lnTo>
                    <a:pt x="7583" y="4650"/>
                  </a:lnTo>
                  <a:lnTo>
                    <a:pt x="7403" y="5011"/>
                  </a:lnTo>
                  <a:lnTo>
                    <a:pt x="7177" y="5327"/>
                  </a:lnTo>
                  <a:lnTo>
                    <a:pt x="6906" y="5688"/>
                  </a:lnTo>
                  <a:lnTo>
                    <a:pt x="6590" y="5959"/>
                  </a:lnTo>
                  <a:lnTo>
                    <a:pt x="6274" y="6230"/>
                  </a:lnTo>
                  <a:lnTo>
                    <a:pt x="5958" y="6455"/>
                  </a:lnTo>
                  <a:lnTo>
                    <a:pt x="5597" y="6681"/>
                  </a:lnTo>
                  <a:lnTo>
                    <a:pt x="5191" y="6861"/>
                  </a:lnTo>
                  <a:lnTo>
                    <a:pt x="4830" y="6997"/>
                  </a:lnTo>
                  <a:lnTo>
                    <a:pt x="4378" y="7087"/>
                  </a:lnTo>
                  <a:lnTo>
                    <a:pt x="3972" y="7177"/>
                  </a:lnTo>
                  <a:lnTo>
                    <a:pt x="3521" y="7177"/>
                  </a:lnTo>
                  <a:lnTo>
                    <a:pt x="0" y="7177"/>
                  </a:lnTo>
                  <a:lnTo>
                    <a:pt x="0" y="790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6124194" y="2636461"/>
              <a:ext cx="115862" cy="45439"/>
            </a:xfrm>
            <a:custGeom>
              <a:avLst/>
              <a:gdLst/>
              <a:ahLst/>
              <a:cxnLst/>
              <a:rect l="l" t="t" r="r" b="b"/>
              <a:pathLst>
                <a:path w="4605" h="1806" extrusionOk="0">
                  <a:moveTo>
                    <a:pt x="3882" y="1"/>
                  </a:moveTo>
                  <a:lnTo>
                    <a:pt x="4604" y="1"/>
                  </a:lnTo>
                  <a:lnTo>
                    <a:pt x="4604" y="1806"/>
                  </a:lnTo>
                  <a:lnTo>
                    <a:pt x="0" y="1806"/>
                  </a:lnTo>
                  <a:lnTo>
                    <a:pt x="0" y="1084"/>
                  </a:lnTo>
                  <a:lnTo>
                    <a:pt x="3431" y="1084"/>
                  </a:lnTo>
                  <a:lnTo>
                    <a:pt x="3431" y="1084"/>
                  </a:lnTo>
                  <a:lnTo>
                    <a:pt x="3611" y="1039"/>
                  </a:lnTo>
                  <a:lnTo>
                    <a:pt x="3747" y="948"/>
                  </a:lnTo>
                  <a:lnTo>
                    <a:pt x="3837" y="813"/>
                  </a:lnTo>
                  <a:lnTo>
                    <a:pt x="3882" y="632"/>
                  </a:lnTo>
                  <a:lnTo>
                    <a:pt x="3882"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6076491" y="2681874"/>
              <a:ext cx="211243" cy="34117"/>
            </a:xfrm>
            <a:custGeom>
              <a:avLst/>
              <a:gdLst/>
              <a:ahLst/>
              <a:cxnLst/>
              <a:rect l="l" t="t" r="r" b="b"/>
              <a:pathLst>
                <a:path w="8396" h="1356" extrusionOk="0">
                  <a:moveTo>
                    <a:pt x="633" y="1"/>
                  </a:moveTo>
                  <a:lnTo>
                    <a:pt x="7719" y="1"/>
                  </a:lnTo>
                  <a:lnTo>
                    <a:pt x="7719" y="1"/>
                  </a:lnTo>
                  <a:lnTo>
                    <a:pt x="7854" y="46"/>
                  </a:lnTo>
                  <a:lnTo>
                    <a:pt x="7990" y="46"/>
                  </a:lnTo>
                  <a:lnTo>
                    <a:pt x="8125" y="136"/>
                  </a:lnTo>
                  <a:lnTo>
                    <a:pt x="8215" y="227"/>
                  </a:lnTo>
                  <a:lnTo>
                    <a:pt x="8306" y="317"/>
                  </a:lnTo>
                  <a:lnTo>
                    <a:pt x="8351" y="452"/>
                  </a:lnTo>
                  <a:lnTo>
                    <a:pt x="8396" y="588"/>
                  </a:lnTo>
                  <a:lnTo>
                    <a:pt x="8396" y="723"/>
                  </a:lnTo>
                  <a:lnTo>
                    <a:pt x="8396" y="723"/>
                  </a:lnTo>
                  <a:lnTo>
                    <a:pt x="8306" y="994"/>
                  </a:lnTo>
                  <a:lnTo>
                    <a:pt x="8170" y="1174"/>
                  </a:lnTo>
                  <a:lnTo>
                    <a:pt x="7944" y="1310"/>
                  </a:lnTo>
                  <a:lnTo>
                    <a:pt x="7719" y="1355"/>
                  </a:lnTo>
                  <a:lnTo>
                    <a:pt x="633" y="1355"/>
                  </a:lnTo>
                  <a:lnTo>
                    <a:pt x="633" y="1355"/>
                  </a:lnTo>
                  <a:lnTo>
                    <a:pt x="497" y="1310"/>
                  </a:lnTo>
                  <a:lnTo>
                    <a:pt x="407" y="1265"/>
                  </a:lnTo>
                  <a:lnTo>
                    <a:pt x="181" y="1129"/>
                  </a:lnTo>
                  <a:lnTo>
                    <a:pt x="46" y="949"/>
                  </a:lnTo>
                  <a:lnTo>
                    <a:pt x="1" y="813"/>
                  </a:lnTo>
                  <a:lnTo>
                    <a:pt x="1" y="678"/>
                  </a:lnTo>
                  <a:lnTo>
                    <a:pt x="1" y="678"/>
                  </a:lnTo>
                  <a:lnTo>
                    <a:pt x="1" y="543"/>
                  </a:lnTo>
                  <a:lnTo>
                    <a:pt x="46" y="407"/>
                  </a:lnTo>
                  <a:lnTo>
                    <a:pt x="181" y="227"/>
                  </a:lnTo>
                  <a:lnTo>
                    <a:pt x="407" y="46"/>
                  </a:lnTo>
                  <a:lnTo>
                    <a:pt x="497" y="1"/>
                  </a:lnTo>
                  <a:lnTo>
                    <a:pt x="633" y="1"/>
                  </a:lnTo>
                  <a:lnTo>
                    <a:pt x="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6159392" y="2613742"/>
              <a:ext cx="45439" cy="45464"/>
            </a:xfrm>
            <a:custGeom>
              <a:avLst/>
              <a:gdLst/>
              <a:ahLst/>
              <a:cxnLst/>
              <a:rect l="l" t="t" r="r" b="b"/>
              <a:pathLst>
                <a:path w="1806" h="1807" extrusionOk="0">
                  <a:moveTo>
                    <a:pt x="903" y="1806"/>
                  </a:moveTo>
                  <a:lnTo>
                    <a:pt x="903" y="1806"/>
                  </a:lnTo>
                  <a:lnTo>
                    <a:pt x="1084" y="1806"/>
                  </a:lnTo>
                  <a:lnTo>
                    <a:pt x="1264" y="1761"/>
                  </a:lnTo>
                  <a:lnTo>
                    <a:pt x="1400" y="1671"/>
                  </a:lnTo>
                  <a:lnTo>
                    <a:pt x="1535" y="1535"/>
                  </a:lnTo>
                  <a:lnTo>
                    <a:pt x="1625" y="1400"/>
                  </a:lnTo>
                  <a:lnTo>
                    <a:pt x="1716" y="1265"/>
                  </a:lnTo>
                  <a:lnTo>
                    <a:pt x="1761" y="1084"/>
                  </a:lnTo>
                  <a:lnTo>
                    <a:pt x="1806" y="904"/>
                  </a:lnTo>
                  <a:lnTo>
                    <a:pt x="1806" y="904"/>
                  </a:lnTo>
                  <a:lnTo>
                    <a:pt x="1761" y="723"/>
                  </a:lnTo>
                  <a:lnTo>
                    <a:pt x="1716" y="588"/>
                  </a:lnTo>
                  <a:lnTo>
                    <a:pt x="1625" y="407"/>
                  </a:lnTo>
                  <a:lnTo>
                    <a:pt x="1535" y="272"/>
                  </a:lnTo>
                  <a:lnTo>
                    <a:pt x="1400" y="181"/>
                  </a:lnTo>
                  <a:lnTo>
                    <a:pt x="1264" y="91"/>
                  </a:lnTo>
                  <a:lnTo>
                    <a:pt x="1084" y="46"/>
                  </a:lnTo>
                  <a:lnTo>
                    <a:pt x="903" y="1"/>
                  </a:lnTo>
                  <a:lnTo>
                    <a:pt x="903" y="1"/>
                  </a:lnTo>
                  <a:lnTo>
                    <a:pt x="723" y="46"/>
                  </a:lnTo>
                  <a:lnTo>
                    <a:pt x="542" y="91"/>
                  </a:lnTo>
                  <a:lnTo>
                    <a:pt x="407" y="181"/>
                  </a:lnTo>
                  <a:lnTo>
                    <a:pt x="271" y="272"/>
                  </a:lnTo>
                  <a:lnTo>
                    <a:pt x="136" y="407"/>
                  </a:lnTo>
                  <a:lnTo>
                    <a:pt x="91" y="588"/>
                  </a:lnTo>
                  <a:lnTo>
                    <a:pt x="1" y="723"/>
                  </a:lnTo>
                  <a:lnTo>
                    <a:pt x="1" y="904"/>
                  </a:lnTo>
                  <a:lnTo>
                    <a:pt x="1" y="904"/>
                  </a:lnTo>
                  <a:lnTo>
                    <a:pt x="1" y="1084"/>
                  </a:lnTo>
                  <a:lnTo>
                    <a:pt x="91" y="1265"/>
                  </a:lnTo>
                  <a:lnTo>
                    <a:pt x="136" y="1400"/>
                  </a:lnTo>
                  <a:lnTo>
                    <a:pt x="271" y="1535"/>
                  </a:lnTo>
                  <a:lnTo>
                    <a:pt x="407" y="1671"/>
                  </a:lnTo>
                  <a:lnTo>
                    <a:pt x="542" y="1761"/>
                  </a:lnTo>
                  <a:lnTo>
                    <a:pt x="723" y="1806"/>
                  </a:lnTo>
                  <a:lnTo>
                    <a:pt x="903" y="1806"/>
                  </a:lnTo>
                  <a:lnTo>
                    <a:pt x="903" y="18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6103739" y="2388916"/>
              <a:ext cx="45464" cy="45439"/>
            </a:xfrm>
            <a:custGeom>
              <a:avLst/>
              <a:gdLst/>
              <a:ahLst/>
              <a:cxnLst/>
              <a:rect l="l" t="t" r="r" b="b"/>
              <a:pathLst>
                <a:path w="1807" h="1806" extrusionOk="0">
                  <a:moveTo>
                    <a:pt x="904" y="1806"/>
                  </a:moveTo>
                  <a:lnTo>
                    <a:pt x="904" y="1806"/>
                  </a:lnTo>
                  <a:lnTo>
                    <a:pt x="1084" y="1760"/>
                  </a:lnTo>
                  <a:lnTo>
                    <a:pt x="1220" y="1715"/>
                  </a:lnTo>
                  <a:lnTo>
                    <a:pt x="1400" y="1625"/>
                  </a:lnTo>
                  <a:lnTo>
                    <a:pt x="1536" y="1535"/>
                  </a:lnTo>
                  <a:lnTo>
                    <a:pt x="1626" y="1399"/>
                  </a:lnTo>
                  <a:lnTo>
                    <a:pt x="1716" y="1264"/>
                  </a:lnTo>
                  <a:lnTo>
                    <a:pt x="1761" y="1083"/>
                  </a:lnTo>
                  <a:lnTo>
                    <a:pt x="1806" y="903"/>
                  </a:lnTo>
                  <a:lnTo>
                    <a:pt x="1806" y="903"/>
                  </a:lnTo>
                  <a:lnTo>
                    <a:pt x="1761" y="722"/>
                  </a:lnTo>
                  <a:lnTo>
                    <a:pt x="1716" y="542"/>
                  </a:lnTo>
                  <a:lnTo>
                    <a:pt x="1626" y="406"/>
                  </a:lnTo>
                  <a:lnTo>
                    <a:pt x="1536" y="271"/>
                  </a:lnTo>
                  <a:lnTo>
                    <a:pt x="1400" y="136"/>
                  </a:lnTo>
                  <a:lnTo>
                    <a:pt x="1220" y="45"/>
                  </a:lnTo>
                  <a:lnTo>
                    <a:pt x="1084" y="0"/>
                  </a:lnTo>
                  <a:lnTo>
                    <a:pt x="904" y="0"/>
                  </a:lnTo>
                  <a:lnTo>
                    <a:pt x="904" y="0"/>
                  </a:lnTo>
                  <a:lnTo>
                    <a:pt x="723" y="0"/>
                  </a:lnTo>
                  <a:lnTo>
                    <a:pt x="543" y="45"/>
                  </a:lnTo>
                  <a:lnTo>
                    <a:pt x="407" y="136"/>
                  </a:lnTo>
                  <a:lnTo>
                    <a:pt x="272" y="271"/>
                  </a:lnTo>
                  <a:lnTo>
                    <a:pt x="136" y="406"/>
                  </a:lnTo>
                  <a:lnTo>
                    <a:pt x="46" y="542"/>
                  </a:lnTo>
                  <a:lnTo>
                    <a:pt x="1" y="722"/>
                  </a:lnTo>
                  <a:lnTo>
                    <a:pt x="1" y="903"/>
                  </a:lnTo>
                  <a:lnTo>
                    <a:pt x="1" y="903"/>
                  </a:lnTo>
                  <a:lnTo>
                    <a:pt x="1" y="1083"/>
                  </a:lnTo>
                  <a:lnTo>
                    <a:pt x="46" y="1264"/>
                  </a:lnTo>
                  <a:lnTo>
                    <a:pt x="136" y="1399"/>
                  </a:lnTo>
                  <a:lnTo>
                    <a:pt x="272" y="1535"/>
                  </a:lnTo>
                  <a:lnTo>
                    <a:pt x="407" y="1625"/>
                  </a:lnTo>
                  <a:lnTo>
                    <a:pt x="543" y="1715"/>
                  </a:lnTo>
                  <a:lnTo>
                    <a:pt x="723" y="1760"/>
                  </a:lnTo>
                  <a:lnTo>
                    <a:pt x="904" y="1806"/>
                  </a:lnTo>
                  <a:lnTo>
                    <a:pt x="904" y="180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6178689" y="2328735"/>
              <a:ext cx="180598" cy="180573"/>
            </a:xfrm>
            <a:custGeom>
              <a:avLst/>
              <a:gdLst/>
              <a:ahLst/>
              <a:cxnLst/>
              <a:rect l="l" t="t" r="r" b="b"/>
              <a:pathLst>
                <a:path w="7178" h="7177" extrusionOk="0">
                  <a:moveTo>
                    <a:pt x="3612" y="7176"/>
                  </a:moveTo>
                  <a:lnTo>
                    <a:pt x="3612" y="7176"/>
                  </a:lnTo>
                  <a:lnTo>
                    <a:pt x="3973" y="7176"/>
                  </a:lnTo>
                  <a:lnTo>
                    <a:pt x="4334" y="7131"/>
                  </a:lnTo>
                  <a:lnTo>
                    <a:pt x="4650" y="7041"/>
                  </a:lnTo>
                  <a:lnTo>
                    <a:pt x="4966" y="6906"/>
                  </a:lnTo>
                  <a:lnTo>
                    <a:pt x="5282" y="6770"/>
                  </a:lnTo>
                  <a:lnTo>
                    <a:pt x="5598" y="6590"/>
                  </a:lnTo>
                  <a:lnTo>
                    <a:pt x="5868" y="6364"/>
                  </a:lnTo>
                  <a:lnTo>
                    <a:pt x="6139" y="6138"/>
                  </a:lnTo>
                  <a:lnTo>
                    <a:pt x="6365" y="5868"/>
                  </a:lnTo>
                  <a:lnTo>
                    <a:pt x="6545" y="5597"/>
                  </a:lnTo>
                  <a:lnTo>
                    <a:pt x="6726" y="5326"/>
                  </a:lnTo>
                  <a:lnTo>
                    <a:pt x="6907" y="5010"/>
                  </a:lnTo>
                  <a:lnTo>
                    <a:pt x="6997" y="4649"/>
                  </a:lnTo>
                  <a:lnTo>
                    <a:pt x="7087" y="4333"/>
                  </a:lnTo>
                  <a:lnTo>
                    <a:pt x="7177" y="3972"/>
                  </a:lnTo>
                  <a:lnTo>
                    <a:pt x="7177" y="3611"/>
                  </a:lnTo>
                  <a:lnTo>
                    <a:pt x="7177" y="3611"/>
                  </a:lnTo>
                  <a:lnTo>
                    <a:pt x="7177" y="3250"/>
                  </a:lnTo>
                  <a:lnTo>
                    <a:pt x="7087" y="2889"/>
                  </a:lnTo>
                  <a:lnTo>
                    <a:pt x="6997" y="2528"/>
                  </a:lnTo>
                  <a:lnTo>
                    <a:pt x="6907" y="2212"/>
                  </a:lnTo>
                  <a:lnTo>
                    <a:pt x="6726" y="1896"/>
                  </a:lnTo>
                  <a:lnTo>
                    <a:pt x="6545" y="1625"/>
                  </a:lnTo>
                  <a:lnTo>
                    <a:pt x="6365" y="1309"/>
                  </a:lnTo>
                  <a:lnTo>
                    <a:pt x="6139" y="1083"/>
                  </a:lnTo>
                  <a:lnTo>
                    <a:pt x="5868" y="858"/>
                  </a:lnTo>
                  <a:lnTo>
                    <a:pt x="5598" y="632"/>
                  </a:lnTo>
                  <a:lnTo>
                    <a:pt x="5282" y="451"/>
                  </a:lnTo>
                  <a:lnTo>
                    <a:pt x="4966" y="316"/>
                  </a:lnTo>
                  <a:lnTo>
                    <a:pt x="4650" y="181"/>
                  </a:lnTo>
                  <a:lnTo>
                    <a:pt x="4334" y="90"/>
                  </a:lnTo>
                  <a:lnTo>
                    <a:pt x="3973" y="45"/>
                  </a:lnTo>
                  <a:lnTo>
                    <a:pt x="3612" y="0"/>
                  </a:lnTo>
                  <a:lnTo>
                    <a:pt x="3612" y="0"/>
                  </a:lnTo>
                  <a:lnTo>
                    <a:pt x="3205" y="45"/>
                  </a:lnTo>
                  <a:lnTo>
                    <a:pt x="2890" y="90"/>
                  </a:lnTo>
                  <a:lnTo>
                    <a:pt x="2528" y="181"/>
                  </a:lnTo>
                  <a:lnTo>
                    <a:pt x="2212" y="316"/>
                  </a:lnTo>
                  <a:lnTo>
                    <a:pt x="1897" y="451"/>
                  </a:lnTo>
                  <a:lnTo>
                    <a:pt x="1581" y="632"/>
                  </a:lnTo>
                  <a:lnTo>
                    <a:pt x="1310" y="858"/>
                  </a:lnTo>
                  <a:lnTo>
                    <a:pt x="1039" y="1083"/>
                  </a:lnTo>
                  <a:lnTo>
                    <a:pt x="813" y="1309"/>
                  </a:lnTo>
                  <a:lnTo>
                    <a:pt x="633" y="1625"/>
                  </a:lnTo>
                  <a:lnTo>
                    <a:pt x="452" y="1896"/>
                  </a:lnTo>
                  <a:lnTo>
                    <a:pt x="272" y="2212"/>
                  </a:lnTo>
                  <a:lnTo>
                    <a:pt x="181" y="2528"/>
                  </a:lnTo>
                  <a:lnTo>
                    <a:pt x="91" y="2889"/>
                  </a:lnTo>
                  <a:lnTo>
                    <a:pt x="46" y="3250"/>
                  </a:lnTo>
                  <a:lnTo>
                    <a:pt x="1" y="3611"/>
                  </a:lnTo>
                  <a:lnTo>
                    <a:pt x="1" y="3611"/>
                  </a:lnTo>
                  <a:lnTo>
                    <a:pt x="46" y="3972"/>
                  </a:lnTo>
                  <a:lnTo>
                    <a:pt x="91" y="4333"/>
                  </a:lnTo>
                  <a:lnTo>
                    <a:pt x="181" y="4649"/>
                  </a:lnTo>
                  <a:lnTo>
                    <a:pt x="272" y="5010"/>
                  </a:lnTo>
                  <a:lnTo>
                    <a:pt x="452" y="5326"/>
                  </a:lnTo>
                  <a:lnTo>
                    <a:pt x="633" y="5597"/>
                  </a:lnTo>
                  <a:lnTo>
                    <a:pt x="813" y="5868"/>
                  </a:lnTo>
                  <a:lnTo>
                    <a:pt x="1039" y="6138"/>
                  </a:lnTo>
                  <a:lnTo>
                    <a:pt x="1310" y="6364"/>
                  </a:lnTo>
                  <a:lnTo>
                    <a:pt x="1581" y="6590"/>
                  </a:lnTo>
                  <a:lnTo>
                    <a:pt x="1897" y="6770"/>
                  </a:lnTo>
                  <a:lnTo>
                    <a:pt x="2212" y="6906"/>
                  </a:lnTo>
                  <a:lnTo>
                    <a:pt x="2528" y="7041"/>
                  </a:lnTo>
                  <a:lnTo>
                    <a:pt x="2890" y="7131"/>
                  </a:lnTo>
                  <a:lnTo>
                    <a:pt x="3205" y="7176"/>
                  </a:lnTo>
                  <a:lnTo>
                    <a:pt x="3612" y="7176"/>
                  </a:lnTo>
                  <a:lnTo>
                    <a:pt x="3612" y="717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6196880" y="2346900"/>
              <a:ext cx="162408" cy="162408"/>
            </a:xfrm>
            <a:custGeom>
              <a:avLst/>
              <a:gdLst/>
              <a:ahLst/>
              <a:cxnLst/>
              <a:rect l="l" t="t" r="r" b="b"/>
              <a:pathLst>
                <a:path w="6455" h="6455" extrusionOk="0">
                  <a:moveTo>
                    <a:pt x="5010" y="0"/>
                  </a:moveTo>
                  <a:lnTo>
                    <a:pt x="5010" y="0"/>
                  </a:lnTo>
                  <a:lnTo>
                    <a:pt x="5326" y="271"/>
                  </a:lnTo>
                  <a:lnTo>
                    <a:pt x="5597" y="542"/>
                  </a:lnTo>
                  <a:lnTo>
                    <a:pt x="5868" y="903"/>
                  </a:lnTo>
                  <a:lnTo>
                    <a:pt x="6048" y="1264"/>
                  </a:lnTo>
                  <a:lnTo>
                    <a:pt x="6229" y="1625"/>
                  </a:lnTo>
                  <a:lnTo>
                    <a:pt x="6364" y="2031"/>
                  </a:lnTo>
                  <a:lnTo>
                    <a:pt x="6409" y="2437"/>
                  </a:lnTo>
                  <a:lnTo>
                    <a:pt x="6454" y="2889"/>
                  </a:lnTo>
                  <a:lnTo>
                    <a:pt x="6454" y="2889"/>
                  </a:lnTo>
                  <a:lnTo>
                    <a:pt x="6454" y="3250"/>
                  </a:lnTo>
                  <a:lnTo>
                    <a:pt x="6364" y="3611"/>
                  </a:lnTo>
                  <a:lnTo>
                    <a:pt x="6274" y="3972"/>
                  </a:lnTo>
                  <a:lnTo>
                    <a:pt x="6184" y="4288"/>
                  </a:lnTo>
                  <a:lnTo>
                    <a:pt x="6003" y="4604"/>
                  </a:lnTo>
                  <a:lnTo>
                    <a:pt x="5822" y="4875"/>
                  </a:lnTo>
                  <a:lnTo>
                    <a:pt x="5642" y="5146"/>
                  </a:lnTo>
                  <a:lnTo>
                    <a:pt x="5416" y="5416"/>
                  </a:lnTo>
                  <a:lnTo>
                    <a:pt x="5145" y="5642"/>
                  </a:lnTo>
                  <a:lnTo>
                    <a:pt x="4875" y="5868"/>
                  </a:lnTo>
                  <a:lnTo>
                    <a:pt x="4559" y="6048"/>
                  </a:lnTo>
                  <a:lnTo>
                    <a:pt x="4243" y="6184"/>
                  </a:lnTo>
                  <a:lnTo>
                    <a:pt x="3927" y="6319"/>
                  </a:lnTo>
                  <a:lnTo>
                    <a:pt x="3611" y="6409"/>
                  </a:lnTo>
                  <a:lnTo>
                    <a:pt x="3250" y="6454"/>
                  </a:lnTo>
                  <a:lnTo>
                    <a:pt x="2889" y="6454"/>
                  </a:lnTo>
                  <a:lnTo>
                    <a:pt x="2889" y="6454"/>
                  </a:lnTo>
                  <a:lnTo>
                    <a:pt x="2437" y="6454"/>
                  </a:lnTo>
                  <a:lnTo>
                    <a:pt x="2031" y="6364"/>
                  </a:lnTo>
                  <a:lnTo>
                    <a:pt x="1625" y="6229"/>
                  </a:lnTo>
                  <a:lnTo>
                    <a:pt x="1219" y="6093"/>
                  </a:lnTo>
                  <a:lnTo>
                    <a:pt x="858" y="5868"/>
                  </a:lnTo>
                  <a:lnTo>
                    <a:pt x="542" y="5597"/>
                  </a:lnTo>
                  <a:lnTo>
                    <a:pt x="226" y="5326"/>
                  </a:lnTo>
                  <a:lnTo>
                    <a:pt x="0" y="5010"/>
                  </a:lnTo>
                  <a:lnTo>
                    <a:pt x="0" y="5010"/>
                  </a:lnTo>
                  <a:lnTo>
                    <a:pt x="451" y="5326"/>
                  </a:lnTo>
                  <a:lnTo>
                    <a:pt x="993" y="5552"/>
                  </a:lnTo>
                  <a:lnTo>
                    <a:pt x="1535" y="5687"/>
                  </a:lnTo>
                  <a:lnTo>
                    <a:pt x="2121" y="5732"/>
                  </a:lnTo>
                  <a:lnTo>
                    <a:pt x="2121" y="5732"/>
                  </a:lnTo>
                  <a:lnTo>
                    <a:pt x="2482" y="5687"/>
                  </a:lnTo>
                  <a:lnTo>
                    <a:pt x="2844" y="5642"/>
                  </a:lnTo>
                  <a:lnTo>
                    <a:pt x="3205" y="5552"/>
                  </a:lnTo>
                  <a:lnTo>
                    <a:pt x="3521" y="5416"/>
                  </a:lnTo>
                  <a:lnTo>
                    <a:pt x="3837" y="5281"/>
                  </a:lnTo>
                  <a:lnTo>
                    <a:pt x="4107" y="5100"/>
                  </a:lnTo>
                  <a:lnTo>
                    <a:pt x="4378" y="4920"/>
                  </a:lnTo>
                  <a:lnTo>
                    <a:pt x="4649" y="4649"/>
                  </a:lnTo>
                  <a:lnTo>
                    <a:pt x="4875" y="4423"/>
                  </a:lnTo>
                  <a:lnTo>
                    <a:pt x="5100" y="4153"/>
                  </a:lnTo>
                  <a:lnTo>
                    <a:pt x="5281" y="3837"/>
                  </a:lnTo>
                  <a:lnTo>
                    <a:pt x="5416" y="3521"/>
                  </a:lnTo>
                  <a:lnTo>
                    <a:pt x="5552" y="3205"/>
                  </a:lnTo>
                  <a:lnTo>
                    <a:pt x="5642" y="2844"/>
                  </a:lnTo>
                  <a:lnTo>
                    <a:pt x="5687" y="2483"/>
                  </a:lnTo>
                  <a:lnTo>
                    <a:pt x="5687" y="2122"/>
                  </a:lnTo>
                  <a:lnTo>
                    <a:pt x="5687" y="2122"/>
                  </a:lnTo>
                  <a:lnTo>
                    <a:pt x="5642" y="1535"/>
                  </a:lnTo>
                  <a:lnTo>
                    <a:pt x="5507" y="993"/>
                  </a:lnTo>
                  <a:lnTo>
                    <a:pt x="5281" y="452"/>
                  </a:lnTo>
                  <a:lnTo>
                    <a:pt x="5010" y="0"/>
                  </a:lnTo>
                  <a:lnTo>
                    <a:pt x="5010"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232078" y="2354850"/>
              <a:ext cx="73819" cy="129473"/>
            </a:xfrm>
            <a:custGeom>
              <a:avLst/>
              <a:gdLst/>
              <a:ahLst/>
              <a:cxnLst/>
              <a:rect l="l" t="t" r="r" b="b"/>
              <a:pathLst>
                <a:path w="2934" h="5146" extrusionOk="0">
                  <a:moveTo>
                    <a:pt x="1083" y="3250"/>
                  </a:moveTo>
                  <a:lnTo>
                    <a:pt x="1083" y="3250"/>
                  </a:lnTo>
                  <a:lnTo>
                    <a:pt x="1083" y="3160"/>
                  </a:lnTo>
                  <a:lnTo>
                    <a:pt x="1083" y="3069"/>
                  </a:lnTo>
                  <a:lnTo>
                    <a:pt x="993" y="3024"/>
                  </a:lnTo>
                  <a:lnTo>
                    <a:pt x="903" y="3024"/>
                  </a:lnTo>
                  <a:lnTo>
                    <a:pt x="136" y="3024"/>
                  </a:lnTo>
                  <a:lnTo>
                    <a:pt x="136" y="3024"/>
                  </a:lnTo>
                  <a:lnTo>
                    <a:pt x="45" y="3024"/>
                  </a:lnTo>
                  <a:lnTo>
                    <a:pt x="0" y="2979"/>
                  </a:lnTo>
                  <a:lnTo>
                    <a:pt x="0" y="2889"/>
                  </a:lnTo>
                  <a:lnTo>
                    <a:pt x="45" y="2844"/>
                  </a:lnTo>
                  <a:lnTo>
                    <a:pt x="2257" y="45"/>
                  </a:lnTo>
                  <a:lnTo>
                    <a:pt x="2257" y="45"/>
                  </a:lnTo>
                  <a:lnTo>
                    <a:pt x="2302" y="0"/>
                  </a:lnTo>
                  <a:lnTo>
                    <a:pt x="2347" y="0"/>
                  </a:lnTo>
                  <a:lnTo>
                    <a:pt x="2392" y="45"/>
                  </a:lnTo>
                  <a:lnTo>
                    <a:pt x="2347" y="90"/>
                  </a:lnTo>
                  <a:lnTo>
                    <a:pt x="1851" y="1896"/>
                  </a:lnTo>
                  <a:lnTo>
                    <a:pt x="1851" y="1896"/>
                  </a:lnTo>
                  <a:lnTo>
                    <a:pt x="1851" y="2031"/>
                  </a:lnTo>
                  <a:lnTo>
                    <a:pt x="1851" y="2076"/>
                  </a:lnTo>
                  <a:lnTo>
                    <a:pt x="1941" y="2121"/>
                  </a:lnTo>
                  <a:lnTo>
                    <a:pt x="2031" y="2167"/>
                  </a:lnTo>
                  <a:lnTo>
                    <a:pt x="2799" y="2167"/>
                  </a:lnTo>
                  <a:lnTo>
                    <a:pt x="2799" y="2167"/>
                  </a:lnTo>
                  <a:lnTo>
                    <a:pt x="2889" y="2167"/>
                  </a:lnTo>
                  <a:lnTo>
                    <a:pt x="2934" y="2212"/>
                  </a:lnTo>
                  <a:lnTo>
                    <a:pt x="2934" y="2257"/>
                  </a:lnTo>
                  <a:lnTo>
                    <a:pt x="2889" y="2347"/>
                  </a:lnTo>
                  <a:lnTo>
                    <a:pt x="677" y="5146"/>
                  </a:lnTo>
                  <a:lnTo>
                    <a:pt x="677" y="5146"/>
                  </a:lnTo>
                  <a:lnTo>
                    <a:pt x="632" y="5146"/>
                  </a:lnTo>
                  <a:lnTo>
                    <a:pt x="587" y="5146"/>
                  </a:lnTo>
                  <a:lnTo>
                    <a:pt x="587" y="5146"/>
                  </a:lnTo>
                  <a:lnTo>
                    <a:pt x="587" y="5055"/>
                  </a:lnTo>
                  <a:lnTo>
                    <a:pt x="108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6261590" y="2550163"/>
              <a:ext cx="68158" cy="68158"/>
            </a:xfrm>
            <a:custGeom>
              <a:avLst/>
              <a:gdLst/>
              <a:ahLst/>
              <a:cxnLst/>
              <a:rect l="l" t="t" r="r" b="b"/>
              <a:pathLst>
                <a:path w="2709" h="2709" extrusionOk="0">
                  <a:moveTo>
                    <a:pt x="181" y="181"/>
                  </a:moveTo>
                  <a:lnTo>
                    <a:pt x="181" y="181"/>
                  </a:lnTo>
                  <a:lnTo>
                    <a:pt x="407" y="45"/>
                  </a:lnTo>
                  <a:lnTo>
                    <a:pt x="633" y="0"/>
                  </a:lnTo>
                  <a:lnTo>
                    <a:pt x="858" y="45"/>
                  </a:lnTo>
                  <a:lnTo>
                    <a:pt x="1039" y="181"/>
                  </a:lnTo>
                  <a:lnTo>
                    <a:pt x="2528" y="1670"/>
                  </a:lnTo>
                  <a:lnTo>
                    <a:pt x="2528" y="1670"/>
                  </a:lnTo>
                  <a:lnTo>
                    <a:pt x="2664" y="1851"/>
                  </a:lnTo>
                  <a:lnTo>
                    <a:pt x="2709" y="2077"/>
                  </a:lnTo>
                  <a:lnTo>
                    <a:pt x="2664" y="2302"/>
                  </a:lnTo>
                  <a:lnTo>
                    <a:pt x="2528" y="2528"/>
                  </a:lnTo>
                  <a:lnTo>
                    <a:pt x="2528" y="2528"/>
                  </a:lnTo>
                  <a:lnTo>
                    <a:pt x="2348" y="2663"/>
                  </a:lnTo>
                  <a:lnTo>
                    <a:pt x="2122" y="2708"/>
                  </a:lnTo>
                  <a:lnTo>
                    <a:pt x="1896" y="2663"/>
                  </a:lnTo>
                  <a:lnTo>
                    <a:pt x="1671" y="2528"/>
                  </a:lnTo>
                  <a:lnTo>
                    <a:pt x="181" y="1038"/>
                  </a:lnTo>
                  <a:lnTo>
                    <a:pt x="181" y="1038"/>
                  </a:lnTo>
                  <a:lnTo>
                    <a:pt x="46" y="858"/>
                  </a:lnTo>
                  <a:lnTo>
                    <a:pt x="1" y="632"/>
                  </a:lnTo>
                  <a:lnTo>
                    <a:pt x="46" y="361"/>
                  </a:lnTo>
                  <a:lnTo>
                    <a:pt x="181" y="181"/>
                  </a:lnTo>
                  <a:lnTo>
                    <a:pt x="181" y="1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6027657" y="2324181"/>
              <a:ext cx="337320" cy="397478"/>
            </a:xfrm>
            <a:custGeom>
              <a:avLst/>
              <a:gdLst/>
              <a:ahLst/>
              <a:cxnLst/>
              <a:rect l="l" t="t" r="r" b="b"/>
              <a:pathLst>
                <a:path w="13407" h="15798" extrusionOk="0">
                  <a:moveTo>
                    <a:pt x="3928" y="723"/>
                  </a:moveTo>
                  <a:lnTo>
                    <a:pt x="3747" y="1264"/>
                  </a:lnTo>
                  <a:lnTo>
                    <a:pt x="1581" y="1264"/>
                  </a:lnTo>
                  <a:lnTo>
                    <a:pt x="1400" y="723"/>
                  </a:lnTo>
                  <a:close/>
                  <a:moveTo>
                    <a:pt x="3747" y="3250"/>
                  </a:moveTo>
                  <a:lnTo>
                    <a:pt x="3657" y="3295"/>
                  </a:lnTo>
                  <a:lnTo>
                    <a:pt x="3612" y="3386"/>
                  </a:lnTo>
                  <a:lnTo>
                    <a:pt x="3612" y="3476"/>
                  </a:lnTo>
                  <a:lnTo>
                    <a:pt x="3612" y="3566"/>
                  </a:lnTo>
                  <a:lnTo>
                    <a:pt x="3657" y="3656"/>
                  </a:lnTo>
                  <a:lnTo>
                    <a:pt x="3747" y="3702"/>
                  </a:lnTo>
                  <a:lnTo>
                    <a:pt x="3973" y="3702"/>
                  </a:lnTo>
                  <a:lnTo>
                    <a:pt x="4153" y="3656"/>
                  </a:lnTo>
                  <a:lnTo>
                    <a:pt x="4198" y="3611"/>
                  </a:lnTo>
                  <a:lnTo>
                    <a:pt x="4244" y="3521"/>
                  </a:lnTo>
                  <a:lnTo>
                    <a:pt x="4244" y="3431"/>
                  </a:lnTo>
                  <a:lnTo>
                    <a:pt x="4198" y="3340"/>
                  </a:lnTo>
                  <a:lnTo>
                    <a:pt x="4108" y="3250"/>
                  </a:lnTo>
                  <a:close/>
                  <a:moveTo>
                    <a:pt x="4063" y="2799"/>
                  </a:moveTo>
                  <a:lnTo>
                    <a:pt x="4153" y="2844"/>
                  </a:lnTo>
                  <a:lnTo>
                    <a:pt x="4379" y="2979"/>
                  </a:lnTo>
                  <a:lnTo>
                    <a:pt x="4514" y="3205"/>
                  </a:lnTo>
                  <a:lnTo>
                    <a:pt x="4560" y="3340"/>
                  </a:lnTo>
                  <a:lnTo>
                    <a:pt x="4560" y="3476"/>
                  </a:lnTo>
                  <a:lnTo>
                    <a:pt x="4560" y="3611"/>
                  </a:lnTo>
                  <a:lnTo>
                    <a:pt x="4514" y="3747"/>
                  </a:lnTo>
                  <a:lnTo>
                    <a:pt x="4379" y="3927"/>
                  </a:lnTo>
                  <a:lnTo>
                    <a:pt x="4153" y="4063"/>
                  </a:lnTo>
                  <a:lnTo>
                    <a:pt x="3928" y="4153"/>
                  </a:lnTo>
                  <a:lnTo>
                    <a:pt x="3792" y="4108"/>
                  </a:lnTo>
                  <a:lnTo>
                    <a:pt x="3657" y="4063"/>
                  </a:lnTo>
                  <a:lnTo>
                    <a:pt x="3431" y="3927"/>
                  </a:lnTo>
                  <a:lnTo>
                    <a:pt x="3296" y="3747"/>
                  </a:lnTo>
                  <a:lnTo>
                    <a:pt x="3251" y="3611"/>
                  </a:lnTo>
                  <a:lnTo>
                    <a:pt x="3251" y="3476"/>
                  </a:lnTo>
                  <a:lnTo>
                    <a:pt x="3251" y="3340"/>
                  </a:lnTo>
                  <a:lnTo>
                    <a:pt x="3296" y="3205"/>
                  </a:lnTo>
                  <a:lnTo>
                    <a:pt x="3431" y="2979"/>
                  </a:lnTo>
                  <a:lnTo>
                    <a:pt x="3657" y="2844"/>
                  </a:lnTo>
                  <a:lnTo>
                    <a:pt x="3928" y="2799"/>
                  </a:lnTo>
                  <a:close/>
                  <a:moveTo>
                    <a:pt x="5778" y="3702"/>
                  </a:moveTo>
                  <a:lnTo>
                    <a:pt x="5778" y="4063"/>
                  </a:lnTo>
                  <a:lnTo>
                    <a:pt x="5823" y="4379"/>
                  </a:lnTo>
                  <a:lnTo>
                    <a:pt x="5868" y="4740"/>
                  </a:lnTo>
                  <a:lnTo>
                    <a:pt x="5959" y="5056"/>
                  </a:lnTo>
                  <a:lnTo>
                    <a:pt x="4153" y="5056"/>
                  </a:lnTo>
                  <a:lnTo>
                    <a:pt x="4153" y="4559"/>
                  </a:lnTo>
                  <a:lnTo>
                    <a:pt x="4469" y="4469"/>
                  </a:lnTo>
                  <a:lnTo>
                    <a:pt x="4695" y="4288"/>
                  </a:lnTo>
                  <a:lnTo>
                    <a:pt x="4921" y="4018"/>
                  </a:lnTo>
                  <a:lnTo>
                    <a:pt x="5011" y="3702"/>
                  </a:lnTo>
                  <a:close/>
                  <a:moveTo>
                    <a:pt x="9931" y="2302"/>
                  </a:moveTo>
                  <a:lnTo>
                    <a:pt x="9660" y="3340"/>
                  </a:lnTo>
                  <a:lnTo>
                    <a:pt x="9660" y="3431"/>
                  </a:lnTo>
                  <a:lnTo>
                    <a:pt x="9705" y="3521"/>
                  </a:lnTo>
                  <a:lnTo>
                    <a:pt x="9795" y="3611"/>
                  </a:lnTo>
                  <a:lnTo>
                    <a:pt x="10517" y="3611"/>
                  </a:lnTo>
                  <a:lnTo>
                    <a:pt x="9254" y="5236"/>
                  </a:lnTo>
                  <a:lnTo>
                    <a:pt x="9254" y="5236"/>
                  </a:lnTo>
                  <a:lnTo>
                    <a:pt x="9524" y="4198"/>
                  </a:lnTo>
                  <a:lnTo>
                    <a:pt x="9524" y="4108"/>
                  </a:lnTo>
                  <a:lnTo>
                    <a:pt x="9479" y="4018"/>
                  </a:lnTo>
                  <a:lnTo>
                    <a:pt x="9389" y="3972"/>
                  </a:lnTo>
                  <a:lnTo>
                    <a:pt x="9299" y="3927"/>
                  </a:lnTo>
                  <a:lnTo>
                    <a:pt x="8667" y="3927"/>
                  </a:lnTo>
                  <a:lnTo>
                    <a:pt x="9931" y="2302"/>
                  </a:lnTo>
                  <a:close/>
                  <a:moveTo>
                    <a:pt x="10472" y="993"/>
                  </a:moveTo>
                  <a:lnTo>
                    <a:pt x="10382" y="1039"/>
                  </a:lnTo>
                  <a:lnTo>
                    <a:pt x="10292" y="1084"/>
                  </a:lnTo>
                  <a:lnTo>
                    <a:pt x="8035" y="4018"/>
                  </a:lnTo>
                  <a:lnTo>
                    <a:pt x="7990" y="4063"/>
                  </a:lnTo>
                  <a:lnTo>
                    <a:pt x="7945" y="4153"/>
                  </a:lnTo>
                  <a:lnTo>
                    <a:pt x="7990" y="4243"/>
                  </a:lnTo>
                  <a:lnTo>
                    <a:pt x="8035" y="4333"/>
                  </a:lnTo>
                  <a:lnTo>
                    <a:pt x="8125" y="4379"/>
                  </a:lnTo>
                  <a:lnTo>
                    <a:pt x="8983" y="4379"/>
                  </a:lnTo>
                  <a:lnTo>
                    <a:pt x="8486" y="6229"/>
                  </a:lnTo>
                  <a:lnTo>
                    <a:pt x="8486" y="6365"/>
                  </a:lnTo>
                  <a:lnTo>
                    <a:pt x="8577" y="6500"/>
                  </a:lnTo>
                  <a:lnTo>
                    <a:pt x="8622" y="6545"/>
                  </a:lnTo>
                  <a:lnTo>
                    <a:pt x="8712" y="6545"/>
                  </a:lnTo>
                  <a:lnTo>
                    <a:pt x="8802" y="6500"/>
                  </a:lnTo>
                  <a:lnTo>
                    <a:pt x="8893" y="6455"/>
                  </a:lnTo>
                  <a:lnTo>
                    <a:pt x="11194" y="3521"/>
                  </a:lnTo>
                  <a:lnTo>
                    <a:pt x="11194" y="3476"/>
                  </a:lnTo>
                  <a:lnTo>
                    <a:pt x="11240" y="3386"/>
                  </a:lnTo>
                  <a:lnTo>
                    <a:pt x="11194" y="3295"/>
                  </a:lnTo>
                  <a:lnTo>
                    <a:pt x="11149" y="3205"/>
                  </a:lnTo>
                  <a:lnTo>
                    <a:pt x="11104" y="3160"/>
                  </a:lnTo>
                  <a:lnTo>
                    <a:pt x="10201" y="3160"/>
                  </a:lnTo>
                  <a:lnTo>
                    <a:pt x="10698" y="1309"/>
                  </a:lnTo>
                  <a:lnTo>
                    <a:pt x="10698" y="1174"/>
                  </a:lnTo>
                  <a:lnTo>
                    <a:pt x="10653" y="1039"/>
                  </a:lnTo>
                  <a:lnTo>
                    <a:pt x="10563" y="993"/>
                  </a:lnTo>
                  <a:close/>
                  <a:moveTo>
                    <a:pt x="2890" y="6319"/>
                  </a:moveTo>
                  <a:lnTo>
                    <a:pt x="2890" y="6771"/>
                  </a:lnTo>
                  <a:lnTo>
                    <a:pt x="2438" y="6771"/>
                  </a:lnTo>
                  <a:lnTo>
                    <a:pt x="2438" y="6319"/>
                  </a:lnTo>
                  <a:close/>
                  <a:moveTo>
                    <a:pt x="678" y="7538"/>
                  </a:moveTo>
                  <a:lnTo>
                    <a:pt x="949" y="7583"/>
                  </a:lnTo>
                  <a:lnTo>
                    <a:pt x="1220" y="7673"/>
                  </a:lnTo>
                  <a:lnTo>
                    <a:pt x="1490" y="7854"/>
                  </a:lnTo>
                  <a:lnTo>
                    <a:pt x="1671" y="8125"/>
                  </a:lnTo>
                  <a:lnTo>
                    <a:pt x="1761" y="8396"/>
                  </a:lnTo>
                  <a:lnTo>
                    <a:pt x="1806" y="8576"/>
                  </a:lnTo>
                  <a:lnTo>
                    <a:pt x="1806" y="8576"/>
                  </a:lnTo>
                  <a:lnTo>
                    <a:pt x="1626" y="8350"/>
                  </a:lnTo>
                  <a:lnTo>
                    <a:pt x="1536" y="8305"/>
                  </a:lnTo>
                  <a:lnTo>
                    <a:pt x="1355" y="8305"/>
                  </a:lnTo>
                  <a:lnTo>
                    <a:pt x="1310" y="8350"/>
                  </a:lnTo>
                  <a:lnTo>
                    <a:pt x="1220" y="8441"/>
                  </a:lnTo>
                  <a:lnTo>
                    <a:pt x="1220" y="8531"/>
                  </a:lnTo>
                  <a:lnTo>
                    <a:pt x="1220" y="8621"/>
                  </a:lnTo>
                  <a:lnTo>
                    <a:pt x="1310" y="8712"/>
                  </a:lnTo>
                  <a:lnTo>
                    <a:pt x="1490" y="8892"/>
                  </a:lnTo>
                  <a:lnTo>
                    <a:pt x="1400" y="8892"/>
                  </a:lnTo>
                  <a:lnTo>
                    <a:pt x="1084" y="8802"/>
                  </a:lnTo>
                  <a:lnTo>
                    <a:pt x="949" y="8712"/>
                  </a:lnTo>
                  <a:lnTo>
                    <a:pt x="768" y="8576"/>
                  </a:lnTo>
                  <a:lnTo>
                    <a:pt x="678" y="8441"/>
                  </a:lnTo>
                  <a:lnTo>
                    <a:pt x="588" y="8305"/>
                  </a:lnTo>
                  <a:lnTo>
                    <a:pt x="497" y="8035"/>
                  </a:lnTo>
                  <a:lnTo>
                    <a:pt x="452" y="7764"/>
                  </a:lnTo>
                  <a:lnTo>
                    <a:pt x="497" y="7583"/>
                  </a:lnTo>
                  <a:lnTo>
                    <a:pt x="678" y="7538"/>
                  </a:lnTo>
                  <a:close/>
                  <a:moveTo>
                    <a:pt x="4469" y="7538"/>
                  </a:moveTo>
                  <a:lnTo>
                    <a:pt x="4605" y="7583"/>
                  </a:lnTo>
                  <a:lnTo>
                    <a:pt x="4650" y="7764"/>
                  </a:lnTo>
                  <a:lnTo>
                    <a:pt x="4605" y="8035"/>
                  </a:lnTo>
                  <a:lnTo>
                    <a:pt x="4514" y="8305"/>
                  </a:lnTo>
                  <a:lnTo>
                    <a:pt x="4334" y="8576"/>
                  </a:lnTo>
                  <a:lnTo>
                    <a:pt x="4198" y="8666"/>
                  </a:lnTo>
                  <a:lnTo>
                    <a:pt x="4063" y="8757"/>
                  </a:lnTo>
                  <a:lnTo>
                    <a:pt x="3792" y="8847"/>
                  </a:lnTo>
                  <a:lnTo>
                    <a:pt x="3657" y="8892"/>
                  </a:lnTo>
                  <a:lnTo>
                    <a:pt x="3837" y="8712"/>
                  </a:lnTo>
                  <a:lnTo>
                    <a:pt x="3883" y="8621"/>
                  </a:lnTo>
                  <a:lnTo>
                    <a:pt x="3883" y="8531"/>
                  </a:lnTo>
                  <a:lnTo>
                    <a:pt x="3883" y="8441"/>
                  </a:lnTo>
                  <a:lnTo>
                    <a:pt x="3837" y="8350"/>
                  </a:lnTo>
                  <a:lnTo>
                    <a:pt x="3747" y="8305"/>
                  </a:lnTo>
                  <a:lnTo>
                    <a:pt x="3567" y="8305"/>
                  </a:lnTo>
                  <a:lnTo>
                    <a:pt x="3521" y="8350"/>
                  </a:lnTo>
                  <a:lnTo>
                    <a:pt x="3341" y="8576"/>
                  </a:lnTo>
                  <a:lnTo>
                    <a:pt x="3341" y="8396"/>
                  </a:lnTo>
                  <a:lnTo>
                    <a:pt x="3431" y="8125"/>
                  </a:lnTo>
                  <a:lnTo>
                    <a:pt x="3521" y="7989"/>
                  </a:lnTo>
                  <a:lnTo>
                    <a:pt x="3612" y="7854"/>
                  </a:lnTo>
                  <a:lnTo>
                    <a:pt x="3747" y="7764"/>
                  </a:lnTo>
                  <a:lnTo>
                    <a:pt x="3883" y="7673"/>
                  </a:lnTo>
                  <a:lnTo>
                    <a:pt x="4153" y="7583"/>
                  </a:lnTo>
                  <a:lnTo>
                    <a:pt x="4469" y="7538"/>
                  </a:lnTo>
                  <a:close/>
                  <a:moveTo>
                    <a:pt x="12142" y="6635"/>
                  </a:moveTo>
                  <a:lnTo>
                    <a:pt x="12278" y="7087"/>
                  </a:lnTo>
                  <a:lnTo>
                    <a:pt x="12323" y="7538"/>
                  </a:lnTo>
                  <a:lnTo>
                    <a:pt x="12368" y="7944"/>
                  </a:lnTo>
                  <a:lnTo>
                    <a:pt x="12278" y="8621"/>
                  </a:lnTo>
                  <a:lnTo>
                    <a:pt x="12142" y="9253"/>
                  </a:lnTo>
                  <a:lnTo>
                    <a:pt x="11962" y="9750"/>
                  </a:lnTo>
                  <a:lnTo>
                    <a:pt x="11691" y="10201"/>
                  </a:lnTo>
                  <a:lnTo>
                    <a:pt x="10698" y="9208"/>
                  </a:lnTo>
                  <a:lnTo>
                    <a:pt x="10833" y="8937"/>
                  </a:lnTo>
                  <a:lnTo>
                    <a:pt x="10924" y="8666"/>
                  </a:lnTo>
                  <a:lnTo>
                    <a:pt x="10969" y="8305"/>
                  </a:lnTo>
                  <a:lnTo>
                    <a:pt x="11014" y="7944"/>
                  </a:lnTo>
                  <a:lnTo>
                    <a:pt x="11014" y="7628"/>
                  </a:lnTo>
                  <a:lnTo>
                    <a:pt x="10969" y="7357"/>
                  </a:lnTo>
                  <a:lnTo>
                    <a:pt x="11285" y="7222"/>
                  </a:lnTo>
                  <a:lnTo>
                    <a:pt x="11601" y="7042"/>
                  </a:lnTo>
                  <a:lnTo>
                    <a:pt x="11871" y="6861"/>
                  </a:lnTo>
                  <a:lnTo>
                    <a:pt x="12142" y="6635"/>
                  </a:lnTo>
                  <a:close/>
                  <a:moveTo>
                    <a:pt x="3612" y="10878"/>
                  </a:moveTo>
                  <a:lnTo>
                    <a:pt x="3612" y="11284"/>
                  </a:lnTo>
                  <a:lnTo>
                    <a:pt x="1355" y="11284"/>
                  </a:lnTo>
                  <a:lnTo>
                    <a:pt x="1355" y="10878"/>
                  </a:lnTo>
                  <a:close/>
                  <a:moveTo>
                    <a:pt x="9931" y="9208"/>
                  </a:moveTo>
                  <a:lnTo>
                    <a:pt x="10066" y="9253"/>
                  </a:lnTo>
                  <a:lnTo>
                    <a:pt x="10201" y="9343"/>
                  </a:lnTo>
                  <a:lnTo>
                    <a:pt x="11646" y="10833"/>
                  </a:lnTo>
                  <a:lnTo>
                    <a:pt x="11736" y="10923"/>
                  </a:lnTo>
                  <a:lnTo>
                    <a:pt x="11781" y="11059"/>
                  </a:lnTo>
                  <a:lnTo>
                    <a:pt x="11736" y="11239"/>
                  </a:lnTo>
                  <a:lnTo>
                    <a:pt x="11646" y="11329"/>
                  </a:lnTo>
                  <a:lnTo>
                    <a:pt x="11555" y="11420"/>
                  </a:lnTo>
                  <a:lnTo>
                    <a:pt x="11420" y="11465"/>
                  </a:lnTo>
                  <a:lnTo>
                    <a:pt x="11285" y="11420"/>
                  </a:lnTo>
                  <a:lnTo>
                    <a:pt x="11149" y="11329"/>
                  </a:lnTo>
                  <a:lnTo>
                    <a:pt x="9660" y="9840"/>
                  </a:lnTo>
                  <a:lnTo>
                    <a:pt x="9570" y="9750"/>
                  </a:lnTo>
                  <a:lnTo>
                    <a:pt x="9570" y="9614"/>
                  </a:lnTo>
                  <a:lnTo>
                    <a:pt x="9570" y="9434"/>
                  </a:lnTo>
                  <a:lnTo>
                    <a:pt x="9660" y="9343"/>
                  </a:lnTo>
                  <a:lnTo>
                    <a:pt x="9795" y="9253"/>
                  </a:lnTo>
                  <a:lnTo>
                    <a:pt x="9931" y="9208"/>
                  </a:lnTo>
                  <a:close/>
                  <a:moveTo>
                    <a:pt x="3612" y="11736"/>
                  </a:moveTo>
                  <a:lnTo>
                    <a:pt x="3612" y="12187"/>
                  </a:lnTo>
                  <a:lnTo>
                    <a:pt x="2709" y="12187"/>
                  </a:lnTo>
                  <a:lnTo>
                    <a:pt x="2709" y="11736"/>
                  </a:lnTo>
                  <a:close/>
                  <a:moveTo>
                    <a:pt x="5959" y="12187"/>
                  </a:moveTo>
                  <a:lnTo>
                    <a:pt x="5868" y="12277"/>
                  </a:lnTo>
                  <a:lnTo>
                    <a:pt x="5823" y="12367"/>
                  </a:lnTo>
                  <a:lnTo>
                    <a:pt x="5823" y="12458"/>
                  </a:lnTo>
                  <a:lnTo>
                    <a:pt x="5868" y="12548"/>
                  </a:lnTo>
                  <a:lnTo>
                    <a:pt x="5914" y="12593"/>
                  </a:lnTo>
                  <a:lnTo>
                    <a:pt x="6049" y="12638"/>
                  </a:lnTo>
                  <a:lnTo>
                    <a:pt x="6230" y="12638"/>
                  </a:lnTo>
                  <a:lnTo>
                    <a:pt x="6365" y="12593"/>
                  </a:lnTo>
                  <a:lnTo>
                    <a:pt x="6410" y="12548"/>
                  </a:lnTo>
                  <a:lnTo>
                    <a:pt x="6455" y="12458"/>
                  </a:lnTo>
                  <a:lnTo>
                    <a:pt x="6455" y="12367"/>
                  </a:lnTo>
                  <a:lnTo>
                    <a:pt x="6410" y="12277"/>
                  </a:lnTo>
                  <a:lnTo>
                    <a:pt x="6320" y="12187"/>
                  </a:lnTo>
                  <a:close/>
                  <a:moveTo>
                    <a:pt x="6275" y="11781"/>
                  </a:moveTo>
                  <a:lnTo>
                    <a:pt x="6410" y="11826"/>
                  </a:lnTo>
                  <a:lnTo>
                    <a:pt x="6591" y="11961"/>
                  </a:lnTo>
                  <a:lnTo>
                    <a:pt x="6726" y="12142"/>
                  </a:lnTo>
                  <a:lnTo>
                    <a:pt x="6771" y="12277"/>
                  </a:lnTo>
                  <a:lnTo>
                    <a:pt x="6816" y="12413"/>
                  </a:lnTo>
                  <a:lnTo>
                    <a:pt x="6771" y="12548"/>
                  </a:lnTo>
                  <a:lnTo>
                    <a:pt x="6726" y="12683"/>
                  </a:lnTo>
                  <a:lnTo>
                    <a:pt x="6591" y="12909"/>
                  </a:lnTo>
                  <a:lnTo>
                    <a:pt x="6410" y="13044"/>
                  </a:lnTo>
                  <a:lnTo>
                    <a:pt x="6275" y="13090"/>
                  </a:lnTo>
                  <a:lnTo>
                    <a:pt x="6004" y="13090"/>
                  </a:lnTo>
                  <a:lnTo>
                    <a:pt x="5868" y="13044"/>
                  </a:lnTo>
                  <a:lnTo>
                    <a:pt x="5643" y="12909"/>
                  </a:lnTo>
                  <a:lnTo>
                    <a:pt x="5507" y="12683"/>
                  </a:lnTo>
                  <a:lnTo>
                    <a:pt x="5462" y="12548"/>
                  </a:lnTo>
                  <a:lnTo>
                    <a:pt x="5462" y="12413"/>
                  </a:lnTo>
                  <a:lnTo>
                    <a:pt x="5462" y="12277"/>
                  </a:lnTo>
                  <a:lnTo>
                    <a:pt x="5507" y="12187"/>
                  </a:lnTo>
                  <a:lnTo>
                    <a:pt x="5643" y="11961"/>
                  </a:lnTo>
                  <a:lnTo>
                    <a:pt x="5868" y="11826"/>
                  </a:lnTo>
                  <a:lnTo>
                    <a:pt x="6004" y="11781"/>
                  </a:lnTo>
                  <a:close/>
                  <a:moveTo>
                    <a:pt x="8215" y="12638"/>
                  </a:moveTo>
                  <a:lnTo>
                    <a:pt x="8215" y="13992"/>
                  </a:lnTo>
                  <a:lnTo>
                    <a:pt x="4063" y="13992"/>
                  </a:lnTo>
                  <a:lnTo>
                    <a:pt x="4063" y="12638"/>
                  </a:lnTo>
                  <a:lnTo>
                    <a:pt x="5011" y="12638"/>
                  </a:lnTo>
                  <a:lnTo>
                    <a:pt x="5146" y="12864"/>
                  </a:lnTo>
                  <a:lnTo>
                    <a:pt x="5237" y="13090"/>
                  </a:lnTo>
                  <a:lnTo>
                    <a:pt x="5327" y="13225"/>
                  </a:lnTo>
                  <a:lnTo>
                    <a:pt x="5507" y="13360"/>
                  </a:lnTo>
                  <a:lnTo>
                    <a:pt x="5688" y="13451"/>
                  </a:lnTo>
                  <a:lnTo>
                    <a:pt x="5914" y="13541"/>
                  </a:lnTo>
                  <a:lnTo>
                    <a:pt x="6365" y="13541"/>
                  </a:lnTo>
                  <a:lnTo>
                    <a:pt x="6591" y="13451"/>
                  </a:lnTo>
                  <a:lnTo>
                    <a:pt x="6771" y="13360"/>
                  </a:lnTo>
                  <a:lnTo>
                    <a:pt x="6952" y="13225"/>
                  </a:lnTo>
                  <a:lnTo>
                    <a:pt x="7132" y="12954"/>
                  </a:lnTo>
                  <a:lnTo>
                    <a:pt x="7223" y="12638"/>
                  </a:lnTo>
                  <a:close/>
                  <a:moveTo>
                    <a:pt x="9885" y="14489"/>
                  </a:moveTo>
                  <a:lnTo>
                    <a:pt x="10021" y="14579"/>
                  </a:lnTo>
                  <a:lnTo>
                    <a:pt x="10111" y="14760"/>
                  </a:lnTo>
                  <a:lnTo>
                    <a:pt x="10156" y="14895"/>
                  </a:lnTo>
                  <a:lnTo>
                    <a:pt x="10111" y="15076"/>
                  </a:lnTo>
                  <a:lnTo>
                    <a:pt x="10021" y="15211"/>
                  </a:lnTo>
                  <a:lnTo>
                    <a:pt x="9885" y="15301"/>
                  </a:lnTo>
                  <a:lnTo>
                    <a:pt x="9705" y="15346"/>
                  </a:lnTo>
                  <a:lnTo>
                    <a:pt x="2574" y="15346"/>
                  </a:lnTo>
                  <a:lnTo>
                    <a:pt x="2393" y="15301"/>
                  </a:lnTo>
                  <a:lnTo>
                    <a:pt x="2258" y="15211"/>
                  </a:lnTo>
                  <a:lnTo>
                    <a:pt x="2167" y="15076"/>
                  </a:lnTo>
                  <a:lnTo>
                    <a:pt x="2122" y="14895"/>
                  </a:lnTo>
                  <a:lnTo>
                    <a:pt x="2167" y="14760"/>
                  </a:lnTo>
                  <a:lnTo>
                    <a:pt x="2258" y="14579"/>
                  </a:lnTo>
                  <a:lnTo>
                    <a:pt x="2393" y="14489"/>
                  </a:lnTo>
                  <a:close/>
                  <a:moveTo>
                    <a:pt x="9208" y="1"/>
                  </a:moveTo>
                  <a:lnTo>
                    <a:pt x="8802" y="46"/>
                  </a:lnTo>
                  <a:lnTo>
                    <a:pt x="8441" y="136"/>
                  </a:lnTo>
                  <a:lnTo>
                    <a:pt x="8125" y="271"/>
                  </a:lnTo>
                  <a:lnTo>
                    <a:pt x="7764" y="452"/>
                  </a:lnTo>
                  <a:lnTo>
                    <a:pt x="7448" y="632"/>
                  </a:lnTo>
                  <a:lnTo>
                    <a:pt x="7177" y="858"/>
                  </a:lnTo>
                  <a:lnTo>
                    <a:pt x="6907" y="1084"/>
                  </a:lnTo>
                  <a:lnTo>
                    <a:pt x="6500" y="1535"/>
                  </a:lnTo>
                  <a:lnTo>
                    <a:pt x="6184" y="2077"/>
                  </a:lnTo>
                  <a:lnTo>
                    <a:pt x="5959" y="2618"/>
                  </a:lnTo>
                  <a:lnTo>
                    <a:pt x="5823" y="3250"/>
                  </a:lnTo>
                  <a:lnTo>
                    <a:pt x="5011" y="3250"/>
                  </a:lnTo>
                  <a:lnTo>
                    <a:pt x="4921" y="2934"/>
                  </a:lnTo>
                  <a:lnTo>
                    <a:pt x="4695" y="2663"/>
                  </a:lnTo>
                  <a:lnTo>
                    <a:pt x="4469" y="2483"/>
                  </a:lnTo>
                  <a:lnTo>
                    <a:pt x="4153" y="2393"/>
                  </a:lnTo>
                  <a:lnTo>
                    <a:pt x="4153" y="1535"/>
                  </a:lnTo>
                  <a:lnTo>
                    <a:pt x="4424" y="587"/>
                  </a:lnTo>
                  <a:lnTo>
                    <a:pt x="4424" y="452"/>
                  </a:lnTo>
                  <a:lnTo>
                    <a:pt x="4379" y="362"/>
                  </a:lnTo>
                  <a:lnTo>
                    <a:pt x="4334" y="316"/>
                  </a:lnTo>
                  <a:lnTo>
                    <a:pt x="4198" y="271"/>
                  </a:lnTo>
                  <a:lnTo>
                    <a:pt x="1129" y="271"/>
                  </a:lnTo>
                  <a:lnTo>
                    <a:pt x="994" y="316"/>
                  </a:lnTo>
                  <a:lnTo>
                    <a:pt x="904" y="362"/>
                  </a:lnTo>
                  <a:lnTo>
                    <a:pt x="904" y="497"/>
                  </a:lnTo>
                  <a:lnTo>
                    <a:pt x="904" y="587"/>
                  </a:lnTo>
                  <a:lnTo>
                    <a:pt x="1174" y="1490"/>
                  </a:lnTo>
                  <a:lnTo>
                    <a:pt x="1174" y="3792"/>
                  </a:lnTo>
                  <a:lnTo>
                    <a:pt x="1220" y="3927"/>
                  </a:lnTo>
                  <a:lnTo>
                    <a:pt x="1265" y="3972"/>
                  </a:lnTo>
                  <a:lnTo>
                    <a:pt x="1355" y="4018"/>
                  </a:lnTo>
                  <a:lnTo>
                    <a:pt x="1536" y="4018"/>
                  </a:lnTo>
                  <a:lnTo>
                    <a:pt x="1581" y="3927"/>
                  </a:lnTo>
                  <a:lnTo>
                    <a:pt x="1626" y="3792"/>
                  </a:lnTo>
                  <a:lnTo>
                    <a:pt x="1626" y="1716"/>
                  </a:lnTo>
                  <a:lnTo>
                    <a:pt x="3702" y="1716"/>
                  </a:lnTo>
                  <a:lnTo>
                    <a:pt x="3702" y="2348"/>
                  </a:lnTo>
                  <a:lnTo>
                    <a:pt x="3386" y="2483"/>
                  </a:lnTo>
                  <a:lnTo>
                    <a:pt x="3115" y="2663"/>
                  </a:lnTo>
                  <a:lnTo>
                    <a:pt x="2980" y="2844"/>
                  </a:lnTo>
                  <a:lnTo>
                    <a:pt x="2890" y="3025"/>
                  </a:lnTo>
                  <a:lnTo>
                    <a:pt x="2799" y="3205"/>
                  </a:lnTo>
                  <a:lnTo>
                    <a:pt x="2799" y="3476"/>
                  </a:lnTo>
                  <a:lnTo>
                    <a:pt x="2799" y="3702"/>
                  </a:lnTo>
                  <a:lnTo>
                    <a:pt x="2890" y="3882"/>
                  </a:lnTo>
                  <a:lnTo>
                    <a:pt x="2980" y="4063"/>
                  </a:lnTo>
                  <a:lnTo>
                    <a:pt x="3115" y="4243"/>
                  </a:lnTo>
                  <a:lnTo>
                    <a:pt x="3386" y="4424"/>
                  </a:lnTo>
                  <a:lnTo>
                    <a:pt x="3702" y="4559"/>
                  </a:lnTo>
                  <a:lnTo>
                    <a:pt x="3702" y="5236"/>
                  </a:lnTo>
                  <a:lnTo>
                    <a:pt x="3702" y="5868"/>
                  </a:lnTo>
                  <a:lnTo>
                    <a:pt x="1626" y="5868"/>
                  </a:lnTo>
                  <a:lnTo>
                    <a:pt x="1626" y="4920"/>
                  </a:lnTo>
                  <a:lnTo>
                    <a:pt x="1626" y="4830"/>
                  </a:lnTo>
                  <a:lnTo>
                    <a:pt x="1581" y="4740"/>
                  </a:lnTo>
                  <a:lnTo>
                    <a:pt x="1490" y="4695"/>
                  </a:lnTo>
                  <a:lnTo>
                    <a:pt x="1265" y="4695"/>
                  </a:lnTo>
                  <a:lnTo>
                    <a:pt x="1220" y="4785"/>
                  </a:lnTo>
                  <a:lnTo>
                    <a:pt x="1174" y="4920"/>
                  </a:lnTo>
                  <a:lnTo>
                    <a:pt x="1174" y="6094"/>
                  </a:lnTo>
                  <a:lnTo>
                    <a:pt x="1220" y="6184"/>
                  </a:lnTo>
                  <a:lnTo>
                    <a:pt x="1265" y="6274"/>
                  </a:lnTo>
                  <a:lnTo>
                    <a:pt x="1310" y="6319"/>
                  </a:lnTo>
                  <a:lnTo>
                    <a:pt x="1987" y="6319"/>
                  </a:lnTo>
                  <a:lnTo>
                    <a:pt x="1987" y="6996"/>
                  </a:lnTo>
                  <a:lnTo>
                    <a:pt x="1987" y="7087"/>
                  </a:lnTo>
                  <a:lnTo>
                    <a:pt x="2032" y="7177"/>
                  </a:lnTo>
                  <a:lnTo>
                    <a:pt x="2122" y="7222"/>
                  </a:lnTo>
                  <a:lnTo>
                    <a:pt x="3206" y="7222"/>
                  </a:lnTo>
                  <a:lnTo>
                    <a:pt x="3296" y="7177"/>
                  </a:lnTo>
                  <a:lnTo>
                    <a:pt x="3341" y="7087"/>
                  </a:lnTo>
                  <a:lnTo>
                    <a:pt x="3341" y="6996"/>
                  </a:lnTo>
                  <a:lnTo>
                    <a:pt x="3341" y="6319"/>
                  </a:lnTo>
                  <a:lnTo>
                    <a:pt x="4018" y="6319"/>
                  </a:lnTo>
                  <a:lnTo>
                    <a:pt x="4063" y="6274"/>
                  </a:lnTo>
                  <a:lnTo>
                    <a:pt x="4153" y="6184"/>
                  </a:lnTo>
                  <a:lnTo>
                    <a:pt x="4153" y="6094"/>
                  </a:lnTo>
                  <a:lnTo>
                    <a:pt x="4153" y="5507"/>
                  </a:lnTo>
                  <a:lnTo>
                    <a:pt x="6184" y="5507"/>
                  </a:lnTo>
                  <a:lnTo>
                    <a:pt x="6500" y="6049"/>
                  </a:lnTo>
                  <a:lnTo>
                    <a:pt x="6907" y="6500"/>
                  </a:lnTo>
                  <a:lnTo>
                    <a:pt x="7177" y="6726"/>
                  </a:lnTo>
                  <a:lnTo>
                    <a:pt x="7448" y="6951"/>
                  </a:lnTo>
                  <a:lnTo>
                    <a:pt x="7764" y="7132"/>
                  </a:lnTo>
                  <a:lnTo>
                    <a:pt x="8125" y="7312"/>
                  </a:lnTo>
                  <a:lnTo>
                    <a:pt x="8441" y="7448"/>
                  </a:lnTo>
                  <a:lnTo>
                    <a:pt x="8847" y="7538"/>
                  </a:lnTo>
                  <a:lnTo>
                    <a:pt x="9208" y="7583"/>
                  </a:lnTo>
                  <a:lnTo>
                    <a:pt x="9615" y="7628"/>
                  </a:lnTo>
                  <a:lnTo>
                    <a:pt x="10066" y="7583"/>
                  </a:lnTo>
                  <a:lnTo>
                    <a:pt x="10517" y="7493"/>
                  </a:lnTo>
                  <a:lnTo>
                    <a:pt x="10563" y="7944"/>
                  </a:lnTo>
                  <a:lnTo>
                    <a:pt x="10517" y="8260"/>
                  </a:lnTo>
                  <a:lnTo>
                    <a:pt x="10472" y="8576"/>
                  </a:lnTo>
                  <a:lnTo>
                    <a:pt x="10337" y="8892"/>
                  </a:lnTo>
                  <a:lnTo>
                    <a:pt x="10156" y="8802"/>
                  </a:lnTo>
                  <a:lnTo>
                    <a:pt x="9931" y="8757"/>
                  </a:lnTo>
                  <a:lnTo>
                    <a:pt x="9750" y="8757"/>
                  </a:lnTo>
                  <a:lnTo>
                    <a:pt x="9615" y="8802"/>
                  </a:lnTo>
                  <a:lnTo>
                    <a:pt x="9479" y="8892"/>
                  </a:lnTo>
                  <a:lnTo>
                    <a:pt x="9344" y="9027"/>
                  </a:lnTo>
                  <a:lnTo>
                    <a:pt x="9208" y="9118"/>
                  </a:lnTo>
                  <a:lnTo>
                    <a:pt x="9163" y="9298"/>
                  </a:lnTo>
                  <a:lnTo>
                    <a:pt x="9118" y="9434"/>
                  </a:lnTo>
                  <a:lnTo>
                    <a:pt x="9073" y="9614"/>
                  </a:lnTo>
                  <a:lnTo>
                    <a:pt x="9118" y="9840"/>
                  </a:lnTo>
                  <a:lnTo>
                    <a:pt x="9254" y="10111"/>
                  </a:lnTo>
                  <a:lnTo>
                    <a:pt x="8847" y="10291"/>
                  </a:lnTo>
                  <a:lnTo>
                    <a:pt x="8486" y="10382"/>
                  </a:lnTo>
                  <a:lnTo>
                    <a:pt x="6681" y="10382"/>
                  </a:lnTo>
                  <a:lnTo>
                    <a:pt x="6545" y="10427"/>
                  </a:lnTo>
                  <a:lnTo>
                    <a:pt x="6500" y="10472"/>
                  </a:lnTo>
                  <a:lnTo>
                    <a:pt x="6455" y="10562"/>
                  </a:lnTo>
                  <a:lnTo>
                    <a:pt x="6410" y="10697"/>
                  </a:lnTo>
                  <a:lnTo>
                    <a:pt x="6455" y="10743"/>
                  </a:lnTo>
                  <a:lnTo>
                    <a:pt x="6500" y="10788"/>
                  </a:lnTo>
                  <a:lnTo>
                    <a:pt x="6681" y="10878"/>
                  </a:lnTo>
                  <a:lnTo>
                    <a:pt x="8080" y="10878"/>
                  </a:lnTo>
                  <a:lnTo>
                    <a:pt x="8486" y="10833"/>
                  </a:lnTo>
                  <a:lnTo>
                    <a:pt x="8893" y="10743"/>
                  </a:lnTo>
                  <a:lnTo>
                    <a:pt x="9254" y="10607"/>
                  </a:lnTo>
                  <a:lnTo>
                    <a:pt x="9524" y="10472"/>
                  </a:lnTo>
                  <a:lnTo>
                    <a:pt x="10472" y="11420"/>
                  </a:lnTo>
                  <a:lnTo>
                    <a:pt x="9976" y="11736"/>
                  </a:lnTo>
                  <a:lnTo>
                    <a:pt x="9434" y="11961"/>
                  </a:lnTo>
                  <a:lnTo>
                    <a:pt x="9118" y="12052"/>
                  </a:lnTo>
                  <a:lnTo>
                    <a:pt x="8757" y="12142"/>
                  </a:lnTo>
                  <a:lnTo>
                    <a:pt x="8441" y="12187"/>
                  </a:lnTo>
                  <a:lnTo>
                    <a:pt x="7223" y="12187"/>
                  </a:lnTo>
                  <a:lnTo>
                    <a:pt x="7087" y="11871"/>
                  </a:lnTo>
                  <a:lnTo>
                    <a:pt x="6907" y="11645"/>
                  </a:lnTo>
                  <a:lnTo>
                    <a:pt x="6726" y="11510"/>
                  </a:lnTo>
                  <a:lnTo>
                    <a:pt x="6545" y="11374"/>
                  </a:lnTo>
                  <a:lnTo>
                    <a:pt x="6320" y="11329"/>
                  </a:lnTo>
                  <a:lnTo>
                    <a:pt x="6094" y="11284"/>
                  </a:lnTo>
                  <a:lnTo>
                    <a:pt x="5868" y="11329"/>
                  </a:lnTo>
                  <a:lnTo>
                    <a:pt x="5688" y="11374"/>
                  </a:lnTo>
                  <a:lnTo>
                    <a:pt x="5462" y="11510"/>
                  </a:lnTo>
                  <a:lnTo>
                    <a:pt x="5327" y="11645"/>
                  </a:lnTo>
                  <a:lnTo>
                    <a:pt x="5146" y="11871"/>
                  </a:lnTo>
                  <a:lnTo>
                    <a:pt x="5011" y="12187"/>
                  </a:lnTo>
                  <a:lnTo>
                    <a:pt x="4063" y="12187"/>
                  </a:lnTo>
                  <a:lnTo>
                    <a:pt x="4063" y="10878"/>
                  </a:lnTo>
                  <a:lnTo>
                    <a:pt x="5598" y="10878"/>
                  </a:lnTo>
                  <a:lnTo>
                    <a:pt x="5688" y="10833"/>
                  </a:lnTo>
                  <a:lnTo>
                    <a:pt x="5778" y="10788"/>
                  </a:lnTo>
                  <a:lnTo>
                    <a:pt x="5823" y="10697"/>
                  </a:lnTo>
                  <a:lnTo>
                    <a:pt x="5823" y="10562"/>
                  </a:lnTo>
                  <a:lnTo>
                    <a:pt x="5823" y="10517"/>
                  </a:lnTo>
                  <a:lnTo>
                    <a:pt x="5733" y="10427"/>
                  </a:lnTo>
                  <a:lnTo>
                    <a:pt x="5598" y="10382"/>
                  </a:lnTo>
                  <a:lnTo>
                    <a:pt x="2799" y="10382"/>
                  </a:lnTo>
                  <a:lnTo>
                    <a:pt x="2799" y="9750"/>
                  </a:lnTo>
                  <a:lnTo>
                    <a:pt x="3206" y="9298"/>
                  </a:lnTo>
                  <a:lnTo>
                    <a:pt x="3521" y="9343"/>
                  </a:lnTo>
                  <a:lnTo>
                    <a:pt x="3883" y="9343"/>
                  </a:lnTo>
                  <a:lnTo>
                    <a:pt x="4108" y="9253"/>
                  </a:lnTo>
                  <a:lnTo>
                    <a:pt x="4289" y="9163"/>
                  </a:lnTo>
                  <a:lnTo>
                    <a:pt x="4469" y="9073"/>
                  </a:lnTo>
                  <a:lnTo>
                    <a:pt x="4650" y="8937"/>
                  </a:lnTo>
                  <a:lnTo>
                    <a:pt x="4830" y="8757"/>
                  </a:lnTo>
                  <a:lnTo>
                    <a:pt x="4921" y="8531"/>
                  </a:lnTo>
                  <a:lnTo>
                    <a:pt x="5011" y="8350"/>
                  </a:lnTo>
                  <a:lnTo>
                    <a:pt x="5056" y="8125"/>
                  </a:lnTo>
                  <a:lnTo>
                    <a:pt x="5101" y="7854"/>
                  </a:lnTo>
                  <a:lnTo>
                    <a:pt x="5101" y="7628"/>
                  </a:lnTo>
                  <a:lnTo>
                    <a:pt x="5011" y="7403"/>
                  </a:lnTo>
                  <a:lnTo>
                    <a:pt x="4921" y="7267"/>
                  </a:lnTo>
                  <a:lnTo>
                    <a:pt x="4785" y="7177"/>
                  </a:lnTo>
                  <a:lnTo>
                    <a:pt x="4605" y="7132"/>
                  </a:lnTo>
                  <a:lnTo>
                    <a:pt x="4334" y="7087"/>
                  </a:lnTo>
                  <a:lnTo>
                    <a:pt x="4063" y="7132"/>
                  </a:lnTo>
                  <a:lnTo>
                    <a:pt x="3883" y="7177"/>
                  </a:lnTo>
                  <a:lnTo>
                    <a:pt x="3657" y="7267"/>
                  </a:lnTo>
                  <a:lnTo>
                    <a:pt x="3476" y="7403"/>
                  </a:lnTo>
                  <a:lnTo>
                    <a:pt x="3296" y="7538"/>
                  </a:lnTo>
                  <a:lnTo>
                    <a:pt x="3160" y="7719"/>
                  </a:lnTo>
                  <a:lnTo>
                    <a:pt x="3025" y="7899"/>
                  </a:lnTo>
                  <a:lnTo>
                    <a:pt x="2935" y="8125"/>
                  </a:lnTo>
                  <a:lnTo>
                    <a:pt x="2890" y="8305"/>
                  </a:lnTo>
                  <a:lnTo>
                    <a:pt x="2844" y="8666"/>
                  </a:lnTo>
                  <a:lnTo>
                    <a:pt x="2890" y="8982"/>
                  </a:lnTo>
                  <a:lnTo>
                    <a:pt x="2574" y="9343"/>
                  </a:lnTo>
                  <a:lnTo>
                    <a:pt x="2213" y="8982"/>
                  </a:lnTo>
                  <a:lnTo>
                    <a:pt x="2258" y="8666"/>
                  </a:lnTo>
                  <a:lnTo>
                    <a:pt x="2213" y="8305"/>
                  </a:lnTo>
                  <a:lnTo>
                    <a:pt x="2167" y="8125"/>
                  </a:lnTo>
                  <a:lnTo>
                    <a:pt x="2077" y="7899"/>
                  </a:lnTo>
                  <a:lnTo>
                    <a:pt x="1987" y="7719"/>
                  </a:lnTo>
                  <a:lnTo>
                    <a:pt x="1806" y="7538"/>
                  </a:lnTo>
                  <a:lnTo>
                    <a:pt x="1626" y="7403"/>
                  </a:lnTo>
                  <a:lnTo>
                    <a:pt x="1445" y="7267"/>
                  </a:lnTo>
                  <a:lnTo>
                    <a:pt x="1265" y="7177"/>
                  </a:lnTo>
                  <a:lnTo>
                    <a:pt x="1039" y="7132"/>
                  </a:lnTo>
                  <a:lnTo>
                    <a:pt x="768" y="7087"/>
                  </a:lnTo>
                  <a:lnTo>
                    <a:pt x="543" y="7132"/>
                  </a:lnTo>
                  <a:lnTo>
                    <a:pt x="317" y="7177"/>
                  </a:lnTo>
                  <a:lnTo>
                    <a:pt x="181" y="7267"/>
                  </a:lnTo>
                  <a:lnTo>
                    <a:pt x="91" y="7403"/>
                  </a:lnTo>
                  <a:lnTo>
                    <a:pt x="46" y="7628"/>
                  </a:lnTo>
                  <a:lnTo>
                    <a:pt x="1" y="7854"/>
                  </a:lnTo>
                  <a:lnTo>
                    <a:pt x="46" y="8125"/>
                  </a:lnTo>
                  <a:lnTo>
                    <a:pt x="91" y="8350"/>
                  </a:lnTo>
                  <a:lnTo>
                    <a:pt x="181" y="8531"/>
                  </a:lnTo>
                  <a:lnTo>
                    <a:pt x="317" y="8757"/>
                  </a:lnTo>
                  <a:lnTo>
                    <a:pt x="452" y="8937"/>
                  </a:lnTo>
                  <a:lnTo>
                    <a:pt x="678" y="9073"/>
                  </a:lnTo>
                  <a:lnTo>
                    <a:pt x="904" y="9208"/>
                  </a:lnTo>
                  <a:lnTo>
                    <a:pt x="1129" y="9298"/>
                  </a:lnTo>
                  <a:lnTo>
                    <a:pt x="1355" y="9343"/>
                  </a:lnTo>
                  <a:lnTo>
                    <a:pt x="1626" y="9343"/>
                  </a:lnTo>
                  <a:lnTo>
                    <a:pt x="1897" y="9298"/>
                  </a:lnTo>
                  <a:lnTo>
                    <a:pt x="2303" y="9750"/>
                  </a:lnTo>
                  <a:lnTo>
                    <a:pt x="2303" y="10382"/>
                  </a:lnTo>
                  <a:lnTo>
                    <a:pt x="1084" y="10382"/>
                  </a:lnTo>
                  <a:lnTo>
                    <a:pt x="994" y="10427"/>
                  </a:lnTo>
                  <a:lnTo>
                    <a:pt x="949" y="10472"/>
                  </a:lnTo>
                  <a:lnTo>
                    <a:pt x="904" y="10517"/>
                  </a:lnTo>
                  <a:lnTo>
                    <a:pt x="858" y="10607"/>
                  </a:lnTo>
                  <a:lnTo>
                    <a:pt x="858" y="11510"/>
                  </a:lnTo>
                  <a:lnTo>
                    <a:pt x="904" y="11600"/>
                  </a:lnTo>
                  <a:lnTo>
                    <a:pt x="949" y="11690"/>
                  </a:lnTo>
                  <a:lnTo>
                    <a:pt x="994" y="11736"/>
                  </a:lnTo>
                  <a:lnTo>
                    <a:pt x="2213" y="11736"/>
                  </a:lnTo>
                  <a:lnTo>
                    <a:pt x="2213" y="12413"/>
                  </a:lnTo>
                  <a:lnTo>
                    <a:pt x="2258" y="12503"/>
                  </a:lnTo>
                  <a:lnTo>
                    <a:pt x="2303" y="12593"/>
                  </a:lnTo>
                  <a:lnTo>
                    <a:pt x="2393" y="12638"/>
                  </a:lnTo>
                  <a:lnTo>
                    <a:pt x="3612" y="12638"/>
                  </a:lnTo>
                  <a:lnTo>
                    <a:pt x="3612" y="13992"/>
                  </a:lnTo>
                  <a:lnTo>
                    <a:pt x="2393" y="13992"/>
                  </a:lnTo>
                  <a:lnTo>
                    <a:pt x="2213" y="14037"/>
                  </a:lnTo>
                  <a:lnTo>
                    <a:pt x="2032" y="14128"/>
                  </a:lnTo>
                  <a:lnTo>
                    <a:pt x="1897" y="14263"/>
                  </a:lnTo>
                  <a:lnTo>
                    <a:pt x="1806" y="14399"/>
                  </a:lnTo>
                  <a:lnTo>
                    <a:pt x="1716" y="14534"/>
                  </a:lnTo>
                  <a:lnTo>
                    <a:pt x="1671" y="14714"/>
                  </a:lnTo>
                  <a:lnTo>
                    <a:pt x="1671" y="14895"/>
                  </a:lnTo>
                  <a:lnTo>
                    <a:pt x="1671" y="15076"/>
                  </a:lnTo>
                  <a:lnTo>
                    <a:pt x="1716" y="15256"/>
                  </a:lnTo>
                  <a:lnTo>
                    <a:pt x="1806" y="15391"/>
                  </a:lnTo>
                  <a:lnTo>
                    <a:pt x="1897" y="15527"/>
                  </a:lnTo>
                  <a:lnTo>
                    <a:pt x="2032" y="15662"/>
                  </a:lnTo>
                  <a:lnTo>
                    <a:pt x="2213" y="15753"/>
                  </a:lnTo>
                  <a:lnTo>
                    <a:pt x="2393" y="15798"/>
                  </a:lnTo>
                  <a:lnTo>
                    <a:pt x="9885" y="15798"/>
                  </a:lnTo>
                  <a:lnTo>
                    <a:pt x="10066" y="15753"/>
                  </a:lnTo>
                  <a:lnTo>
                    <a:pt x="10201" y="15662"/>
                  </a:lnTo>
                  <a:lnTo>
                    <a:pt x="10337" y="15527"/>
                  </a:lnTo>
                  <a:lnTo>
                    <a:pt x="10427" y="15391"/>
                  </a:lnTo>
                  <a:lnTo>
                    <a:pt x="10517" y="15256"/>
                  </a:lnTo>
                  <a:lnTo>
                    <a:pt x="10608" y="15076"/>
                  </a:lnTo>
                  <a:lnTo>
                    <a:pt x="10608" y="14895"/>
                  </a:lnTo>
                  <a:lnTo>
                    <a:pt x="10608" y="14714"/>
                  </a:lnTo>
                  <a:lnTo>
                    <a:pt x="10517" y="14534"/>
                  </a:lnTo>
                  <a:lnTo>
                    <a:pt x="10427" y="14399"/>
                  </a:lnTo>
                  <a:lnTo>
                    <a:pt x="10337" y="14263"/>
                  </a:lnTo>
                  <a:lnTo>
                    <a:pt x="10201" y="14128"/>
                  </a:lnTo>
                  <a:lnTo>
                    <a:pt x="10066" y="14037"/>
                  </a:lnTo>
                  <a:lnTo>
                    <a:pt x="9885" y="13992"/>
                  </a:lnTo>
                  <a:lnTo>
                    <a:pt x="8667" y="13992"/>
                  </a:lnTo>
                  <a:lnTo>
                    <a:pt x="8667" y="12638"/>
                  </a:lnTo>
                  <a:lnTo>
                    <a:pt x="9163" y="12548"/>
                  </a:lnTo>
                  <a:lnTo>
                    <a:pt x="9660" y="12413"/>
                  </a:lnTo>
                  <a:lnTo>
                    <a:pt x="10292" y="12142"/>
                  </a:lnTo>
                  <a:lnTo>
                    <a:pt x="10878" y="11781"/>
                  </a:lnTo>
                  <a:lnTo>
                    <a:pt x="11149" y="11916"/>
                  </a:lnTo>
                  <a:lnTo>
                    <a:pt x="11375" y="11961"/>
                  </a:lnTo>
                  <a:lnTo>
                    <a:pt x="11555" y="11916"/>
                  </a:lnTo>
                  <a:lnTo>
                    <a:pt x="11691" y="11871"/>
                  </a:lnTo>
                  <a:lnTo>
                    <a:pt x="11871" y="11781"/>
                  </a:lnTo>
                  <a:lnTo>
                    <a:pt x="11962" y="11690"/>
                  </a:lnTo>
                  <a:lnTo>
                    <a:pt x="12097" y="11555"/>
                  </a:lnTo>
                  <a:lnTo>
                    <a:pt x="12187" y="11420"/>
                  </a:lnTo>
                  <a:lnTo>
                    <a:pt x="12233" y="11284"/>
                  </a:lnTo>
                  <a:lnTo>
                    <a:pt x="12233" y="11104"/>
                  </a:lnTo>
                  <a:lnTo>
                    <a:pt x="12187" y="10833"/>
                  </a:lnTo>
                  <a:lnTo>
                    <a:pt x="12097" y="10697"/>
                  </a:lnTo>
                  <a:lnTo>
                    <a:pt x="12007" y="10562"/>
                  </a:lnTo>
                  <a:lnTo>
                    <a:pt x="12323" y="10020"/>
                  </a:lnTo>
                  <a:lnTo>
                    <a:pt x="12594" y="9434"/>
                  </a:lnTo>
                  <a:lnTo>
                    <a:pt x="12684" y="9073"/>
                  </a:lnTo>
                  <a:lnTo>
                    <a:pt x="12729" y="8712"/>
                  </a:lnTo>
                  <a:lnTo>
                    <a:pt x="12774" y="8350"/>
                  </a:lnTo>
                  <a:lnTo>
                    <a:pt x="12819" y="7944"/>
                  </a:lnTo>
                  <a:lnTo>
                    <a:pt x="12774" y="7493"/>
                  </a:lnTo>
                  <a:lnTo>
                    <a:pt x="12729" y="7042"/>
                  </a:lnTo>
                  <a:lnTo>
                    <a:pt x="12594" y="6635"/>
                  </a:lnTo>
                  <a:lnTo>
                    <a:pt x="12503" y="6274"/>
                  </a:lnTo>
                  <a:lnTo>
                    <a:pt x="12684" y="6003"/>
                  </a:lnTo>
                  <a:lnTo>
                    <a:pt x="12864" y="5733"/>
                  </a:lnTo>
                  <a:lnTo>
                    <a:pt x="13045" y="5462"/>
                  </a:lnTo>
                  <a:lnTo>
                    <a:pt x="13135" y="5146"/>
                  </a:lnTo>
                  <a:lnTo>
                    <a:pt x="13271" y="4830"/>
                  </a:lnTo>
                  <a:lnTo>
                    <a:pt x="13316" y="4514"/>
                  </a:lnTo>
                  <a:lnTo>
                    <a:pt x="13361" y="4153"/>
                  </a:lnTo>
                  <a:lnTo>
                    <a:pt x="13406" y="3792"/>
                  </a:lnTo>
                  <a:lnTo>
                    <a:pt x="13361" y="3340"/>
                  </a:lnTo>
                  <a:lnTo>
                    <a:pt x="13271" y="2889"/>
                  </a:lnTo>
                  <a:lnTo>
                    <a:pt x="13180" y="2483"/>
                  </a:lnTo>
                  <a:lnTo>
                    <a:pt x="13000" y="2077"/>
                  </a:lnTo>
                  <a:lnTo>
                    <a:pt x="12910" y="1986"/>
                  </a:lnTo>
                  <a:lnTo>
                    <a:pt x="12864" y="1941"/>
                  </a:lnTo>
                  <a:lnTo>
                    <a:pt x="12684" y="1941"/>
                  </a:lnTo>
                  <a:lnTo>
                    <a:pt x="12594" y="2032"/>
                  </a:lnTo>
                  <a:lnTo>
                    <a:pt x="12548" y="2077"/>
                  </a:lnTo>
                  <a:lnTo>
                    <a:pt x="12548" y="2167"/>
                  </a:lnTo>
                  <a:lnTo>
                    <a:pt x="12548" y="2257"/>
                  </a:lnTo>
                  <a:lnTo>
                    <a:pt x="12729" y="2618"/>
                  </a:lnTo>
                  <a:lnTo>
                    <a:pt x="12864" y="3025"/>
                  </a:lnTo>
                  <a:lnTo>
                    <a:pt x="12910" y="3386"/>
                  </a:lnTo>
                  <a:lnTo>
                    <a:pt x="12955" y="3792"/>
                  </a:lnTo>
                  <a:lnTo>
                    <a:pt x="12910" y="4153"/>
                  </a:lnTo>
                  <a:lnTo>
                    <a:pt x="12864" y="4469"/>
                  </a:lnTo>
                  <a:lnTo>
                    <a:pt x="12774" y="4785"/>
                  </a:lnTo>
                  <a:lnTo>
                    <a:pt x="12684" y="5101"/>
                  </a:lnTo>
                  <a:lnTo>
                    <a:pt x="12548" y="5417"/>
                  </a:lnTo>
                  <a:lnTo>
                    <a:pt x="12368" y="5688"/>
                  </a:lnTo>
                  <a:lnTo>
                    <a:pt x="12187" y="5958"/>
                  </a:lnTo>
                  <a:lnTo>
                    <a:pt x="11962" y="6184"/>
                  </a:lnTo>
                  <a:lnTo>
                    <a:pt x="11736" y="6410"/>
                  </a:lnTo>
                  <a:lnTo>
                    <a:pt x="11465" y="6590"/>
                  </a:lnTo>
                  <a:lnTo>
                    <a:pt x="11194" y="6771"/>
                  </a:lnTo>
                  <a:lnTo>
                    <a:pt x="10878" y="6906"/>
                  </a:lnTo>
                  <a:lnTo>
                    <a:pt x="10563" y="6996"/>
                  </a:lnTo>
                  <a:lnTo>
                    <a:pt x="10247" y="7087"/>
                  </a:lnTo>
                  <a:lnTo>
                    <a:pt x="9931" y="7132"/>
                  </a:lnTo>
                  <a:lnTo>
                    <a:pt x="9570" y="7177"/>
                  </a:lnTo>
                  <a:lnTo>
                    <a:pt x="9254" y="7132"/>
                  </a:lnTo>
                  <a:lnTo>
                    <a:pt x="8893" y="7087"/>
                  </a:lnTo>
                  <a:lnTo>
                    <a:pt x="8577" y="6996"/>
                  </a:lnTo>
                  <a:lnTo>
                    <a:pt x="8306" y="6906"/>
                  </a:lnTo>
                  <a:lnTo>
                    <a:pt x="7990" y="6771"/>
                  </a:lnTo>
                  <a:lnTo>
                    <a:pt x="7719" y="6590"/>
                  </a:lnTo>
                  <a:lnTo>
                    <a:pt x="7448" y="6410"/>
                  </a:lnTo>
                  <a:lnTo>
                    <a:pt x="7223" y="6184"/>
                  </a:lnTo>
                  <a:lnTo>
                    <a:pt x="6997" y="5913"/>
                  </a:lnTo>
                  <a:lnTo>
                    <a:pt x="6816" y="5642"/>
                  </a:lnTo>
                  <a:lnTo>
                    <a:pt x="6636" y="5372"/>
                  </a:lnTo>
                  <a:lnTo>
                    <a:pt x="6500" y="5101"/>
                  </a:lnTo>
                  <a:lnTo>
                    <a:pt x="6365" y="4785"/>
                  </a:lnTo>
                  <a:lnTo>
                    <a:pt x="6320" y="4469"/>
                  </a:lnTo>
                  <a:lnTo>
                    <a:pt x="6275" y="4153"/>
                  </a:lnTo>
                  <a:lnTo>
                    <a:pt x="6230" y="3792"/>
                  </a:lnTo>
                  <a:lnTo>
                    <a:pt x="6275" y="3476"/>
                  </a:lnTo>
                  <a:lnTo>
                    <a:pt x="6320" y="3160"/>
                  </a:lnTo>
                  <a:lnTo>
                    <a:pt x="6365" y="2844"/>
                  </a:lnTo>
                  <a:lnTo>
                    <a:pt x="6500" y="2528"/>
                  </a:lnTo>
                  <a:lnTo>
                    <a:pt x="6636" y="2212"/>
                  </a:lnTo>
                  <a:lnTo>
                    <a:pt x="6816" y="1941"/>
                  </a:lnTo>
                  <a:lnTo>
                    <a:pt x="6997" y="1670"/>
                  </a:lnTo>
                  <a:lnTo>
                    <a:pt x="7223" y="1445"/>
                  </a:lnTo>
                  <a:lnTo>
                    <a:pt x="7448" y="1219"/>
                  </a:lnTo>
                  <a:lnTo>
                    <a:pt x="7719" y="1039"/>
                  </a:lnTo>
                  <a:lnTo>
                    <a:pt x="7990" y="858"/>
                  </a:lnTo>
                  <a:lnTo>
                    <a:pt x="8306" y="723"/>
                  </a:lnTo>
                  <a:lnTo>
                    <a:pt x="8577" y="587"/>
                  </a:lnTo>
                  <a:lnTo>
                    <a:pt x="8893" y="497"/>
                  </a:lnTo>
                  <a:lnTo>
                    <a:pt x="9254" y="452"/>
                  </a:lnTo>
                  <a:lnTo>
                    <a:pt x="9931" y="452"/>
                  </a:lnTo>
                  <a:lnTo>
                    <a:pt x="10247" y="497"/>
                  </a:lnTo>
                  <a:lnTo>
                    <a:pt x="10608" y="587"/>
                  </a:lnTo>
                  <a:lnTo>
                    <a:pt x="10878" y="723"/>
                  </a:lnTo>
                  <a:lnTo>
                    <a:pt x="11194" y="858"/>
                  </a:lnTo>
                  <a:lnTo>
                    <a:pt x="11465" y="1039"/>
                  </a:lnTo>
                  <a:lnTo>
                    <a:pt x="11736" y="1219"/>
                  </a:lnTo>
                  <a:lnTo>
                    <a:pt x="12007" y="1490"/>
                  </a:lnTo>
                  <a:lnTo>
                    <a:pt x="12142" y="1535"/>
                  </a:lnTo>
                  <a:lnTo>
                    <a:pt x="12233" y="1535"/>
                  </a:lnTo>
                  <a:lnTo>
                    <a:pt x="12278" y="1490"/>
                  </a:lnTo>
                  <a:lnTo>
                    <a:pt x="12368" y="1445"/>
                  </a:lnTo>
                  <a:lnTo>
                    <a:pt x="12413" y="1355"/>
                  </a:lnTo>
                  <a:lnTo>
                    <a:pt x="12368" y="1219"/>
                  </a:lnTo>
                  <a:lnTo>
                    <a:pt x="12323" y="1129"/>
                  </a:lnTo>
                  <a:lnTo>
                    <a:pt x="12052" y="903"/>
                  </a:lnTo>
                  <a:lnTo>
                    <a:pt x="11736" y="678"/>
                  </a:lnTo>
                  <a:lnTo>
                    <a:pt x="11420" y="452"/>
                  </a:lnTo>
                  <a:lnTo>
                    <a:pt x="11059" y="271"/>
                  </a:lnTo>
                  <a:lnTo>
                    <a:pt x="10743" y="136"/>
                  </a:lnTo>
                  <a:lnTo>
                    <a:pt x="10337" y="46"/>
                  </a:lnTo>
                  <a:lnTo>
                    <a:pt x="99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2E2105C0-1E76-2736-E9ED-EA4FEE1439CC}"/>
              </a:ext>
            </a:extLst>
          </p:cNvPr>
          <p:cNvSpPr txBox="1"/>
          <p:nvPr/>
        </p:nvSpPr>
        <p:spPr>
          <a:xfrm>
            <a:off x="721629" y="1368121"/>
            <a:ext cx="2179992" cy="3330848"/>
          </a:xfrm>
          <a:prstGeom prst="rect">
            <a:avLst/>
          </a:prstGeom>
          <a:noFill/>
        </p:spPr>
        <p:txBody>
          <a:bodyPr wrap="square">
            <a:spAutoFit/>
          </a:bodyPr>
          <a:lstStyle/>
          <a:p>
            <a:pPr marL="285750" indent="-285750">
              <a:lnSpc>
                <a:spcPct val="200000"/>
              </a:lnSpc>
              <a:buFont typeface="Wingdings" panose="05000000000000000000" pitchFamily="2" charset="2"/>
              <a:buChar char="§"/>
            </a:pPr>
            <a:r>
              <a:rPr lang="es-CO" sz="1800">
                <a:latin typeface="Public Sans" panose="020B0604020202020204" charset="0"/>
              </a:rPr>
              <a:t>Resumen</a:t>
            </a:r>
          </a:p>
          <a:p>
            <a:pPr marL="285750" indent="-285750">
              <a:lnSpc>
                <a:spcPct val="200000"/>
              </a:lnSpc>
              <a:buFont typeface="Wingdings" panose="05000000000000000000" pitchFamily="2" charset="2"/>
              <a:buChar char="§"/>
            </a:pPr>
            <a:r>
              <a:rPr lang="es-CO" sz="1800">
                <a:latin typeface="Public Sans" panose="020B0604020202020204" charset="0"/>
              </a:rPr>
              <a:t>Antecedentes</a:t>
            </a:r>
          </a:p>
          <a:p>
            <a:pPr marL="285750" indent="-285750">
              <a:lnSpc>
                <a:spcPct val="200000"/>
              </a:lnSpc>
              <a:buFont typeface="Wingdings" panose="05000000000000000000" pitchFamily="2" charset="2"/>
              <a:buChar char="§"/>
            </a:pPr>
            <a:r>
              <a:rPr lang="es-CO" sz="1800">
                <a:latin typeface="Public Sans" panose="020B0604020202020204" charset="0"/>
              </a:rPr>
              <a:t>Problema</a:t>
            </a:r>
          </a:p>
          <a:p>
            <a:pPr marL="285750" indent="-285750">
              <a:lnSpc>
                <a:spcPct val="200000"/>
              </a:lnSpc>
              <a:buFont typeface="Wingdings" panose="05000000000000000000" pitchFamily="2" charset="2"/>
              <a:buChar char="§"/>
            </a:pPr>
            <a:r>
              <a:rPr lang="es-CO" sz="1800">
                <a:latin typeface="Public Sans" panose="020B0604020202020204" charset="0"/>
              </a:rPr>
              <a:t>Características</a:t>
            </a:r>
          </a:p>
          <a:p>
            <a:pPr marL="285750" indent="-285750">
              <a:lnSpc>
                <a:spcPct val="200000"/>
              </a:lnSpc>
              <a:buFont typeface="Wingdings" panose="05000000000000000000" pitchFamily="2" charset="2"/>
              <a:buChar char="§"/>
            </a:pPr>
            <a:r>
              <a:rPr lang="es-CO" sz="1800" err="1">
                <a:latin typeface="Public Sans" panose="020B0604020202020204" charset="0"/>
              </a:rPr>
              <a:t>Mock</a:t>
            </a:r>
            <a:r>
              <a:rPr lang="es-CO" sz="1800">
                <a:latin typeface="Public Sans" panose="020B0604020202020204" charset="0"/>
              </a:rPr>
              <a:t> up</a:t>
            </a:r>
          </a:p>
          <a:p>
            <a:pPr marL="285750" indent="-285750">
              <a:lnSpc>
                <a:spcPct val="200000"/>
              </a:lnSpc>
              <a:buFont typeface="Wingdings" panose="05000000000000000000" pitchFamily="2" charset="2"/>
              <a:buChar char="§"/>
            </a:pPr>
            <a:endParaRPr lang="es-CO" sz="1800">
              <a:latin typeface="Public Sans" panose="020B0604020202020204" charset="0"/>
            </a:endParaRPr>
          </a:p>
        </p:txBody>
      </p:sp>
      <p:pic>
        <p:nvPicPr>
          <p:cNvPr id="9" name="Graphic 8" descr="Clipboard Checked with solid fill">
            <a:extLst>
              <a:ext uri="{FF2B5EF4-FFF2-40B4-BE49-F238E27FC236}">
                <a16:creationId xmlns:a16="http://schemas.microsoft.com/office/drawing/2014/main" id="{5245698B-6060-C274-F681-4487E5DCF3C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2550" y="431152"/>
            <a:ext cx="489079" cy="489079"/>
          </a:xfrm>
          <a:prstGeom prst="rect">
            <a:avLst/>
          </a:prstGeom>
        </p:spPr>
      </p:pic>
      <p:cxnSp>
        <p:nvCxnSpPr>
          <p:cNvPr id="10" name="Google Shape;776;p38">
            <a:extLst>
              <a:ext uri="{FF2B5EF4-FFF2-40B4-BE49-F238E27FC236}">
                <a16:creationId xmlns:a16="http://schemas.microsoft.com/office/drawing/2014/main" id="{6C133BEC-CB97-55DC-EB22-1D184E30D4FD}"/>
              </a:ext>
            </a:extLst>
          </p:cNvPr>
          <p:cNvCxnSpPr>
            <a:cxnSpLocks/>
          </p:cNvCxnSpPr>
          <p:nvPr/>
        </p:nvCxnSpPr>
        <p:spPr>
          <a:xfrm>
            <a:off x="202279" y="1066658"/>
            <a:ext cx="4745587"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6" name="Google Shape;436;p33"/>
          <p:cNvSpPr txBox="1">
            <a:spLocks noGrp="1"/>
          </p:cNvSpPr>
          <p:nvPr>
            <p:ph type="title"/>
          </p:nvPr>
        </p:nvSpPr>
        <p:spPr>
          <a:xfrm>
            <a:off x="720000" y="312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Resumen</a:t>
            </a:r>
            <a:endParaRPr/>
          </a:p>
        </p:txBody>
      </p:sp>
      <p:sp>
        <p:nvSpPr>
          <p:cNvPr id="438" name="Google Shape;438;p33"/>
          <p:cNvSpPr txBox="1">
            <a:spLocks noGrp="1"/>
          </p:cNvSpPr>
          <p:nvPr>
            <p:ph type="subTitle" idx="2"/>
          </p:nvPr>
        </p:nvSpPr>
        <p:spPr>
          <a:xfrm>
            <a:off x="1354902" y="1675780"/>
            <a:ext cx="6434196" cy="263794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419" sz="1400"/>
              <a:t>Juego de estrategia y habilidad diseñado para 2 a 4 jugadores, cada uno identificado por un color único. El objetivo principal del juego es pintar la mayor cantidad de casillas en el tablero para acumular puntos antes de que se agote el tiempo establecido al comienzo de la partida.</a:t>
            </a:r>
          </a:p>
          <a:p>
            <a:pPr marL="0" lvl="0" indent="0" algn="just" rtl="0">
              <a:spcBef>
                <a:spcPts val="0"/>
              </a:spcBef>
              <a:spcAft>
                <a:spcPts val="0"/>
              </a:spcAft>
              <a:buNone/>
            </a:pPr>
            <a:endParaRPr lang="es-419" sz="1400"/>
          </a:p>
          <a:p>
            <a:pPr marL="0" lvl="0" indent="0" algn="just" rtl="0">
              <a:spcBef>
                <a:spcPts val="0"/>
              </a:spcBef>
              <a:spcAft>
                <a:spcPts val="0"/>
              </a:spcAft>
              <a:buNone/>
            </a:pPr>
            <a:r>
              <a:rPr lang="es-419" sz="1400"/>
              <a:t>El juego concluye cuando se alcanza el límite de tiempo predefinido. El jugador que haya logrado pintar más casillas al final de la partida se proclama ganador.</a:t>
            </a:r>
          </a:p>
          <a:p>
            <a:pPr marL="0" lvl="0" indent="0" algn="just" rtl="0">
              <a:spcBef>
                <a:spcPts val="0"/>
              </a:spcBef>
              <a:spcAft>
                <a:spcPts val="0"/>
              </a:spcAft>
              <a:buNone/>
            </a:pPr>
            <a:endParaRPr lang="es-419" sz="1400"/>
          </a:p>
          <a:p>
            <a:pPr marL="0" lvl="0" indent="0" algn="just" rtl="0">
              <a:spcBef>
                <a:spcPts val="0"/>
              </a:spcBef>
              <a:spcAft>
                <a:spcPts val="0"/>
              </a:spcAft>
              <a:buNone/>
            </a:pPr>
            <a:r>
              <a:rPr lang="es-419" sz="1400"/>
              <a:t>Un jugador tiene la posibilidad de pintar casillas que ya han sido coloreadas por otros jugadores, lo que resulte en la pérdida de puntos para el jugador original. Además, el tablero está lleno de comodines que pueden ser aprovechados para aumentar la superficie de casillas pintadas en menos tiempo.</a:t>
            </a:r>
            <a:endParaRPr lang="es-CO" sz="1400"/>
          </a:p>
        </p:txBody>
      </p:sp>
      <p:grpSp>
        <p:nvGrpSpPr>
          <p:cNvPr id="440" name="Google Shape;440;p33"/>
          <p:cNvGrpSpPr/>
          <p:nvPr/>
        </p:nvGrpSpPr>
        <p:grpSpPr>
          <a:xfrm>
            <a:off x="301767" y="4106560"/>
            <a:ext cx="772408" cy="844196"/>
            <a:chOff x="3259106" y="1540628"/>
            <a:chExt cx="365724" cy="399752"/>
          </a:xfrm>
        </p:grpSpPr>
        <p:sp>
          <p:nvSpPr>
            <p:cNvPr id="441" name="Google Shape;441;p33"/>
            <p:cNvSpPr/>
            <p:nvPr/>
          </p:nvSpPr>
          <p:spPr>
            <a:xfrm>
              <a:off x="3259106" y="1540628"/>
              <a:ext cx="365675" cy="399750"/>
            </a:xfrm>
            <a:custGeom>
              <a:avLst/>
              <a:gdLst/>
              <a:ahLst/>
              <a:cxnLst/>
              <a:rect l="l" t="t" r="r" b="b"/>
              <a:pathLst>
                <a:path w="14627" h="15990" extrusionOk="0">
                  <a:moveTo>
                    <a:pt x="5633" y="1"/>
                  </a:moveTo>
                  <a:lnTo>
                    <a:pt x="5360" y="46"/>
                  </a:lnTo>
                  <a:lnTo>
                    <a:pt x="5133" y="91"/>
                  </a:lnTo>
                  <a:lnTo>
                    <a:pt x="4951" y="228"/>
                  </a:lnTo>
                  <a:lnTo>
                    <a:pt x="4769" y="364"/>
                  </a:lnTo>
                  <a:lnTo>
                    <a:pt x="4633" y="546"/>
                  </a:lnTo>
                  <a:lnTo>
                    <a:pt x="4542" y="727"/>
                  </a:lnTo>
                  <a:lnTo>
                    <a:pt x="4452" y="954"/>
                  </a:lnTo>
                  <a:lnTo>
                    <a:pt x="4452" y="1182"/>
                  </a:lnTo>
                  <a:lnTo>
                    <a:pt x="4452" y="4679"/>
                  </a:lnTo>
                  <a:lnTo>
                    <a:pt x="3997" y="4815"/>
                  </a:lnTo>
                  <a:lnTo>
                    <a:pt x="3543" y="4997"/>
                  </a:lnTo>
                  <a:lnTo>
                    <a:pt x="3134" y="5179"/>
                  </a:lnTo>
                  <a:lnTo>
                    <a:pt x="2726" y="5406"/>
                  </a:lnTo>
                  <a:lnTo>
                    <a:pt x="2317" y="5678"/>
                  </a:lnTo>
                  <a:lnTo>
                    <a:pt x="1953" y="5951"/>
                  </a:lnTo>
                  <a:lnTo>
                    <a:pt x="1635" y="6269"/>
                  </a:lnTo>
                  <a:lnTo>
                    <a:pt x="1317" y="6632"/>
                  </a:lnTo>
                  <a:lnTo>
                    <a:pt x="999" y="7041"/>
                  </a:lnTo>
                  <a:lnTo>
                    <a:pt x="772" y="7450"/>
                  </a:lnTo>
                  <a:lnTo>
                    <a:pt x="545" y="7904"/>
                  </a:lnTo>
                  <a:lnTo>
                    <a:pt x="364" y="8313"/>
                  </a:lnTo>
                  <a:lnTo>
                    <a:pt x="227" y="8812"/>
                  </a:lnTo>
                  <a:lnTo>
                    <a:pt x="91" y="9267"/>
                  </a:lnTo>
                  <a:lnTo>
                    <a:pt x="46" y="9766"/>
                  </a:lnTo>
                  <a:lnTo>
                    <a:pt x="0" y="10266"/>
                  </a:lnTo>
                  <a:lnTo>
                    <a:pt x="46" y="10811"/>
                  </a:lnTo>
                  <a:lnTo>
                    <a:pt x="136" y="11401"/>
                  </a:lnTo>
                  <a:lnTo>
                    <a:pt x="273" y="11901"/>
                  </a:lnTo>
                  <a:lnTo>
                    <a:pt x="454" y="12446"/>
                  </a:lnTo>
                  <a:lnTo>
                    <a:pt x="682" y="12946"/>
                  </a:lnTo>
                  <a:lnTo>
                    <a:pt x="999" y="13445"/>
                  </a:lnTo>
                  <a:lnTo>
                    <a:pt x="1317" y="13900"/>
                  </a:lnTo>
                  <a:lnTo>
                    <a:pt x="1681" y="14308"/>
                  </a:lnTo>
                  <a:lnTo>
                    <a:pt x="2090" y="14672"/>
                  </a:lnTo>
                  <a:lnTo>
                    <a:pt x="2544" y="14990"/>
                  </a:lnTo>
                  <a:lnTo>
                    <a:pt x="2998" y="15308"/>
                  </a:lnTo>
                  <a:lnTo>
                    <a:pt x="3498" y="15535"/>
                  </a:lnTo>
                  <a:lnTo>
                    <a:pt x="4043" y="15717"/>
                  </a:lnTo>
                  <a:lnTo>
                    <a:pt x="4588" y="15853"/>
                  </a:lnTo>
                  <a:lnTo>
                    <a:pt x="5133" y="15944"/>
                  </a:lnTo>
                  <a:lnTo>
                    <a:pt x="5723" y="15989"/>
                  </a:lnTo>
                  <a:lnTo>
                    <a:pt x="6314" y="15944"/>
                  </a:lnTo>
                  <a:lnTo>
                    <a:pt x="6904" y="15853"/>
                  </a:lnTo>
                  <a:lnTo>
                    <a:pt x="7449" y="15717"/>
                  </a:lnTo>
                  <a:lnTo>
                    <a:pt x="7949" y="15535"/>
                  </a:lnTo>
                  <a:lnTo>
                    <a:pt x="8449" y="15308"/>
                  </a:lnTo>
                  <a:lnTo>
                    <a:pt x="8948" y="14990"/>
                  </a:lnTo>
                  <a:lnTo>
                    <a:pt x="9357" y="14672"/>
                  </a:lnTo>
                  <a:lnTo>
                    <a:pt x="9766" y="14308"/>
                  </a:lnTo>
                  <a:lnTo>
                    <a:pt x="10175" y="13900"/>
                  </a:lnTo>
                  <a:lnTo>
                    <a:pt x="10493" y="13445"/>
                  </a:lnTo>
                  <a:lnTo>
                    <a:pt x="10765" y="12946"/>
                  </a:lnTo>
                  <a:lnTo>
                    <a:pt x="10992" y="12446"/>
                  </a:lnTo>
                  <a:lnTo>
                    <a:pt x="11219" y="11901"/>
                  </a:lnTo>
                  <a:lnTo>
                    <a:pt x="11356" y="11356"/>
                  </a:lnTo>
                  <a:lnTo>
                    <a:pt x="11401" y="10811"/>
                  </a:lnTo>
                  <a:lnTo>
                    <a:pt x="11447" y="10266"/>
                  </a:lnTo>
                  <a:lnTo>
                    <a:pt x="11401" y="9448"/>
                  </a:lnTo>
                  <a:lnTo>
                    <a:pt x="11310" y="9085"/>
                  </a:lnTo>
                  <a:lnTo>
                    <a:pt x="11219" y="8676"/>
                  </a:lnTo>
                  <a:lnTo>
                    <a:pt x="11038" y="8131"/>
                  </a:lnTo>
                  <a:lnTo>
                    <a:pt x="10811" y="7631"/>
                  </a:lnTo>
                  <a:lnTo>
                    <a:pt x="13400" y="7631"/>
                  </a:lnTo>
                  <a:lnTo>
                    <a:pt x="13672" y="7586"/>
                  </a:lnTo>
                  <a:lnTo>
                    <a:pt x="13899" y="7495"/>
                  </a:lnTo>
                  <a:lnTo>
                    <a:pt x="14081" y="7404"/>
                  </a:lnTo>
                  <a:lnTo>
                    <a:pt x="14263" y="7268"/>
                  </a:lnTo>
                  <a:lnTo>
                    <a:pt x="14399" y="7086"/>
                  </a:lnTo>
                  <a:lnTo>
                    <a:pt x="14535" y="6905"/>
                  </a:lnTo>
                  <a:lnTo>
                    <a:pt x="14581" y="6678"/>
                  </a:lnTo>
                  <a:lnTo>
                    <a:pt x="14626" y="6405"/>
                  </a:lnTo>
                  <a:lnTo>
                    <a:pt x="14626" y="1182"/>
                  </a:lnTo>
                  <a:lnTo>
                    <a:pt x="14581" y="954"/>
                  </a:lnTo>
                  <a:lnTo>
                    <a:pt x="14535" y="727"/>
                  </a:lnTo>
                  <a:lnTo>
                    <a:pt x="14399" y="546"/>
                  </a:lnTo>
                  <a:lnTo>
                    <a:pt x="14263" y="364"/>
                  </a:lnTo>
                  <a:lnTo>
                    <a:pt x="14081" y="228"/>
                  </a:lnTo>
                  <a:lnTo>
                    <a:pt x="13899" y="91"/>
                  </a:lnTo>
                  <a:lnTo>
                    <a:pt x="13672" y="46"/>
                  </a:lnTo>
                  <a:lnTo>
                    <a:pt x="13400"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3264815" y="1659869"/>
              <a:ext cx="274848" cy="273716"/>
            </a:xfrm>
            <a:custGeom>
              <a:avLst/>
              <a:gdLst/>
              <a:ahLst/>
              <a:cxnLst/>
              <a:rect l="l" t="t" r="r" b="b"/>
              <a:pathLst>
                <a:path w="10924" h="10879" extrusionOk="0">
                  <a:moveTo>
                    <a:pt x="5462" y="10878"/>
                  </a:moveTo>
                  <a:lnTo>
                    <a:pt x="5462" y="10878"/>
                  </a:lnTo>
                  <a:lnTo>
                    <a:pt x="6003" y="10878"/>
                  </a:lnTo>
                  <a:lnTo>
                    <a:pt x="6545" y="10788"/>
                  </a:lnTo>
                  <a:lnTo>
                    <a:pt x="7087" y="10652"/>
                  </a:lnTo>
                  <a:lnTo>
                    <a:pt x="7583" y="10472"/>
                  </a:lnTo>
                  <a:lnTo>
                    <a:pt x="8034" y="10246"/>
                  </a:lnTo>
                  <a:lnTo>
                    <a:pt x="8486" y="9975"/>
                  </a:lnTo>
                  <a:lnTo>
                    <a:pt x="8937" y="9659"/>
                  </a:lnTo>
                  <a:lnTo>
                    <a:pt x="9298" y="9298"/>
                  </a:lnTo>
                  <a:lnTo>
                    <a:pt x="9659" y="8892"/>
                  </a:lnTo>
                  <a:lnTo>
                    <a:pt x="9975" y="8486"/>
                  </a:lnTo>
                  <a:lnTo>
                    <a:pt x="10246" y="8035"/>
                  </a:lnTo>
                  <a:lnTo>
                    <a:pt x="10472" y="7583"/>
                  </a:lnTo>
                  <a:lnTo>
                    <a:pt x="10652" y="7042"/>
                  </a:lnTo>
                  <a:lnTo>
                    <a:pt x="10788" y="6545"/>
                  </a:lnTo>
                  <a:lnTo>
                    <a:pt x="10878" y="6004"/>
                  </a:lnTo>
                  <a:lnTo>
                    <a:pt x="10923" y="5462"/>
                  </a:lnTo>
                  <a:lnTo>
                    <a:pt x="10923" y="5462"/>
                  </a:lnTo>
                  <a:lnTo>
                    <a:pt x="10878" y="4875"/>
                  </a:lnTo>
                  <a:lnTo>
                    <a:pt x="10788" y="4334"/>
                  </a:lnTo>
                  <a:lnTo>
                    <a:pt x="10652" y="3837"/>
                  </a:lnTo>
                  <a:lnTo>
                    <a:pt x="10472" y="3341"/>
                  </a:lnTo>
                  <a:lnTo>
                    <a:pt x="10246" y="2844"/>
                  </a:lnTo>
                  <a:lnTo>
                    <a:pt x="9975" y="2393"/>
                  </a:lnTo>
                  <a:lnTo>
                    <a:pt x="9659" y="1987"/>
                  </a:lnTo>
                  <a:lnTo>
                    <a:pt x="9298" y="1580"/>
                  </a:lnTo>
                  <a:lnTo>
                    <a:pt x="8937" y="1264"/>
                  </a:lnTo>
                  <a:lnTo>
                    <a:pt x="8486" y="948"/>
                  </a:lnTo>
                  <a:lnTo>
                    <a:pt x="8034" y="678"/>
                  </a:lnTo>
                  <a:lnTo>
                    <a:pt x="7583" y="452"/>
                  </a:lnTo>
                  <a:lnTo>
                    <a:pt x="7087" y="271"/>
                  </a:lnTo>
                  <a:lnTo>
                    <a:pt x="6545" y="136"/>
                  </a:lnTo>
                  <a:lnTo>
                    <a:pt x="6003" y="46"/>
                  </a:lnTo>
                  <a:lnTo>
                    <a:pt x="5462" y="1"/>
                  </a:lnTo>
                  <a:lnTo>
                    <a:pt x="5462" y="1"/>
                  </a:lnTo>
                  <a:lnTo>
                    <a:pt x="4920" y="46"/>
                  </a:lnTo>
                  <a:lnTo>
                    <a:pt x="4378" y="136"/>
                  </a:lnTo>
                  <a:lnTo>
                    <a:pt x="3837" y="271"/>
                  </a:lnTo>
                  <a:lnTo>
                    <a:pt x="3340" y="452"/>
                  </a:lnTo>
                  <a:lnTo>
                    <a:pt x="2889" y="678"/>
                  </a:lnTo>
                  <a:lnTo>
                    <a:pt x="2438" y="948"/>
                  </a:lnTo>
                  <a:lnTo>
                    <a:pt x="1986" y="1264"/>
                  </a:lnTo>
                  <a:lnTo>
                    <a:pt x="1625" y="1580"/>
                  </a:lnTo>
                  <a:lnTo>
                    <a:pt x="1264" y="1987"/>
                  </a:lnTo>
                  <a:lnTo>
                    <a:pt x="948" y="2393"/>
                  </a:lnTo>
                  <a:lnTo>
                    <a:pt x="677" y="2844"/>
                  </a:lnTo>
                  <a:lnTo>
                    <a:pt x="452" y="3341"/>
                  </a:lnTo>
                  <a:lnTo>
                    <a:pt x="271" y="3837"/>
                  </a:lnTo>
                  <a:lnTo>
                    <a:pt x="136" y="4334"/>
                  </a:lnTo>
                  <a:lnTo>
                    <a:pt x="45" y="4875"/>
                  </a:lnTo>
                  <a:lnTo>
                    <a:pt x="0" y="5462"/>
                  </a:lnTo>
                  <a:lnTo>
                    <a:pt x="0" y="5462"/>
                  </a:lnTo>
                  <a:lnTo>
                    <a:pt x="45" y="6004"/>
                  </a:lnTo>
                  <a:lnTo>
                    <a:pt x="136" y="6545"/>
                  </a:lnTo>
                  <a:lnTo>
                    <a:pt x="271" y="7042"/>
                  </a:lnTo>
                  <a:lnTo>
                    <a:pt x="452" y="7583"/>
                  </a:lnTo>
                  <a:lnTo>
                    <a:pt x="677" y="8035"/>
                  </a:lnTo>
                  <a:lnTo>
                    <a:pt x="948" y="8486"/>
                  </a:lnTo>
                  <a:lnTo>
                    <a:pt x="1264" y="8892"/>
                  </a:lnTo>
                  <a:lnTo>
                    <a:pt x="1625" y="9298"/>
                  </a:lnTo>
                  <a:lnTo>
                    <a:pt x="1986" y="9659"/>
                  </a:lnTo>
                  <a:lnTo>
                    <a:pt x="2438" y="9975"/>
                  </a:lnTo>
                  <a:lnTo>
                    <a:pt x="2889" y="10246"/>
                  </a:lnTo>
                  <a:lnTo>
                    <a:pt x="3340" y="10472"/>
                  </a:lnTo>
                  <a:lnTo>
                    <a:pt x="3837" y="10652"/>
                  </a:lnTo>
                  <a:lnTo>
                    <a:pt x="4378" y="10788"/>
                  </a:lnTo>
                  <a:lnTo>
                    <a:pt x="4920" y="10878"/>
                  </a:lnTo>
                  <a:lnTo>
                    <a:pt x="5462" y="10878"/>
                  </a:lnTo>
                  <a:lnTo>
                    <a:pt x="5462" y="108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3302277" y="1689406"/>
              <a:ext cx="237385" cy="244178"/>
            </a:xfrm>
            <a:custGeom>
              <a:avLst/>
              <a:gdLst/>
              <a:ahLst/>
              <a:cxnLst/>
              <a:rect l="l" t="t" r="r" b="b"/>
              <a:pathLst>
                <a:path w="9435" h="9705" extrusionOk="0">
                  <a:moveTo>
                    <a:pt x="7358" y="0"/>
                  </a:moveTo>
                  <a:lnTo>
                    <a:pt x="7358" y="0"/>
                  </a:lnTo>
                  <a:lnTo>
                    <a:pt x="7809" y="406"/>
                  </a:lnTo>
                  <a:lnTo>
                    <a:pt x="8215" y="858"/>
                  </a:lnTo>
                  <a:lnTo>
                    <a:pt x="8576" y="1354"/>
                  </a:lnTo>
                  <a:lnTo>
                    <a:pt x="8847" y="1896"/>
                  </a:lnTo>
                  <a:lnTo>
                    <a:pt x="9073" y="2437"/>
                  </a:lnTo>
                  <a:lnTo>
                    <a:pt x="9253" y="3024"/>
                  </a:lnTo>
                  <a:lnTo>
                    <a:pt x="9389" y="3656"/>
                  </a:lnTo>
                  <a:lnTo>
                    <a:pt x="9434" y="4288"/>
                  </a:lnTo>
                  <a:lnTo>
                    <a:pt x="9434" y="4288"/>
                  </a:lnTo>
                  <a:lnTo>
                    <a:pt x="9389" y="4830"/>
                  </a:lnTo>
                  <a:lnTo>
                    <a:pt x="9299" y="5371"/>
                  </a:lnTo>
                  <a:lnTo>
                    <a:pt x="9163" y="5913"/>
                  </a:lnTo>
                  <a:lnTo>
                    <a:pt x="8983" y="6409"/>
                  </a:lnTo>
                  <a:lnTo>
                    <a:pt x="8757" y="6861"/>
                  </a:lnTo>
                  <a:lnTo>
                    <a:pt x="8486" y="7312"/>
                  </a:lnTo>
                  <a:lnTo>
                    <a:pt x="8170" y="7718"/>
                  </a:lnTo>
                  <a:lnTo>
                    <a:pt x="7809" y="8124"/>
                  </a:lnTo>
                  <a:lnTo>
                    <a:pt x="7448" y="8485"/>
                  </a:lnTo>
                  <a:lnTo>
                    <a:pt x="6997" y="8801"/>
                  </a:lnTo>
                  <a:lnTo>
                    <a:pt x="6545" y="9072"/>
                  </a:lnTo>
                  <a:lnTo>
                    <a:pt x="6094" y="9298"/>
                  </a:lnTo>
                  <a:lnTo>
                    <a:pt x="5598" y="9478"/>
                  </a:lnTo>
                  <a:lnTo>
                    <a:pt x="5056" y="9614"/>
                  </a:lnTo>
                  <a:lnTo>
                    <a:pt x="4514" y="9704"/>
                  </a:lnTo>
                  <a:lnTo>
                    <a:pt x="3973" y="9704"/>
                  </a:lnTo>
                  <a:lnTo>
                    <a:pt x="3973" y="9704"/>
                  </a:lnTo>
                  <a:lnTo>
                    <a:pt x="3386" y="9704"/>
                  </a:lnTo>
                  <a:lnTo>
                    <a:pt x="2844" y="9614"/>
                  </a:lnTo>
                  <a:lnTo>
                    <a:pt x="2303" y="9433"/>
                  </a:lnTo>
                  <a:lnTo>
                    <a:pt x="1761" y="9253"/>
                  </a:lnTo>
                  <a:lnTo>
                    <a:pt x="1310" y="9027"/>
                  </a:lnTo>
                  <a:lnTo>
                    <a:pt x="813" y="8711"/>
                  </a:lnTo>
                  <a:lnTo>
                    <a:pt x="407" y="8395"/>
                  </a:lnTo>
                  <a:lnTo>
                    <a:pt x="1" y="7989"/>
                  </a:lnTo>
                  <a:lnTo>
                    <a:pt x="1" y="7989"/>
                  </a:lnTo>
                  <a:lnTo>
                    <a:pt x="362" y="8215"/>
                  </a:lnTo>
                  <a:lnTo>
                    <a:pt x="723" y="8395"/>
                  </a:lnTo>
                  <a:lnTo>
                    <a:pt x="1084" y="8576"/>
                  </a:lnTo>
                  <a:lnTo>
                    <a:pt x="1490" y="8711"/>
                  </a:lnTo>
                  <a:lnTo>
                    <a:pt x="1896" y="8801"/>
                  </a:lnTo>
                  <a:lnTo>
                    <a:pt x="2303" y="8892"/>
                  </a:lnTo>
                  <a:lnTo>
                    <a:pt x="2709" y="8937"/>
                  </a:lnTo>
                  <a:lnTo>
                    <a:pt x="3160" y="8982"/>
                  </a:lnTo>
                  <a:lnTo>
                    <a:pt x="3160" y="8982"/>
                  </a:lnTo>
                  <a:lnTo>
                    <a:pt x="3702" y="8937"/>
                  </a:lnTo>
                  <a:lnTo>
                    <a:pt x="4243" y="8847"/>
                  </a:lnTo>
                  <a:lnTo>
                    <a:pt x="4785" y="8711"/>
                  </a:lnTo>
                  <a:lnTo>
                    <a:pt x="5282" y="8531"/>
                  </a:lnTo>
                  <a:lnTo>
                    <a:pt x="5778" y="8305"/>
                  </a:lnTo>
                  <a:lnTo>
                    <a:pt x="6229" y="8034"/>
                  </a:lnTo>
                  <a:lnTo>
                    <a:pt x="6636" y="7718"/>
                  </a:lnTo>
                  <a:lnTo>
                    <a:pt x="7042" y="7357"/>
                  </a:lnTo>
                  <a:lnTo>
                    <a:pt x="7403" y="6996"/>
                  </a:lnTo>
                  <a:lnTo>
                    <a:pt x="7719" y="6545"/>
                  </a:lnTo>
                  <a:lnTo>
                    <a:pt x="7990" y="6138"/>
                  </a:lnTo>
                  <a:lnTo>
                    <a:pt x="8215" y="5642"/>
                  </a:lnTo>
                  <a:lnTo>
                    <a:pt x="8396" y="5145"/>
                  </a:lnTo>
                  <a:lnTo>
                    <a:pt x="8531" y="4604"/>
                  </a:lnTo>
                  <a:lnTo>
                    <a:pt x="8622" y="4062"/>
                  </a:lnTo>
                  <a:lnTo>
                    <a:pt x="8667" y="3521"/>
                  </a:lnTo>
                  <a:lnTo>
                    <a:pt x="8667" y="3521"/>
                  </a:lnTo>
                  <a:lnTo>
                    <a:pt x="8622" y="3024"/>
                  </a:lnTo>
                  <a:lnTo>
                    <a:pt x="8576" y="2528"/>
                  </a:lnTo>
                  <a:lnTo>
                    <a:pt x="8486" y="2076"/>
                  </a:lnTo>
                  <a:lnTo>
                    <a:pt x="8306" y="1625"/>
                  </a:lnTo>
                  <a:lnTo>
                    <a:pt x="8125" y="1174"/>
                  </a:lnTo>
                  <a:lnTo>
                    <a:pt x="7899" y="767"/>
                  </a:lnTo>
                  <a:lnTo>
                    <a:pt x="7674" y="406"/>
                  </a:lnTo>
                  <a:lnTo>
                    <a:pt x="7358" y="0"/>
                  </a:lnTo>
                  <a:lnTo>
                    <a:pt x="735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3264815" y="1659869"/>
              <a:ext cx="273690" cy="229409"/>
            </a:xfrm>
            <a:custGeom>
              <a:avLst/>
              <a:gdLst/>
              <a:ahLst/>
              <a:cxnLst/>
              <a:rect l="l" t="t" r="r" b="b"/>
              <a:pathLst>
                <a:path w="10878" h="9118" extrusionOk="0">
                  <a:moveTo>
                    <a:pt x="6003" y="2122"/>
                  </a:moveTo>
                  <a:lnTo>
                    <a:pt x="6003" y="2122"/>
                  </a:lnTo>
                  <a:lnTo>
                    <a:pt x="6364" y="2122"/>
                  </a:lnTo>
                  <a:lnTo>
                    <a:pt x="6725" y="2077"/>
                  </a:lnTo>
                  <a:lnTo>
                    <a:pt x="7087" y="1941"/>
                  </a:lnTo>
                  <a:lnTo>
                    <a:pt x="7448" y="1806"/>
                  </a:lnTo>
                  <a:lnTo>
                    <a:pt x="7764" y="1671"/>
                  </a:lnTo>
                  <a:lnTo>
                    <a:pt x="8034" y="1445"/>
                  </a:lnTo>
                  <a:lnTo>
                    <a:pt x="8305" y="1219"/>
                  </a:lnTo>
                  <a:lnTo>
                    <a:pt x="8576" y="994"/>
                  </a:lnTo>
                  <a:lnTo>
                    <a:pt x="8576" y="994"/>
                  </a:lnTo>
                  <a:lnTo>
                    <a:pt x="8215" y="768"/>
                  </a:lnTo>
                  <a:lnTo>
                    <a:pt x="7854" y="587"/>
                  </a:lnTo>
                  <a:lnTo>
                    <a:pt x="7493" y="407"/>
                  </a:lnTo>
                  <a:lnTo>
                    <a:pt x="7132" y="271"/>
                  </a:lnTo>
                  <a:lnTo>
                    <a:pt x="6725" y="136"/>
                  </a:lnTo>
                  <a:lnTo>
                    <a:pt x="6319" y="91"/>
                  </a:lnTo>
                  <a:lnTo>
                    <a:pt x="5868" y="1"/>
                  </a:lnTo>
                  <a:lnTo>
                    <a:pt x="5462" y="1"/>
                  </a:lnTo>
                  <a:lnTo>
                    <a:pt x="5462" y="1"/>
                  </a:lnTo>
                  <a:lnTo>
                    <a:pt x="4830" y="46"/>
                  </a:lnTo>
                  <a:lnTo>
                    <a:pt x="4243" y="136"/>
                  </a:lnTo>
                  <a:lnTo>
                    <a:pt x="3656" y="317"/>
                  </a:lnTo>
                  <a:lnTo>
                    <a:pt x="3115" y="542"/>
                  </a:lnTo>
                  <a:lnTo>
                    <a:pt x="3115" y="542"/>
                  </a:lnTo>
                  <a:lnTo>
                    <a:pt x="3340" y="903"/>
                  </a:lnTo>
                  <a:lnTo>
                    <a:pt x="3611" y="1174"/>
                  </a:lnTo>
                  <a:lnTo>
                    <a:pt x="3927" y="1445"/>
                  </a:lnTo>
                  <a:lnTo>
                    <a:pt x="4288" y="1716"/>
                  </a:lnTo>
                  <a:lnTo>
                    <a:pt x="4694" y="1896"/>
                  </a:lnTo>
                  <a:lnTo>
                    <a:pt x="5101" y="2032"/>
                  </a:lnTo>
                  <a:lnTo>
                    <a:pt x="5552" y="2122"/>
                  </a:lnTo>
                  <a:lnTo>
                    <a:pt x="6003" y="2122"/>
                  </a:lnTo>
                  <a:lnTo>
                    <a:pt x="6003" y="2122"/>
                  </a:lnTo>
                  <a:close/>
                  <a:moveTo>
                    <a:pt x="3340" y="3837"/>
                  </a:moveTo>
                  <a:lnTo>
                    <a:pt x="271" y="3837"/>
                  </a:lnTo>
                  <a:lnTo>
                    <a:pt x="271" y="3837"/>
                  </a:lnTo>
                  <a:lnTo>
                    <a:pt x="136" y="4243"/>
                  </a:lnTo>
                  <a:lnTo>
                    <a:pt x="91" y="4650"/>
                  </a:lnTo>
                  <a:lnTo>
                    <a:pt x="45" y="5056"/>
                  </a:lnTo>
                  <a:lnTo>
                    <a:pt x="0" y="5462"/>
                  </a:lnTo>
                  <a:lnTo>
                    <a:pt x="0" y="5462"/>
                  </a:lnTo>
                  <a:lnTo>
                    <a:pt x="45" y="5958"/>
                  </a:lnTo>
                  <a:lnTo>
                    <a:pt x="136" y="6500"/>
                  </a:lnTo>
                  <a:lnTo>
                    <a:pt x="226" y="6951"/>
                  </a:lnTo>
                  <a:lnTo>
                    <a:pt x="407" y="7448"/>
                  </a:lnTo>
                  <a:lnTo>
                    <a:pt x="587" y="7899"/>
                  </a:lnTo>
                  <a:lnTo>
                    <a:pt x="813" y="8305"/>
                  </a:lnTo>
                  <a:lnTo>
                    <a:pt x="1084" y="8712"/>
                  </a:lnTo>
                  <a:lnTo>
                    <a:pt x="1400" y="9118"/>
                  </a:lnTo>
                  <a:lnTo>
                    <a:pt x="4694" y="9118"/>
                  </a:lnTo>
                  <a:lnTo>
                    <a:pt x="4694" y="9118"/>
                  </a:lnTo>
                  <a:lnTo>
                    <a:pt x="5010" y="9073"/>
                  </a:lnTo>
                  <a:lnTo>
                    <a:pt x="5281" y="8892"/>
                  </a:lnTo>
                  <a:lnTo>
                    <a:pt x="5462" y="8712"/>
                  </a:lnTo>
                  <a:lnTo>
                    <a:pt x="5507" y="8576"/>
                  </a:lnTo>
                  <a:lnTo>
                    <a:pt x="5552" y="8441"/>
                  </a:lnTo>
                  <a:lnTo>
                    <a:pt x="5552" y="8441"/>
                  </a:lnTo>
                  <a:lnTo>
                    <a:pt x="5597" y="8215"/>
                  </a:lnTo>
                  <a:lnTo>
                    <a:pt x="5552" y="7989"/>
                  </a:lnTo>
                  <a:lnTo>
                    <a:pt x="5507" y="7809"/>
                  </a:lnTo>
                  <a:lnTo>
                    <a:pt x="5417" y="7674"/>
                  </a:lnTo>
                  <a:lnTo>
                    <a:pt x="5281" y="7538"/>
                  </a:lnTo>
                  <a:lnTo>
                    <a:pt x="5101" y="7448"/>
                  </a:lnTo>
                  <a:lnTo>
                    <a:pt x="4920" y="7358"/>
                  </a:lnTo>
                  <a:lnTo>
                    <a:pt x="4694" y="7358"/>
                  </a:lnTo>
                  <a:lnTo>
                    <a:pt x="3070" y="7358"/>
                  </a:lnTo>
                  <a:lnTo>
                    <a:pt x="3070" y="7358"/>
                  </a:lnTo>
                  <a:lnTo>
                    <a:pt x="2754" y="7267"/>
                  </a:lnTo>
                  <a:lnTo>
                    <a:pt x="2528" y="7132"/>
                  </a:lnTo>
                  <a:lnTo>
                    <a:pt x="2302" y="6951"/>
                  </a:lnTo>
                  <a:lnTo>
                    <a:pt x="2257" y="6816"/>
                  </a:lnTo>
                  <a:lnTo>
                    <a:pt x="2212" y="6635"/>
                  </a:lnTo>
                  <a:lnTo>
                    <a:pt x="2212" y="6635"/>
                  </a:lnTo>
                  <a:lnTo>
                    <a:pt x="2167" y="6455"/>
                  </a:lnTo>
                  <a:lnTo>
                    <a:pt x="2212" y="6229"/>
                  </a:lnTo>
                  <a:lnTo>
                    <a:pt x="2257" y="6049"/>
                  </a:lnTo>
                  <a:lnTo>
                    <a:pt x="2392" y="5913"/>
                  </a:lnTo>
                  <a:lnTo>
                    <a:pt x="2528" y="5778"/>
                  </a:lnTo>
                  <a:lnTo>
                    <a:pt x="2663" y="5642"/>
                  </a:lnTo>
                  <a:lnTo>
                    <a:pt x="2844" y="5597"/>
                  </a:lnTo>
                  <a:lnTo>
                    <a:pt x="3070" y="5597"/>
                  </a:lnTo>
                  <a:lnTo>
                    <a:pt x="3340" y="5597"/>
                  </a:lnTo>
                  <a:lnTo>
                    <a:pt x="3340" y="5597"/>
                  </a:lnTo>
                  <a:lnTo>
                    <a:pt x="3521" y="5552"/>
                  </a:lnTo>
                  <a:lnTo>
                    <a:pt x="3656" y="5507"/>
                  </a:lnTo>
                  <a:lnTo>
                    <a:pt x="3792" y="5417"/>
                  </a:lnTo>
                  <a:lnTo>
                    <a:pt x="3927" y="5327"/>
                  </a:lnTo>
                  <a:lnTo>
                    <a:pt x="4062" y="5191"/>
                  </a:lnTo>
                  <a:lnTo>
                    <a:pt x="4108" y="5056"/>
                  </a:lnTo>
                  <a:lnTo>
                    <a:pt x="4198" y="4875"/>
                  </a:lnTo>
                  <a:lnTo>
                    <a:pt x="4198" y="4695"/>
                  </a:lnTo>
                  <a:lnTo>
                    <a:pt x="4198" y="4695"/>
                  </a:lnTo>
                  <a:lnTo>
                    <a:pt x="4198" y="4514"/>
                  </a:lnTo>
                  <a:lnTo>
                    <a:pt x="4108" y="4379"/>
                  </a:lnTo>
                  <a:lnTo>
                    <a:pt x="4062" y="4243"/>
                  </a:lnTo>
                  <a:lnTo>
                    <a:pt x="3927" y="4108"/>
                  </a:lnTo>
                  <a:lnTo>
                    <a:pt x="3792" y="3972"/>
                  </a:lnTo>
                  <a:lnTo>
                    <a:pt x="3656" y="3927"/>
                  </a:lnTo>
                  <a:lnTo>
                    <a:pt x="3521" y="3882"/>
                  </a:lnTo>
                  <a:lnTo>
                    <a:pt x="3340" y="3837"/>
                  </a:lnTo>
                  <a:lnTo>
                    <a:pt x="3340" y="3837"/>
                  </a:lnTo>
                  <a:close/>
                  <a:moveTo>
                    <a:pt x="8621" y="4379"/>
                  </a:moveTo>
                  <a:lnTo>
                    <a:pt x="8621" y="4379"/>
                  </a:lnTo>
                  <a:lnTo>
                    <a:pt x="8395" y="4424"/>
                  </a:lnTo>
                  <a:lnTo>
                    <a:pt x="8170" y="4514"/>
                  </a:lnTo>
                  <a:lnTo>
                    <a:pt x="7944" y="4604"/>
                  </a:lnTo>
                  <a:lnTo>
                    <a:pt x="7764" y="4740"/>
                  </a:lnTo>
                  <a:lnTo>
                    <a:pt x="7628" y="4920"/>
                  </a:lnTo>
                  <a:lnTo>
                    <a:pt x="7538" y="5146"/>
                  </a:lnTo>
                  <a:lnTo>
                    <a:pt x="7448" y="5372"/>
                  </a:lnTo>
                  <a:lnTo>
                    <a:pt x="7448" y="5642"/>
                  </a:lnTo>
                  <a:lnTo>
                    <a:pt x="7448" y="5642"/>
                  </a:lnTo>
                  <a:lnTo>
                    <a:pt x="7493" y="5868"/>
                  </a:lnTo>
                  <a:lnTo>
                    <a:pt x="7538" y="6094"/>
                  </a:lnTo>
                  <a:lnTo>
                    <a:pt x="7673" y="6274"/>
                  </a:lnTo>
                  <a:lnTo>
                    <a:pt x="7809" y="6455"/>
                  </a:lnTo>
                  <a:lnTo>
                    <a:pt x="7989" y="6590"/>
                  </a:lnTo>
                  <a:lnTo>
                    <a:pt x="8215" y="6681"/>
                  </a:lnTo>
                  <a:lnTo>
                    <a:pt x="8395" y="6771"/>
                  </a:lnTo>
                  <a:lnTo>
                    <a:pt x="8666" y="6771"/>
                  </a:lnTo>
                  <a:lnTo>
                    <a:pt x="10742" y="6771"/>
                  </a:lnTo>
                  <a:lnTo>
                    <a:pt x="10742" y="6771"/>
                  </a:lnTo>
                  <a:lnTo>
                    <a:pt x="10878" y="6139"/>
                  </a:lnTo>
                  <a:lnTo>
                    <a:pt x="10878" y="5417"/>
                  </a:lnTo>
                  <a:lnTo>
                    <a:pt x="10878" y="5417"/>
                  </a:lnTo>
                  <a:lnTo>
                    <a:pt x="10878" y="4920"/>
                  </a:lnTo>
                  <a:lnTo>
                    <a:pt x="10788" y="4379"/>
                  </a:lnTo>
                  <a:lnTo>
                    <a:pt x="8621" y="4379"/>
                  </a:lnTo>
                  <a:lnTo>
                    <a:pt x="8621" y="4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3374963" y="1547456"/>
              <a:ext cx="243046" cy="231673"/>
            </a:xfrm>
            <a:custGeom>
              <a:avLst/>
              <a:gdLst/>
              <a:ahLst/>
              <a:cxnLst/>
              <a:rect l="l" t="t" r="r" b="b"/>
              <a:pathLst>
                <a:path w="9660" h="9208" extrusionOk="0">
                  <a:moveTo>
                    <a:pt x="948" y="0"/>
                  </a:moveTo>
                  <a:lnTo>
                    <a:pt x="8712" y="0"/>
                  </a:lnTo>
                  <a:lnTo>
                    <a:pt x="8712" y="0"/>
                  </a:lnTo>
                  <a:lnTo>
                    <a:pt x="8892" y="0"/>
                  </a:lnTo>
                  <a:lnTo>
                    <a:pt x="9073" y="45"/>
                  </a:lnTo>
                  <a:lnTo>
                    <a:pt x="9253" y="136"/>
                  </a:lnTo>
                  <a:lnTo>
                    <a:pt x="9389" y="271"/>
                  </a:lnTo>
                  <a:lnTo>
                    <a:pt x="9479" y="406"/>
                  </a:lnTo>
                  <a:lnTo>
                    <a:pt x="9569" y="587"/>
                  </a:lnTo>
                  <a:lnTo>
                    <a:pt x="9659" y="768"/>
                  </a:lnTo>
                  <a:lnTo>
                    <a:pt x="9659" y="948"/>
                  </a:lnTo>
                  <a:lnTo>
                    <a:pt x="9659" y="6139"/>
                  </a:lnTo>
                  <a:lnTo>
                    <a:pt x="9659" y="6139"/>
                  </a:lnTo>
                  <a:lnTo>
                    <a:pt x="9659" y="6319"/>
                  </a:lnTo>
                  <a:lnTo>
                    <a:pt x="9569" y="6500"/>
                  </a:lnTo>
                  <a:lnTo>
                    <a:pt x="9479" y="6635"/>
                  </a:lnTo>
                  <a:lnTo>
                    <a:pt x="9389" y="6816"/>
                  </a:lnTo>
                  <a:lnTo>
                    <a:pt x="9253" y="6906"/>
                  </a:lnTo>
                  <a:lnTo>
                    <a:pt x="9073" y="6996"/>
                  </a:lnTo>
                  <a:lnTo>
                    <a:pt x="8892" y="7041"/>
                  </a:lnTo>
                  <a:lnTo>
                    <a:pt x="8712" y="7086"/>
                  </a:lnTo>
                  <a:lnTo>
                    <a:pt x="4379" y="7086"/>
                  </a:lnTo>
                  <a:lnTo>
                    <a:pt x="4379" y="7086"/>
                  </a:lnTo>
                  <a:lnTo>
                    <a:pt x="4153" y="7132"/>
                  </a:lnTo>
                  <a:lnTo>
                    <a:pt x="3972" y="7267"/>
                  </a:lnTo>
                  <a:lnTo>
                    <a:pt x="2032" y="9163"/>
                  </a:lnTo>
                  <a:lnTo>
                    <a:pt x="2032" y="9163"/>
                  </a:lnTo>
                  <a:lnTo>
                    <a:pt x="1986" y="9208"/>
                  </a:lnTo>
                  <a:lnTo>
                    <a:pt x="1941" y="9208"/>
                  </a:lnTo>
                  <a:lnTo>
                    <a:pt x="1896" y="9163"/>
                  </a:lnTo>
                  <a:lnTo>
                    <a:pt x="1851" y="9072"/>
                  </a:lnTo>
                  <a:lnTo>
                    <a:pt x="1851" y="7312"/>
                  </a:lnTo>
                  <a:lnTo>
                    <a:pt x="1851" y="7312"/>
                  </a:lnTo>
                  <a:lnTo>
                    <a:pt x="1851" y="7222"/>
                  </a:lnTo>
                  <a:lnTo>
                    <a:pt x="1806" y="7132"/>
                  </a:lnTo>
                  <a:lnTo>
                    <a:pt x="1716" y="7086"/>
                  </a:lnTo>
                  <a:lnTo>
                    <a:pt x="1625" y="7086"/>
                  </a:lnTo>
                  <a:lnTo>
                    <a:pt x="948" y="7086"/>
                  </a:lnTo>
                  <a:lnTo>
                    <a:pt x="948" y="7086"/>
                  </a:lnTo>
                  <a:lnTo>
                    <a:pt x="768" y="7041"/>
                  </a:lnTo>
                  <a:lnTo>
                    <a:pt x="587" y="6996"/>
                  </a:lnTo>
                  <a:lnTo>
                    <a:pt x="452" y="6906"/>
                  </a:lnTo>
                  <a:lnTo>
                    <a:pt x="271" y="6816"/>
                  </a:lnTo>
                  <a:lnTo>
                    <a:pt x="181" y="6635"/>
                  </a:lnTo>
                  <a:lnTo>
                    <a:pt x="91" y="6500"/>
                  </a:lnTo>
                  <a:lnTo>
                    <a:pt x="46" y="6319"/>
                  </a:lnTo>
                  <a:lnTo>
                    <a:pt x="0" y="6139"/>
                  </a:lnTo>
                  <a:lnTo>
                    <a:pt x="0" y="948"/>
                  </a:lnTo>
                  <a:lnTo>
                    <a:pt x="0" y="948"/>
                  </a:lnTo>
                  <a:lnTo>
                    <a:pt x="46" y="768"/>
                  </a:lnTo>
                  <a:lnTo>
                    <a:pt x="91" y="587"/>
                  </a:lnTo>
                  <a:lnTo>
                    <a:pt x="181" y="406"/>
                  </a:lnTo>
                  <a:lnTo>
                    <a:pt x="271" y="271"/>
                  </a:lnTo>
                  <a:lnTo>
                    <a:pt x="452" y="136"/>
                  </a:lnTo>
                  <a:lnTo>
                    <a:pt x="587" y="45"/>
                  </a:lnTo>
                  <a:lnTo>
                    <a:pt x="768" y="0"/>
                  </a:lnTo>
                  <a:lnTo>
                    <a:pt x="948" y="0"/>
                  </a:lnTo>
                  <a:lnTo>
                    <a:pt x="9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3376095" y="1547456"/>
              <a:ext cx="241913" cy="230541"/>
            </a:xfrm>
            <a:custGeom>
              <a:avLst/>
              <a:gdLst/>
              <a:ahLst/>
              <a:cxnLst/>
              <a:rect l="l" t="t" r="r" b="b"/>
              <a:pathLst>
                <a:path w="9615" h="9163" extrusionOk="0">
                  <a:moveTo>
                    <a:pt x="8892" y="0"/>
                  </a:moveTo>
                  <a:lnTo>
                    <a:pt x="8892" y="0"/>
                  </a:lnTo>
                  <a:lnTo>
                    <a:pt x="9028" y="91"/>
                  </a:lnTo>
                  <a:lnTo>
                    <a:pt x="9163" y="181"/>
                  </a:lnTo>
                  <a:lnTo>
                    <a:pt x="9389" y="497"/>
                  </a:lnTo>
                  <a:lnTo>
                    <a:pt x="9569" y="813"/>
                  </a:lnTo>
                  <a:lnTo>
                    <a:pt x="9614" y="948"/>
                  </a:lnTo>
                  <a:lnTo>
                    <a:pt x="9614" y="6093"/>
                  </a:lnTo>
                  <a:lnTo>
                    <a:pt x="9614" y="6093"/>
                  </a:lnTo>
                  <a:lnTo>
                    <a:pt x="9524" y="6274"/>
                  </a:lnTo>
                  <a:lnTo>
                    <a:pt x="9344" y="6590"/>
                  </a:lnTo>
                  <a:lnTo>
                    <a:pt x="9208" y="6770"/>
                  </a:lnTo>
                  <a:lnTo>
                    <a:pt x="9028" y="6906"/>
                  </a:lnTo>
                  <a:lnTo>
                    <a:pt x="8847" y="6996"/>
                  </a:lnTo>
                  <a:lnTo>
                    <a:pt x="8667" y="7041"/>
                  </a:lnTo>
                  <a:lnTo>
                    <a:pt x="4288" y="7041"/>
                  </a:lnTo>
                  <a:lnTo>
                    <a:pt x="4288" y="7041"/>
                  </a:lnTo>
                  <a:lnTo>
                    <a:pt x="4108" y="7086"/>
                  </a:lnTo>
                  <a:lnTo>
                    <a:pt x="3882" y="7222"/>
                  </a:lnTo>
                  <a:lnTo>
                    <a:pt x="1987" y="9118"/>
                  </a:lnTo>
                  <a:lnTo>
                    <a:pt x="1987" y="9118"/>
                  </a:lnTo>
                  <a:lnTo>
                    <a:pt x="1941" y="9163"/>
                  </a:lnTo>
                  <a:lnTo>
                    <a:pt x="1851" y="9163"/>
                  </a:lnTo>
                  <a:lnTo>
                    <a:pt x="1851" y="9118"/>
                  </a:lnTo>
                  <a:lnTo>
                    <a:pt x="1806" y="9072"/>
                  </a:lnTo>
                  <a:lnTo>
                    <a:pt x="1806" y="7312"/>
                  </a:lnTo>
                  <a:lnTo>
                    <a:pt x="1806" y="7312"/>
                  </a:lnTo>
                  <a:lnTo>
                    <a:pt x="1761" y="7177"/>
                  </a:lnTo>
                  <a:lnTo>
                    <a:pt x="1716" y="7132"/>
                  </a:lnTo>
                  <a:lnTo>
                    <a:pt x="1580" y="7086"/>
                  </a:lnTo>
                  <a:lnTo>
                    <a:pt x="903" y="7086"/>
                  </a:lnTo>
                  <a:lnTo>
                    <a:pt x="903" y="7086"/>
                  </a:lnTo>
                  <a:lnTo>
                    <a:pt x="768" y="6996"/>
                  </a:lnTo>
                  <a:lnTo>
                    <a:pt x="497" y="6861"/>
                  </a:lnTo>
                  <a:lnTo>
                    <a:pt x="181" y="6590"/>
                  </a:lnTo>
                  <a:lnTo>
                    <a:pt x="46" y="6455"/>
                  </a:lnTo>
                  <a:lnTo>
                    <a:pt x="1" y="6319"/>
                  </a:lnTo>
                  <a:lnTo>
                    <a:pt x="7944" y="6319"/>
                  </a:lnTo>
                  <a:lnTo>
                    <a:pt x="7944" y="6319"/>
                  </a:lnTo>
                  <a:lnTo>
                    <a:pt x="8125" y="6274"/>
                  </a:lnTo>
                  <a:lnTo>
                    <a:pt x="8305" y="6229"/>
                  </a:lnTo>
                  <a:lnTo>
                    <a:pt x="8486" y="6139"/>
                  </a:lnTo>
                  <a:lnTo>
                    <a:pt x="8621" y="6048"/>
                  </a:lnTo>
                  <a:lnTo>
                    <a:pt x="8712" y="5913"/>
                  </a:lnTo>
                  <a:lnTo>
                    <a:pt x="8802" y="5732"/>
                  </a:lnTo>
                  <a:lnTo>
                    <a:pt x="8847" y="5597"/>
                  </a:lnTo>
                  <a:lnTo>
                    <a:pt x="8892" y="5416"/>
                  </a:lnTo>
                  <a:lnTo>
                    <a:pt x="8892" y="0"/>
                  </a:lnTo>
                  <a:lnTo>
                    <a:pt x="889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3427194" y="1576968"/>
              <a:ext cx="138581" cy="116994"/>
            </a:xfrm>
            <a:custGeom>
              <a:avLst/>
              <a:gdLst/>
              <a:ahLst/>
              <a:cxnLst/>
              <a:rect l="l" t="t" r="r" b="b"/>
              <a:pathLst>
                <a:path w="5508" h="4650" extrusionOk="0">
                  <a:moveTo>
                    <a:pt x="2528" y="4605"/>
                  </a:moveTo>
                  <a:lnTo>
                    <a:pt x="2528" y="4605"/>
                  </a:lnTo>
                  <a:lnTo>
                    <a:pt x="1851" y="4243"/>
                  </a:lnTo>
                  <a:lnTo>
                    <a:pt x="1445" y="3973"/>
                  </a:lnTo>
                  <a:lnTo>
                    <a:pt x="994" y="3612"/>
                  </a:lnTo>
                  <a:lnTo>
                    <a:pt x="633" y="3205"/>
                  </a:lnTo>
                  <a:lnTo>
                    <a:pt x="452" y="2935"/>
                  </a:lnTo>
                  <a:lnTo>
                    <a:pt x="317" y="2709"/>
                  </a:lnTo>
                  <a:lnTo>
                    <a:pt x="181" y="2438"/>
                  </a:lnTo>
                  <a:lnTo>
                    <a:pt x="91" y="2167"/>
                  </a:lnTo>
                  <a:lnTo>
                    <a:pt x="46" y="1896"/>
                  </a:lnTo>
                  <a:lnTo>
                    <a:pt x="1" y="1580"/>
                  </a:lnTo>
                  <a:lnTo>
                    <a:pt x="1" y="1580"/>
                  </a:lnTo>
                  <a:lnTo>
                    <a:pt x="46" y="1265"/>
                  </a:lnTo>
                  <a:lnTo>
                    <a:pt x="136" y="949"/>
                  </a:lnTo>
                  <a:lnTo>
                    <a:pt x="226" y="723"/>
                  </a:lnTo>
                  <a:lnTo>
                    <a:pt x="362" y="497"/>
                  </a:lnTo>
                  <a:lnTo>
                    <a:pt x="542" y="362"/>
                  </a:lnTo>
                  <a:lnTo>
                    <a:pt x="723" y="226"/>
                  </a:lnTo>
                  <a:lnTo>
                    <a:pt x="948" y="91"/>
                  </a:lnTo>
                  <a:lnTo>
                    <a:pt x="1129" y="46"/>
                  </a:lnTo>
                  <a:lnTo>
                    <a:pt x="1355" y="1"/>
                  </a:lnTo>
                  <a:lnTo>
                    <a:pt x="1580" y="1"/>
                  </a:lnTo>
                  <a:lnTo>
                    <a:pt x="1987" y="46"/>
                  </a:lnTo>
                  <a:lnTo>
                    <a:pt x="2212" y="91"/>
                  </a:lnTo>
                  <a:lnTo>
                    <a:pt x="2393" y="181"/>
                  </a:lnTo>
                  <a:lnTo>
                    <a:pt x="2528" y="317"/>
                  </a:lnTo>
                  <a:lnTo>
                    <a:pt x="2664" y="452"/>
                  </a:lnTo>
                  <a:lnTo>
                    <a:pt x="2664" y="452"/>
                  </a:lnTo>
                  <a:lnTo>
                    <a:pt x="2709" y="497"/>
                  </a:lnTo>
                  <a:lnTo>
                    <a:pt x="2754" y="497"/>
                  </a:lnTo>
                  <a:lnTo>
                    <a:pt x="2844" y="497"/>
                  </a:lnTo>
                  <a:lnTo>
                    <a:pt x="2889" y="452"/>
                  </a:lnTo>
                  <a:lnTo>
                    <a:pt x="2889" y="452"/>
                  </a:lnTo>
                  <a:lnTo>
                    <a:pt x="3025" y="317"/>
                  </a:lnTo>
                  <a:lnTo>
                    <a:pt x="3160" y="181"/>
                  </a:lnTo>
                  <a:lnTo>
                    <a:pt x="3341" y="91"/>
                  </a:lnTo>
                  <a:lnTo>
                    <a:pt x="3521" y="46"/>
                  </a:lnTo>
                  <a:lnTo>
                    <a:pt x="3927" y="1"/>
                  </a:lnTo>
                  <a:lnTo>
                    <a:pt x="4153" y="1"/>
                  </a:lnTo>
                  <a:lnTo>
                    <a:pt x="4379" y="46"/>
                  </a:lnTo>
                  <a:lnTo>
                    <a:pt x="4604" y="91"/>
                  </a:lnTo>
                  <a:lnTo>
                    <a:pt x="4785" y="226"/>
                  </a:lnTo>
                  <a:lnTo>
                    <a:pt x="4966" y="362"/>
                  </a:lnTo>
                  <a:lnTo>
                    <a:pt x="5146" y="497"/>
                  </a:lnTo>
                  <a:lnTo>
                    <a:pt x="5281" y="723"/>
                  </a:lnTo>
                  <a:lnTo>
                    <a:pt x="5417" y="949"/>
                  </a:lnTo>
                  <a:lnTo>
                    <a:pt x="5462" y="1265"/>
                  </a:lnTo>
                  <a:lnTo>
                    <a:pt x="5507" y="1580"/>
                  </a:lnTo>
                  <a:lnTo>
                    <a:pt x="5507" y="1580"/>
                  </a:lnTo>
                  <a:lnTo>
                    <a:pt x="5507" y="1896"/>
                  </a:lnTo>
                  <a:lnTo>
                    <a:pt x="5462" y="2167"/>
                  </a:lnTo>
                  <a:lnTo>
                    <a:pt x="5372" y="2438"/>
                  </a:lnTo>
                  <a:lnTo>
                    <a:pt x="5236" y="2709"/>
                  </a:lnTo>
                  <a:lnTo>
                    <a:pt x="5101" y="2935"/>
                  </a:lnTo>
                  <a:lnTo>
                    <a:pt x="4920" y="3205"/>
                  </a:lnTo>
                  <a:lnTo>
                    <a:pt x="4514" y="3612"/>
                  </a:lnTo>
                  <a:lnTo>
                    <a:pt x="4108" y="3973"/>
                  </a:lnTo>
                  <a:lnTo>
                    <a:pt x="3657" y="4243"/>
                  </a:lnTo>
                  <a:lnTo>
                    <a:pt x="2980" y="4605"/>
                  </a:lnTo>
                  <a:lnTo>
                    <a:pt x="2980" y="4605"/>
                  </a:lnTo>
                  <a:lnTo>
                    <a:pt x="2754" y="4650"/>
                  </a:lnTo>
                  <a:lnTo>
                    <a:pt x="2528" y="4605"/>
                  </a:lnTo>
                  <a:lnTo>
                    <a:pt x="2528" y="46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3440831" y="1579258"/>
              <a:ext cx="124945" cy="114704"/>
            </a:xfrm>
            <a:custGeom>
              <a:avLst/>
              <a:gdLst/>
              <a:ahLst/>
              <a:cxnLst/>
              <a:rect l="l" t="t" r="r" b="b"/>
              <a:pathLst>
                <a:path w="4966" h="4559" extrusionOk="0">
                  <a:moveTo>
                    <a:pt x="1986" y="4514"/>
                  </a:moveTo>
                  <a:lnTo>
                    <a:pt x="1986" y="4514"/>
                  </a:lnTo>
                  <a:lnTo>
                    <a:pt x="1580" y="4333"/>
                  </a:lnTo>
                  <a:lnTo>
                    <a:pt x="1084" y="3972"/>
                  </a:lnTo>
                  <a:lnTo>
                    <a:pt x="497" y="3566"/>
                  </a:lnTo>
                  <a:lnTo>
                    <a:pt x="226" y="3295"/>
                  </a:lnTo>
                  <a:lnTo>
                    <a:pt x="0" y="2979"/>
                  </a:lnTo>
                  <a:lnTo>
                    <a:pt x="0" y="2979"/>
                  </a:lnTo>
                  <a:lnTo>
                    <a:pt x="361" y="3250"/>
                  </a:lnTo>
                  <a:lnTo>
                    <a:pt x="722" y="3475"/>
                  </a:lnTo>
                  <a:lnTo>
                    <a:pt x="1264" y="3791"/>
                  </a:lnTo>
                  <a:lnTo>
                    <a:pt x="1264" y="3791"/>
                  </a:lnTo>
                  <a:lnTo>
                    <a:pt x="1490" y="3836"/>
                  </a:lnTo>
                  <a:lnTo>
                    <a:pt x="1670" y="3791"/>
                  </a:lnTo>
                  <a:lnTo>
                    <a:pt x="1670" y="3791"/>
                  </a:lnTo>
                  <a:lnTo>
                    <a:pt x="2392" y="3385"/>
                  </a:lnTo>
                  <a:lnTo>
                    <a:pt x="2799" y="3114"/>
                  </a:lnTo>
                  <a:lnTo>
                    <a:pt x="3205" y="2753"/>
                  </a:lnTo>
                  <a:lnTo>
                    <a:pt x="3611" y="2347"/>
                  </a:lnTo>
                  <a:lnTo>
                    <a:pt x="3792" y="2121"/>
                  </a:lnTo>
                  <a:lnTo>
                    <a:pt x="3927" y="1851"/>
                  </a:lnTo>
                  <a:lnTo>
                    <a:pt x="4062" y="1625"/>
                  </a:lnTo>
                  <a:lnTo>
                    <a:pt x="4153" y="1309"/>
                  </a:lnTo>
                  <a:lnTo>
                    <a:pt x="4198" y="1038"/>
                  </a:lnTo>
                  <a:lnTo>
                    <a:pt x="4198" y="722"/>
                  </a:lnTo>
                  <a:lnTo>
                    <a:pt x="4198" y="722"/>
                  </a:lnTo>
                  <a:lnTo>
                    <a:pt x="4153" y="361"/>
                  </a:lnTo>
                  <a:lnTo>
                    <a:pt x="4062" y="0"/>
                  </a:lnTo>
                  <a:lnTo>
                    <a:pt x="4062" y="0"/>
                  </a:lnTo>
                  <a:lnTo>
                    <a:pt x="4243" y="90"/>
                  </a:lnTo>
                  <a:lnTo>
                    <a:pt x="4424" y="226"/>
                  </a:lnTo>
                  <a:lnTo>
                    <a:pt x="4559" y="361"/>
                  </a:lnTo>
                  <a:lnTo>
                    <a:pt x="4694" y="542"/>
                  </a:lnTo>
                  <a:lnTo>
                    <a:pt x="4785" y="722"/>
                  </a:lnTo>
                  <a:lnTo>
                    <a:pt x="4875" y="948"/>
                  </a:lnTo>
                  <a:lnTo>
                    <a:pt x="4920" y="1174"/>
                  </a:lnTo>
                  <a:lnTo>
                    <a:pt x="4965" y="1489"/>
                  </a:lnTo>
                  <a:lnTo>
                    <a:pt x="4965" y="1489"/>
                  </a:lnTo>
                  <a:lnTo>
                    <a:pt x="4965" y="1805"/>
                  </a:lnTo>
                  <a:lnTo>
                    <a:pt x="4920" y="2076"/>
                  </a:lnTo>
                  <a:lnTo>
                    <a:pt x="4830" y="2347"/>
                  </a:lnTo>
                  <a:lnTo>
                    <a:pt x="4694" y="2618"/>
                  </a:lnTo>
                  <a:lnTo>
                    <a:pt x="4559" y="2844"/>
                  </a:lnTo>
                  <a:lnTo>
                    <a:pt x="4378" y="3114"/>
                  </a:lnTo>
                  <a:lnTo>
                    <a:pt x="3972" y="3521"/>
                  </a:lnTo>
                  <a:lnTo>
                    <a:pt x="3566" y="3882"/>
                  </a:lnTo>
                  <a:lnTo>
                    <a:pt x="3115" y="4152"/>
                  </a:lnTo>
                  <a:lnTo>
                    <a:pt x="2438" y="4514"/>
                  </a:lnTo>
                  <a:lnTo>
                    <a:pt x="2438" y="4514"/>
                  </a:lnTo>
                  <a:lnTo>
                    <a:pt x="2212" y="4559"/>
                  </a:lnTo>
                  <a:lnTo>
                    <a:pt x="1986" y="4514"/>
                  </a:lnTo>
                  <a:lnTo>
                    <a:pt x="1986" y="451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3510095" y="1770017"/>
              <a:ext cx="29563" cy="60208"/>
            </a:xfrm>
            <a:custGeom>
              <a:avLst/>
              <a:gdLst/>
              <a:ahLst/>
              <a:cxnLst/>
              <a:rect l="l" t="t" r="r" b="b"/>
              <a:pathLst>
                <a:path w="1175" h="2393" extrusionOk="0">
                  <a:moveTo>
                    <a:pt x="407" y="317"/>
                  </a:moveTo>
                  <a:lnTo>
                    <a:pt x="407" y="317"/>
                  </a:lnTo>
                  <a:lnTo>
                    <a:pt x="362" y="858"/>
                  </a:lnTo>
                  <a:lnTo>
                    <a:pt x="271" y="1400"/>
                  </a:lnTo>
                  <a:lnTo>
                    <a:pt x="181" y="1896"/>
                  </a:lnTo>
                  <a:lnTo>
                    <a:pt x="1" y="2393"/>
                  </a:lnTo>
                  <a:lnTo>
                    <a:pt x="993" y="2393"/>
                  </a:lnTo>
                  <a:lnTo>
                    <a:pt x="993" y="2393"/>
                  </a:lnTo>
                  <a:lnTo>
                    <a:pt x="1129" y="1761"/>
                  </a:lnTo>
                  <a:lnTo>
                    <a:pt x="1174" y="1039"/>
                  </a:lnTo>
                  <a:lnTo>
                    <a:pt x="1174" y="1039"/>
                  </a:lnTo>
                  <a:lnTo>
                    <a:pt x="1129" y="542"/>
                  </a:lnTo>
                  <a:lnTo>
                    <a:pt x="1039" y="1"/>
                  </a:lnTo>
                  <a:lnTo>
                    <a:pt x="407" y="1"/>
                  </a:lnTo>
                  <a:lnTo>
                    <a:pt x="407" y="1"/>
                  </a:lnTo>
                  <a:lnTo>
                    <a:pt x="407" y="317"/>
                  </a:lnTo>
                  <a:lnTo>
                    <a:pt x="407" y="31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3259129" y="1540638"/>
              <a:ext cx="365701" cy="399742"/>
            </a:xfrm>
            <a:custGeom>
              <a:avLst/>
              <a:gdLst/>
              <a:ahLst/>
              <a:cxnLst/>
              <a:rect l="l" t="t" r="r" b="b"/>
              <a:pathLst>
                <a:path w="14535" h="15888" extrusionOk="0">
                  <a:moveTo>
                    <a:pt x="4424" y="5146"/>
                  </a:moveTo>
                  <a:lnTo>
                    <a:pt x="4424" y="6094"/>
                  </a:lnTo>
                  <a:lnTo>
                    <a:pt x="4018" y="5778"/>
                  </a:lnTo>
                  <a:lnTo>
                    <a:pt x="3702" y="5371"/>
                  </a:lnTo>
                  <a:lnTo>
                    <a:pt x="4018" y="5236"/>
                  </a:lnTo>
                  <a:lnTo>
                    <a:pt x="4424" y="5146"/>
                  </a:lnTo>
                  <a:close/>
                  <a:moveTo>
                    <a:pt x="7944" y="1219"/>
                  </a:moveTo>
                  <a:lnTo>
                    <a:pt x="7764" y="1264"/>
                  </a:lnTo>
                  <a:lnTo>
                    <a:pt x="7538" y="1309"/>
                  </a:lnTo>
                  <a:lnTo>
                    <a:pt x="7313" y="1445"/>
                  </a:lnTo>
                  <a:lnTo>
                    <a:pt x="7132" y="1535"/>
                  </a:lnTo>
                  <a:lnTo>
                    <a:pt x="6861" y="1806"/>
                  </a:lnTo>
                  <a:lnTo>
                    <a:pt x="6681" y="2122"/>
                  </a:lnTo>
                  <a:lnTo>
                    <a:pt x="6545" y="2528"/>
                  </a:lnTo>
                  <a:lnTo>
                    <a:pt x="6455" y="3024"/>
                  </a:lnTo>
                  <a:lnTo>
                    <a:pt x="6500" y="3386"/>
                  </a:lnTo>
                  <a:lnTo>
                    <a:pt x="6590" y="3792"/>
                  </a:lnTo>
                  <a:lnTo>
                    <a:pt x="6726" y="4108"/>
                  </a:lnTo>
                  <a:lnTo>
                    <a:pt x="6906" y="4469"/>
                  </a:lnTo>
                  <a:lnTo>
                    <a:pt x="7087" y="4740"/>
                  </a:lnTo>
                  <a:lnTo>
                    <a:pt x="7358" y="5010"/>
                  </a:lnTo>
                  <a:lnTo>
                    <a:pt x="7628" y="5281"/>
                  </a:lnTo>
                  <a:lnTo>
                    <a:pt x="7899" y="5507"/>
                  </a:lnTo>
                  <a:lnTo>
                    <a:pt x="8396" y="5868"/>
                  </a:lnTo>
                  <a:lnTo>
                    <a:pt x="8892" y="6139"/>
                  </a:lnTo>
                  <a:lnTo>
                    <a:pt x="9344" y="6364"/>
                  </a:lnTo>
                  <a:lnTo>
                    <a:pt x="9524" y="6364"/>
                  </a:lnTo>
                  <a:lnTo>
                    <a:pt x="10021" y="6139"/>
                  </a:lnTo>
                  <a:lnTo>
                    <a:pt x="10472" y="5868"/>
                  </a:lnTo>
                  <a:lnTo>
                    <a:pt x="11014" y="5507"/>
                  </a:lnTo>
                  <a:lnTo>
                    <a:pt x="11104" y="5417"/>
                  </a:lnTo>
                  <a:lnTo>
                    <a:pt x="11104" y="5326"/>
                  </a:lnTo>
                  <a:lnTo>
                    <a:pt x="11104" y="5236"/>
                  </a:lnTo>
                  <a:lnTo>
                    <a:pt x="11059" y="5146"/>
                  </a:lnTo>
                  <a:lnTo>
                    <a:pt x="11014" y="5101"/>
                  </a:lnTo>
                  <a:lnTo>
                    <a:pt x="10923" y="5056"/>
                  </a:lnTo>
                  <a:lnTo>
                    <a:pt x="10833" y="5101"/>
                  </a:lnTo>
                  <a:lnTo>
                    <a:pt x="10743" y="5101"/>
                  </a:lnTo>
                  <a:lnTo>
                    <a:pt x="10337" y="5417"/>
                  </a:lnTo>
                  <a:lnTo>
                    <a:pt x="9976" y="5642"/>
                  </a:lnTo>
                  <a:lnTo>
                    <a:pt x="9434" y="5913"/>
                  </a:lnTo>
                  <a:lnTo>
                    <a:pt x="8847" y="5597"/>
                  </a:lnTo>
                  <a:lnTo>
                    <a:pt x="8441" y="5326"/>
                  </a:lnTo>
                  <a:lnTo>
                    <a:pt x="7990" y="5010"/>
                  </a:lnTo>
                  <a:lnTo>
                    <a:pt x="7583" y="4604"/>
                  </a:lnTo>
                  <a:lnTo>
                    <a:pt x="7403" y="4379"/>
                  </a:lnTo>
                  <a:lnTo>
                    <a:pt x="7222" y="4153"/>
                  </a:lnTo>
                  <a:lnTo>
                    <a:pt x="7087" y="3882"/>
                  </a:lnTo>
                  <a:lnTo>
                    <a:pt x="6997" y="3611"/>
                  </a:lnTo>
                  <a:lnTo>
                    <a:pt x="6951" y="3340"/>
                  </a:lnTo>
                  <a:lnTo>
                    <a:pt x="6951" y="3024"/>
                  </a:lnTo>
                  <a:lnTo>
                    <a:pt x="6997" y="2663"/>
                  </a:lnTo>
                  <a:lnTo>
                    <a:pt x="7087" y="2347"/>
                  </a:lnTo>
                  <a:lnTo>
                    <a:pt x="7222" y="2122"/>
                  </a:lnTo>
                  <a:lnTo>
                    <a:pt x="7448" y="1941"/>
                  </a:lnTo>
                  <a:lnTo>
                    <a:pt x="7719" y="1761"/>
                  </a:lnTo>
                  <a:lnTo>
                    <a:pt x="8035" y="1670"/>
                  </a:lnTo>
                  <a:lnTo>
                    <a:pt x="8351" y="1670"/>
                  </a:lnTo>
                  <a:lnTo>
                    <a:pt x="8667" y="1716"/>
                  </a:lnTo>
                  <a:lnTo>
                    <a:pt x="8847" y="1806"/>
                  </a:lnTo>
                  <a:lnTo>
                    <a:pt x="9028" y="1896"/>
                  </a:lnTo>
                  <a:lnTo>
                    <a:pt x="9163" y="2032"/>
                  </a:lnTo>
                  <a:lnTo>
                    <a:pt x="9208" y="2167"/>
                  </a:lnTo>
                  <a:lnTo>
                    <a:pt x="9253" y="2257"/>
                  </a:lnTo>
                  <a:lnTo>
                    <a:pt x="9344" y="2302"/>
                  </a:lnTo>
                  <a:lnTo>
                    <a:pt x="9524" y="2302"/>
                  </a:lnTo>
                  <a:lnTo>
                    <a:pt x="9614" y="2257"/>
                  </a:lnTo>
                  <a:lnTo>
                    <a:pt x="9660" y="2167"/>
                  </a:lnTo>
                  <a:lnTo>
                    <a:pt x="9750" y="2032"/>
                  </a:lnTo>
                  <a:lnTo>
                    <a:pt x="9885" y="1896"/>
                  </a:lnTo>
                  <a:lnTo>
                    <a:pt x="10021" y="1806"/>
                  </a:lnTo>
                  <a:lnTo>
                    <a:pt x="10201" y="1716"/>
                  </a:lnTo>
                  <a:lnTo>
                    <a:pt x="10517" y="1670"/>
                  </a:lnTo>
                  <a:lnTo>
                    <a:pt x="10878" y="1670"/>
                  </a:lnTo>
                  <a:lnTo>
                    <a:pt x="11194" y="1761"/>
                  </a:lnTo>
                  <a:lnTo>
                    <a:pt x="11465" y="1941"/>
                  </a:lnTo>
                  <a:lnTo>
                    <a:pt x="11646" y="2122"/>
                  </a:lnTo>
                  <a:lnTo>
                    <a:pt x="11826" y="2347"/>
                  </a:lnTo>
                  <a:lnTo>
                    <a:pt x="11916" y="2663"/>
                  </a:lnTo>
                  <a:lnTo>
                    <a:pt x="11961" y="3024"/>
                  </a:lnTo>
                  <a:lnTo>
                    <a:pt x="11916" y="3431"/>
                  </a:lnTo>
                  <a:lnTo>
                    <a:pt x="11826" y="3792"/>
                  </a:lnTo>
                  <a:lnTo>
                    <a:pt x="11691" y="4108"/>
                  </a:lnTo>
                  <a:lnTo>
                    <a:pt x="11465" y="4424"/>
                  </a:lnTo>
                  <a:lnTo>
                    <a:pt x="11420" y="4514"/>
                  </a:lnTo>
                  <a:lnTo>
                    <a:pt x="11420" y="4604"/>
                  </a:lnTo>
                  <a:lnTo>
                    <a:pt x="11420" y="4694"/>
                  </a:lnTo>
                  <a:lnTo>
                    <a:pt x="11510" y="4740"/>
                  </a:lnTo>
                  <a:lnTo>
                    <a:pt x="11555" y="4785"/>
                  </a:lnTo>
                  <a:lnTo>
                    <a:pt x="11736" y="4785"/>
                  </a:lnTo>
                  <a:lnTo>
                    <a:pt x="11826" y="4694"/>
                  </a:lnTo>
                  <a:lnTo>
                    <a:pt x="12052" y="4333"/>
                  </a:lnTo>
                  <a:lnTo>
                    <a:pt x="12277" y="3927"/>
                  </a:lnTo>
                  <a:lnTo>
                    <a:pt x="12368" y="3476"/>
                  </a:lnTo>
                  <a:lnTo>
                    <a:pt x="12413" y="3024"/>
                  </a:lnTo>
                  <a:lnTo>
                    <a:pt x="12368" y="2528"/>
                  </a:lnTo>
                  <a:lnTo>
                    <a:pt x="12232" y="2122"/>
                  </a:lnTo>
                  <a:lnTo>
                    <a:pt x="12007" y="1806"/>
                  </a:lnTo>
                  <a:lnTo>
                    <a:pt x="11736" y="1535"/>
                  </a:lnTo>
                  <a:lnTo>
                    <a:pt x="11555" y="1445"/>
                  </a:lnTo>
                  <a:lnTo>
                    <a:pt x="11330" y="1309"/>
                  </a:lnTo>
                  <a:lnTo>
                    <a:pt x="11149" y="1264"/>
                  </a:lnTo>
                  <a:lnTo>
                    <a:pt x="10923" y="1219"/>
                  </a:lnTo>
                  <a:lnTo>
                    <a:pt x="10517" y="1219"/>
                  </a:lnTo>
                  <a:lnTo>
                    <a:pt x="10111" y="1264"/>
                  </a:lnTo>
                  <a:lnTo>
                    <a:pt x="9750" y="1445"/>
                  </a:lnTo>
                  <a:lnTo>
                    <a:pt x="9434" y="1670"/>
                  </a:lnTo>
                  <a:lnTo>
                    <a:pt x="9163" y="1445"/>
                  </a:lnTo>
                  <a:lnTo>
                    <a:pt x="8802" y="1264"/>
                  </a:lnTo>
                  <a:lnTo>
                    <a:pt x="8396" y="1219"/>
                  </a:lnTo>
                  <a:close/>
                  <a:moveTo>
                    <a:pt x="13451" y="497"/>
                  </a:moveTo>
                  <a:lnTo>
                    <a:pt x="13586" y="542"/>
                  </a:lnTo>
                  <a:lnTo>
                    <a:pt x="13812" y="677"/>
                  </a:lnTo>
                  <a:lnTo>
                    <a:pt x="13947" y="903"/>
                  </a:lnTo>
                  <a:lnTo>
                    <a:pt x="13993" y="1039"/>
                  </a:lnTo>
                  <a:lnTo>
                    <a:pt x="14038" y="1174"/>
                  </a:lnTo>
                  <a:lnTo>
                    <a:pt x="14038" y="6364"/>
                  </a:lnTo>
                  <a:lnTo>
                    <a:pt x="13993" y="6545"/>
                  </a:lnTo>
                  <a:lnTo>
                    <a:pt x="13947" y="6680"/>
                  </a:lnTo>
                  <a:lnTo>
                    <a:pt x="13812" y="6906"/>
                  </a:lnTo>
                  <a:lnTo>
                    <a:pt x="13586" y="7041"/>
                  </a:lnTo>
                  <a:lnTo>
                    <a:pt x="13451" y="7087"/>
                  </a:lnTo>
                  <a:lnTo>
                    <a:pt x="8712" y="7087"/>
                  </a:lnTo>
                  <a:lnTo>
                    <a:pt x="8621" y="7132"/>
                  </a:lnTo>
                  <a:lnTo>
                    <a:pt x="8531" y="7177"/>
                  </a:lnTo>
                  <a:lnTo>
                    <a:pt x="6681" y="9027"/>
                  </a:lnTo>
                  <a:lnTo>
                    <a:pt x="6681" y="7312"/>
                  </a:lnTo>
                  <a:lnTo>
                    <a:pt x="6681" y="7222"/>
                  </a:lnTo>
                  <a:lnTo>
                    <a:pt x="6636" y="7177"/>
                  </a:lnTo>
                  <a:lnTo>
                    <a:pt x="6545" y="7132"/>
                  </a:lnTo>
                  <a:lnTo>
                    <a:pt x="6455" y="7087"/>
                  </a:lnTo>
                  <a:lnTo>
                    <a:pt x="5417" y="7087"/>
                  </a:lnTo>
                  <a:lnTo>
                    <a:pt x="5281" y="7041"/>
                  </a:lnTo>
                  <a:lnTo>
                    <a:pt x="5056" y="6906"/>
                  </a:lnTo>
                  <a:lnTo>
                    <a:pt x="4875" y="6680"/>
                  </a:lnTo>
                  <a:lnTo>
                    <a:pt x="4830" y="6545"/>
                  </a:lnTo>
                  <a:lnTo>
                    <a:pt x="4830" y="6364"/>
                  </a:lnTo>
                  <a:lnTo>
                    <a:pt x="4830" y="1174"/>
                  </a:lnTo>
                  <a:lnTo>
                    <a:pt x="4830" y="1039"/>
                  </a:lnTo>
                  <a:lnTo>
                    <a:pt x="4875" y="903"/>
                  </a:lnTo>
                  <a:lnTo>
                    <a:pt x="5056" y="677"/>
                  </a:lnTo>
                  <a:lnTo>
                    <a:pt x="5281" y="542"/>
                  </a:lnTo>
                  <a:lnTo>
                    <a:pt x="5417" y="497"/>
                  </a:lnTo>
                  <a:close/>
                  <a:moveTo>
                    <a:pt x="3250" y="5597"/>
                  </a:moveTo>
                  <a:lnTo>
                    <a:pt x="3476" y="5868"/>
                  </a:lnTo>
                  <a:lnTo>
                    <a:pt x="3702" y="6139"/>
                  </a:lnTo>
                  <a:lnTo>
                    <a:pt x="4063" y="6410"/>
                  </a:lnTo>
                  <a:lnTo>
                    <a:pt x="4424" y="6680"/>
                  </a:lnTo>
                  <a:lnTo>
                    <a:pt x="4559" y="6951"/>
                  </a:lnTo>
                  <a:lnTo>
                    <a:pt x="4740" y="7222"/>
                  </a:lnTo>
                  <a:lnTo>
                    <a:pt x="4920" y="7357"/>
                  </a:lnTo>
                  <a:lnTo>
                    <a:pt x="5101" y="7493"/>
                  </a:lnTo>
                  <a:lnTo>
                    <a:pt x="5327" y="7538"/>
                  </a:lnTo>
                  <a:lnTo>
                    <a:pt x="5552" y="7583"/>
                  </a:lnTo>
                  <a:lnTo>
                    <a:pt x="6229" y="7583"/>
                  </a:lnTo>
                  <a:lnTo>
                    <a:pt x="6229" y="9569"/>
                  </a:lnTo>
                  <a:lnTo>
                    <a:pt x="6229" y="9659"/>
                  </a:lnTo>
                  <a:lnTo>
                    <a:pt x="6274" y="9704"/>
                  </a:lnTo>
                  <a:lnTo>
                    <a:pt x="6365" y="9795"/>
                  </a:lnTo>
                  <a:lnTo>
                    <a:pt x="6455" y="9795"/>
                  </a:lnTo>
                  <a:lnTo>
                    <a:pt x="6545" y="9750"/>
                  </a:lnTo>
                  <a:lnTo>
                    <a:pt x="6636" y="9704"/>
                  </a:lnTo>
                  <a:lnTo>
                    <a:pt x="8802" y="7583"/>
                  </a:lnTo>
                  <a:lnTo>
                    <a:pt x="10201" y="7583"/>
                  </a:lnTo>
                  <a:lnTo>
                    <a:pt x="10472" y="8125"/>
                  </a:lnTo>
                  <a:lnTo>
                    <a:pt x="10698" y="8757"/>
                  </a:lnTo>
                  <a:lnTo>
                    <a:pt x="10743" y="8937"/>
                  </a:lnTo>
                  <a:lnTo>
                    <a:pt x="9976" y="8937"/>
                  </a:lnTo>
                  <a:lnTo>
                    <a:pt x="9885" y="8982"/>
                  </a:lnTo>
                  <a:lnTo>
                    <a:pt x="9840" y="9073"/>
                  </a:lnTo>
                  <a:lnTo>
                    <a:pt x="9840" y="9163"/>
                  </a:lnTo>
                  <a:lnTo>
                    <a:pt x="9840" y="9253"/>
                  </a:lnTo>
                  <a:lnTo>
                    <a:pt x="9930" y="9343"/>
                  </a:lnTo>
                  <a:lnTo>
                    <a:pt x="9976" y="9389"/>
                  </a:lnTo>
                  <a:lnTo>
                    <a:pt x="10833" y="9389"/>
                  </a:lnTo>
                  <a:lnTo>
                    <a:pt x="10878" y="9795"/>
                  </a:lnTo>
                  <a:lnTo>
                    <a:pt x="10878" y="10201"/>
                  </a:lnTo>
                  <a:lnTo>
                    <a:pt x="10878" y="10743"/>
                  </a:lnTo>
                  <a:lnTo>
                    <a:pt x="10788" y="11284"/>
                  </a:lnTo>
                  <a:lnTo>
                    <a:pt x="8667" y="11284"/>
                  </a:lnTo>
                  <a:lnTo>
                    <a:pt x="8486" y="11239"/>
                  </a:lnTo>
                  <a:lnTo>
                    <a:pt x="8306" y="11149"/>
                  </a:lnTo>
                  <a:lnTo>
                    <a:pt x="8170" y="11013"/>
                  </a:lnTo>
                  <a:lnTo>
                    <a:pt x="8080" y="10878"/>
                  </a:lnTo>
                  <a:lnTo>
                    <a:pt x="7990" y="10697"/>
                  </a:lnTo>
                  <a:lnTo>
                    <a:pt x="7899" y="10517"/>
                  </a:lnTo>
                  <a:lnTo>
                    <a:pt x="7899" y="10336"/>
                  </a:lnTo>
                  <a:lnTo>
                    <a:pt x="7899" y="10156"/>
                  </a:lnTo>
                  <a:lnTo>
                    <a:pt x="7990" y="9975"/>
                  </a:lnTo>
                  <a:lnTo>
                    <a:pt x="8080" y="9795"/>
                  </a:lnTo>
                  <a:lnTo>
                    <a:pt x="8170" y="9659"/>
                  </a:lnTo>
                  <a:lnTo>
                    <a:pt x="8306" y="9569"/>
                  </a:lnTo>
                  <a:lnTo>
                    <a:pt x="8486" y="9479"/>
                  </a:lnTo>
                  <a:lnTo>
                    <a:pt x="8667" y="9389"/>
                  </a:lnTo>
                  <a:lnTo>
                    <a:pt x="9118" y="9389"/>
                  </a:lnTo>
                  <a:lnTo>
                    <a:pt x="9163" y="9298"/>
                  </a:lnTo>
                  <a:lnTo>
                    <a:pt x="9208" y="9208"/>
                  </a:lnTo>
                  <a:lnTo>
                    <a:pt x="9253" y="9118"/>
                  </a:lnTo>
                  <a:lnTo>
                    <a:pt x="9208" y="9027"/>
                  </a:lnTo>
                  <a:lnTo>
                    <a:pt x="9163" y="8982"/>
                  </a:lnTo>
                  <a:lnTo>
                    <a:pt x="9073" y="8937"/>
                  </a:lnTo>
                  <a:lnTo>
                    <a:pt x="8576" y="8937"/>
                  </a:lnTo>
                  <a:lnTo>
                    <a:pt x="8306" y="9027"/>
                  </a:lnTo>
                  <a:lnTo>
                    <a:pt x="8080" y="9163"/>
                  </a:lnTo>
                  <a:lnTo>
                    <a:pt x="7854" y="9343"/>
                  </a:lnTo>
                  <a:lnTo>
                    <a:pt x="7674" y="9569"/>
                  </a:lnTo>
                  <a:lnTo>
                    <a:pt x="7538" y="9795"/>
                  </a:lnTo>
                  <a:lnTo>
                    <a:pt x="7448" y="10066"/>
                  </a:lnTo>
                  <a:lnTo>
                    <a:pt x="7448" y="10336"/>
                  </a:lnTo>
                  <a:lnTo>
                    <a:pt x="7448" y="10652"/>
                  </a:lnTo>
                  <a:lnTo>
                    <a:pt x="7538" y="10878"/>
                  </a:lnTo>
                  <a:lnTo>
                    <a:pt x="7674" y="11149"/>
                  </a:lnTo>
                  <a:lnTo>
                    <a:pt x="7854" y="11329"/>
                  </a:lnTo>
                  <a:lnTo>
                    <a:pt x="8080" y="11510"/>
                  </a:lnTo>
                  <a:lnTo>
                    <a:pt x="8306" y="11645"/>
                  </a:lnTo>
                  <a:lnTo>
                    <a:pt x="8576" y="11736"/>
                  </a:lnTo>
                  <a:lnTo>
                    <a:pt x="8847" y="11781"/>
                  </a:lnTo>
                  <a:lnTo>
                    <a:pt x="10653" y="11781"/>
                  </a:lnTo>
                  <a:lnTo>
                    <a:pt x="10427" y="12367"/>
                  </a:lnTo>
                  <a:lnTo>
                    <a:pt x="10111" y="12909"/>
                  </a:lnTo>
                  <a:lnTo>
                    <a:pt x="9795" y="13406"/>
                  </a:lnTo>
                  <a:lnTo>
                    <a:pt x="9344" y="13857"/>
                  </a:lnTo>
                  <a:lnTo>
                    <a:pt x="8983" y="14218"/>
                  </a:lnTo>
                  <a:lnTo>
                    <a:pt x="8576" y="14489"/>
                  </a:lnTo>
                  <a:lnTo>
                    <a:pt x="8170" y="14760"/>
                  </a:lnTo>
                  <a:lnTo>
                    <a:pt x="7719" y="14985"/>
                  </a:lnTo>
                  <a:lnTo>
                    <a:pt x="7222" y="15166"/>
                  </a:lnTo>
                  <a:lnTo>
                    <a:pt x="6726" y="15301"/>
                  </a:lnTo>
                  <a:lnTo>
                    <a:pt x="6229" y="15346"/>
                  </a:lnTo>
                  <a:lnTo>
                    <a:pt x="5688" y="15391"/>
                  </a:lnTo>
                  <a:lnTo>
                    <a:pt x="5191" y="15391"/>
                  </a:lnTo>
                  <a:lnTo>
                    <a:pt x="4695" y="15301"/>
                  </a:lnTo>
                  <a:lnTo>
                    <a:pt x="4243" y="15211"/>
                  </a:lnTo>
                  <a:lnTo>
                    <a:pt x="3792" y="15030"/>
                  </a:lnTo>
                  <a:lnTo>
                    <a:pt x="3341" y="14850"/>
                  </a:lnTo>
                  <a:lnTo>
                    <a:pt x="2934" y="14624"/>
                  </a:lnTo>
                  <a:lnTo>
                    <a:pt x="2573" y="14353"/>
                  </a:lnTo>
                  <a:lnTo>
                    <a:pt x="2212" y="14037"/>
                  </a:lnTo>
                  <a:lnTo>
                    <a:pt x="5146" y="14037"/>
                  </a:lnTo>
                  <a:lnTo>
                    <a:pt x="5372" y="13947"/>
                  </a:lnTo>
                  <a:lnTo>
                    <a:pt x="5552" y="13857"/>
                  </a:lnTo>
                  <a:lnTo>
                    <a:pt x="5733" y="13721"/>
                  </a:lnTo>
                  <a:lnTo>
                    <a:pt x="5868" y="13586"/>
                  </a:lnTo>
                  <a:lnTo>
                    <a:pt x="5958" y="13360"/>
                  </a:lnTo>
                  <a:lnTo>
                    <a:pt x="6049" y="13180"/>
                  </a:lnTo>
                  <a:lnTo>
                    <a:pt x="6049" y="12954"/>
                  </a:lnTo>
                  <a:lnTo>
                    <a:pt x="6049" y="12728"/>
                  </a:lnTo>
                  <a:lnTo>
                    <a:pt x="5958" y="12503"/>
                  </a:lnTo>
                  <a:lnTo>
                    <a:pt x="5868" y="12322"/>
                  </a:lnTo>
                  <a:lnTo>
                    <a:pt x="5733" y="12142"/>
                  </a:lnTo>
                  <a:lnTo>
                    <a:pt x="5552" y="12006"/>
                  </a:lnTo>
                  <a:lnTo>
                    <a:pt x="5372" y="11916"/>
                  </a:lnTo>
                  <a:lnTo>
                    <a:pt x="5146" y="11871"/>
                  </a:lnTo>
                  <a:lnTo>
                    <a:pt x="4920" y="11826"/>
                  </a:lnTo>
                  <a:lnTo>
                    <a:pt x="4650" y="11826"/>
                  </a:lnTo>
                  <a:lnTo>
                    <a:pt x="4559" y="11871"/>
                  </a:lnTo>
                  <a:lnTo>
                    <a:pt x="4469" y="11916"/>
                  </a:lnTo>
                  <a:lnTo>
                    <a:pt x="4424" y="12006"/>
                  </a:lnTo>
                  <a:lnTo>
                    <a:pt x="4424" y="12097"/>
                  </a:lnTo>
                  <a:lnTo>
                    <a:pt x="4424" y="12187"/>
                  </a:lnTo>
                  <a:lnTo>
                    <a:pt x="4469" y="12232"/>
                  </a:lnTo>
                  <a:lnTo>
                    <a:pt x="4559" y="12277"/>
                  </a:lnTo>
                  <a:lnTo>
                    <a:pt x="4920" y="12277"/>
                  </a:lnTo>
                  <a:lnTo>
                    <a:pt x="5191" y="12367"/>
                  </a:lnTo>
                  <a:lnTo>
                    <a:pt x="5417" y="12503"/>
                  </a:lnTo>
                  <a:lnTo>
                    <a:pt x="5552" y="12683"/>
                  </a:lnTo>
                  <a:lnTo>
                    <a:pt x="5597" y="12954"/>
                  </a:lnTo>
                  <a:lnTo>
                    <a:pt x="5552" y="13180"/>
                  </a:lnTo>
                  <a:lnTo>
                    <a:pt x="5417" y="13406"/>
                  </a:lnTo>
                  <a:lnTo>
                    <a:pt x="5191" y="13541"/>
                  </a:lnTo>
                  <a:lnTo>
                    <a:pt x="4920" y="13586"/>
                  </a:lnTo>
                  <a:lnTo>
                    <a:pt x="1761" y="13586"/>
                  </a:lnTo>
                  <a:lnTo>
                    <a:pt x="1445" y="13225"/>
                  </a:lnTo>
                  <a:lnTo>
                    <a:pt x="1219" y="12864"/>
                  </a:lnTo>
                  <a:lnTo>
                    <a:pt x="994" y="12458"/>
                  </a:lnTo>
                  <a:lnTo>
                    <a:pt x="813" y="12051"/>
                  </a:lnTo>
                  <a:lnTo>
                    <a:pt x="678" y="11600"/>
                  </a:lnTo>
                  <a:lnTo>
                    <a:pt x="542" y="11149"/>
                  </a:lnTo>
                  <a:lnTo>
                    <a:pt x="497" y="10652"/>
                  </a:lnTo>
                  <a:lnTo>
                    <a:pt x="497" y="10201"/>
                  </a:lnTo>
                  <a:lnTo>
                    <a:pt x="542" y="9479"/>
                  </a:lnTo>
                  <a:lnTo>
                    <a:pt x="678" y="8802"/>
                  </a:lnTo>
                  <a:lnTo>
                    <a:pt x="3566" y="8802"/>
                  </a:lnTo>
                  <a:lnTo>
                    <a:pt x="3792" y="8847"/>
                  </a:lnTo>
                  <a:lnTo>
                    <a:pt x="4018" y="8982"/>
                  </a:lnTo>
                  <a:lnTo>
                    <a:pt x="4153" y="9208"/>
                  </a:lnTo>
                  <a:lnTo>
                    <a:pt x="4198" y="9434"/>
                  </a:lnTo>
                  <a:lnTo>
                    <a:pt x="4153" y="9704"/>
                  </a:lnTo>
                  <a:lnTo>
                    <a:pt x="4018" y="9885"/>
                  </a:lnTo>
                  <a:lnTo>
                    <a:pt x="3792" y="10066"/>
                  </a:lnTo>
                  <a:lnTo>
                    <a:pt x="3566" y="10111"/>
                  </a:lnTo>
                  <a:lnTo>
                    <a:pt x="3070" y="10111"/>
                  </a:lnTo>
                  <a:lnTo>
                    <a:pt x="2844" y="10201"/>
                  </a:lnTo>
                  <a:lnTo>
                    <a:pt x="2664" y="10291"/>
                  </a:lnTo>
                  <a:lnTo>
                    <a:pt x="2483" y="10427"/>
                  </a:lnTo>
                  <a:lnTo>
                    <a:pt x="2348" y="10607"/>
                  </a:lnTo>
                  <a:lnTo>
                    <a:pt x="2257" y="10788"/>
                  </a:lnTo>
                  <a:lnTo>
                    <a:pt x="2167" y="10968"/>
                  </a:lnTo>
                  <a:lnTo>
                    <a:pt x="2167" y="11194"/>
                  </a:lnTo>
                  <a:lnTo>
                    <a:pt x="2167" y="11420"/>
                  </a:lnTo>
                  <a:lnTo>
                    <a:pt x="2257" y="11645"/>
                  </a:lnTo>
                  <a:lnTo>
                    <a:pt x="2348" y="11826"/>
                  </a:lnTo>
                  <a:lnTo>
                    <a:pt x="2483" y="12006"/>
                  </a:lnTo>
                  <a:lnTo>
                    <a:pt x="2664" y="12142"/>
                  </a:lnTo>
                  <a:lnTo>
                    <a:pt x="2844" y="12232"/>
                  </a:lnTo>
                  <a:lnTo>
                    <a:pt x="3070" y="12322"/>
                  </a:lnTo>
                  <a:lnTo>
                    <a:pt x="3657" y="12322"/>
                  </a:lnTo>
                  <a:lnTo>
                    <a:pt x="3747" y="12277"/>
                  </a:lnTo>
                  <a:lnTo>
                    <a:pt x="3792" y="12187"/>
                  </a:lnTo>
                  <a:lnTo>
                    <a:pt x="3837" y="12142"/>
                  </a:lnTo>
                  <a:lnTo>
                    <a:pt x="3792" y="12006"/>
                  </a:lnTo>
                  <a:lnTo>
                    <a:pt x="3747" y="11916"/>
                  </a:lnTo>
                  <a:lnTo>
                    <a:pt x="3702" y="11871"/>
                  </a:lnTo>
                  <a:lnTo>
                    <a:pt x="3296" y="11871"/>
                  </a:lnTo>
                  <a:lnTo>
                    <a:pt x="3025" y="11826"/>
                  </a:lnTo>
                  <a:lnTo>
                    <a:pt x="2799" y="11690"/>
                  </a:lnTo>
                  <a:lnTo>
                    <a:pt x="2664" y="11465"/>
                  </a:lnTo>
                  <a:lnTo>
                    <a:pt x="2618" y="11194"/>
                  </a:lnTo>
                  <a:lnTo>
                    <a:pt x="2664" y="10968"/>
                  </a:lnTo>
                  <a:lnTo>
                    <a:pt x="2799" y="10743"/>
                  </a:lnTo>
                  <a:lnTo>
                    <a:pt x="3025" y="10607"/>
                  </a:lnTo>
                  <a:lnTo>
                    <a:pt x="3296" y="10562"/>
                  </a:lnTo>
                  <a:lnTo>
                    <a:pt x="3792" y="10562"/>
                  </a:lnTo>
                  <a:lnTo>
                    <a:pt x="3973" y="10472"/>
                  </a:lnTo>
                  <a:lnTo>
                    <a:pt x="4153" y="10381"/>
                  </a:lnTo>
                  <a:lnTo>
                    <a:pt x="4334" y="10246"/>
                  </a:lnTo>
                  <a:lnTo>
                    <a:pt x="4469" y="10066"/>
                  </a:lnTo>
                  <a:lnTo>
                    <a:pt x="4559" y="9885"/>
                  </a:lnTo>
                  <a:lnTo>
                    <a:pt x="4650" y="9659"/>
                  </a:lnTo>
                  <a:lnTo>
                    <a:pt x="4650" y="9434"/>
                  </a:lnTo>
                  <a:lnTo>
                    <a:pt x="4650" y="9208"/>
                  </a:lnTo>
                  <a:lnTo>
                    <a:pt x="4559" y="9027"/>
                  </a:lnTo>
                  <a:lnTo>
                    <a:pt x="4469" y="8847"/>
                  </a:lnTo>
                  <a:lnTo>
                    <a:pt x="4334" y="8666"/>
                  </a:lnTo>
                  <a:lnTo>
                    <a:pt x="4153" y="8531"/>
                  </a:lnTo>
                  <a:lnTo>
                    <a:pt x="3973" y="8441"/>
                  </a:lnTo>
                  <a:lnTo>
                    <a:pt x="3792" y="8350"/>
                  </a:lnTo>
                  <a:lnTo>
                    <a:pt x="858" y="8350"/>
                  </a:lnTo>
                  <a:lnTo>
                    <a:pt x="1039" y="7944"/>
                  </a:lnTo>
                  <a:lnTo>
                    <a:pt x="1219" y="7583"/>
                  </a:lnTo>
                  <a:lnTo>
                    <a:pt x="1445" y="7222"/>
                  </a:lnTo>
                  <a:lnTo>
                    <a:pt x="1671" y="6906"/>
                  </a:lnTo>
                  <a:lnTo>
                    <a:pt x="2032" y="6500"/>
                  </a:lnTo>
                  <a:lnTo>
                    <a:pt x="2393" y="6184"/>
                  </a:lnTo>
                  <a:lnTo>
                    <a:pt x="2799" y="5868"/>
                  </a:lnTo>
                  <a:lnTo>
                    <a:pt x="3250" y="5597"/>
                  </a:lnTo>
                  <a:close/>
                  <a:moveTo>
                    <a:pt x="5597" y="0"/>
                  </a:moveTo>
                  <a:lnTo>
                    <a:pt x="5327" y="46"/>
                  </a:lnTo>
                  <a:lnTo>
                    <a:pt x="5101" y="91"/>
                  </a:lnTo>
                  <a:lnTo>
                    <a:pt x="4920" y="226"/>
                  </a:lnTo>
                  <a:lnTo>
                    <a:pt x="4740" y="362"/>
                  </a:lnTo>
                  <a:lnTo>
                    <a:pt x="4604" y="542"/>
                  </a:lnTo>
                  <a:lnTo>
                    <a:pt x="4514" y="723"/>
                  </a:lnTo>
                  <a:lnTo>
                    <a:pt x="4424" y="948"/>
                  </a:lnTo>
                  <a:lnTo>
                    <a:pt x="4424" y="1174"/>
                  </a:lnTo>
                  <a:lnTo>
                    <a:pt x="4424" y="4649"/>
                  </a:lnTo>
                  <a:lnTo>
                    <a:pt x="3973" y="4785"/>
                  </a:lnTo>
                  <a:lnTo>
                    <a:pt x="3521" y="4965"/>
                  </a:lnTo>
                  <a:lnTo>
                    <a:pt x="3115" y="5146"/>
                  </a:lnTo>
                  <a:lnTo>
                    <a:pt x="2709" y="5371"/>
                  </a:lnTo>
                  <a:lnTo>
                    <a:pt x="2303" y="5642"/>
                  </a:lnTo>
                  <a:lnTo>
                    <a:pt x="1941" y="5913"/>
                  </a:lnTo>
                  <a:lnTo>
                    <a:pt x="1626" y="6229"/>
                  </a:lnTo>
                  <a:lnTo>
                    <a:pt x="1310" y="6590"/>
                  </a:lnTo>
                  <a:lnTo>
                    <a:pt x="994" y="6996"/>
                  </a:lnTo>
                  <a:lnTo>
                    <a:pt x="768" y="7403"/>
                  </a:lnTo>
                  <a:lnTo>
                    <a:pt x="542" y="7854"/>
                  </a:lnTo>
                  <a:lnTo>
                    <a:pt x="362" y="8260"/>
                  </a:lnTo>
                  <a:lnTo>
                    <a:pt x="226" y="8757"/>
                  </a:lnTo>
                  <a:lnTo>
                    <a:pt x="91" y="9208"/>
                  </a:lnTo>
                  <a:lnTo>
                    <a:pt x="46" y="9704"/>
                  </a:lnTo>
                  <a:lnTo>
                    <a:pt x="1" y="10201"/>
                  </a:lnTo>
                  <a:lnTo>
                    <a:pt x="46" y="10743"/>
                  </a:lnTo>
                  <a:lnTo>
                    <a:pt x="136" y="11329"/>
                  </a:lnTo>
                  <a:lnTo>
                    <a:pt x="271" y="11826"/>
                  </a:lnTo>
                  <a:lnTo>
                    <a:pt x="452" y="12367"/>
                  </a:lnTo>
                  <a:lnTo>
                    <a:pt x="678" y="12864"/>
                  </a:lnTo>
                  <a:lnTo>
                    <a:pt x="994" y="13360"/>
                  </a:lnTo>
                  <a:lnTo>
                    <a:pt x="1310" y="13812"/>
                  </a:lnTo>
                  <a:lnTo>
                    <a:pt x="1671" y="14218"/>
                  </a:lnTo>
                  <a:lnTo>
                    <a:pt x="2077" y="14579"/>
                  </a:lnTo>
                  <a:lnTo>
                    <a:pt x="2528" y="14895"/>
                  </a:lnTo>
                  <a:lnTo>
                    <a:pt x="2980" y="15211"/>
                  </a:lnTo>
                  <a:lnTo>
                    <a:pt x="3476" y="15437"/>
                  </a:lnTo>
                  <a:lnTo>
                    <a:pt x="4018" y="15617"/>
                  </a:lnTo>
                  <a:lnTo>
                    <a:pt x="4559" y="15753"/>
                  </a:lnTo>
                  <a:lnTo>
                    <a:pt x="5101" y="15843"/>
                  </a:lnTo>
                  <a:lnTo>
                    <a:pt x="5688" y="15888"/>
                  </a:lnTo>
                  <a:lnTo>
                    <a:pt x="6274" y="15843"/>
                  </a:lnTo>
                  <a:lnTo>
                    <a:pt x="6861" y="15753"/>
                  </a:lnTo>
                  <a:lnTo>
                    <a:pt x="7403" y="15617"/>
                  </a:lnTo>
                  <a:lnTo>
                    <a:pt x="7899" y="15437"/>
                  </a:lnTo>
                  <a:lnTo>
                    <a:pt x="8396" y="15211"/>
                  </a:lnTo>
                  <a:lnTo>
                    <a:pt x="8892" y="14895"/>
                  </a:lnTo>
                  <a:lnTo>
                    <a:pt x="9298" y="14579"/>
                  </a:lnTo>
                  <a:lnTo>
                    <a:pt x="9705" y="14218"/>
                  </a:lnTo>
                  <a:lnTo>
                    <a:pt x="10111" y="13812"/>
                  </a:lnTo>
                  <a:lnTo>
                    <a:pt x="10427" y="13360"/>
                  </a:lnTo>
                  <a:lnTo>
                    <a:pt x="10698" y="12864"/>
                  </a:lnTo>
                  <a:lnTo>
                    <a:pt x="10923" y="12367"/>
                  </a:lnTo>
                  <a:lnTo>
                    <a:pt x="11149" y="11826"/>
                  </a:lnTo>
                  <a:lnTo>
                    <a:pt x="11284" y="11284"/>
                  </a:lnTo>
                  <a:lnTo>
                    <a:pt x="11330" y="10743"/>
                  </a:lnTo>
                  <a:lnTo>
                    <a:pt x="11375" y="10201"/>
                  </a:lnTo>
                  <a:lnTo>
                    <a:pt x="11330" y="9389"/>
                  </a:lnTo>
                  <a:lnTo>
                    <a:pt x="11239" y="9027"/>
                  </a:lnTo>
                  <a:lnTo>
                    <a:pt x="11149" y="8621"/>
                  </a:lnTo>
                  <a:lnTo>
                    <a:pt x="10968" y="8080"/>
                  </a:lnTo>
                  <a:lnTo>
                    <a:pt x="10743" y="7583"/>
                  </a:lnTo>
                  <a:lnTo>
                    <a:pt x="13316" y="7583"/>
                  </a:lnTo>
                  <a:lnTo>
                    <a:pt x="13586" y="7538"/>
                  </a:lnTo>
                  <a:lnTo>
                    <a:pt x="13812" y="7448"/>
                  </a:lnTo>
                  <a:lnTo>
                    <a:pt x="13993" y="7357"/>
                  </a:lnTo>
                  <a:lnTo>
                    <a:pt x="14173" y="7222"/>
                  </a:lnTo>
                  <a:lnTo>
                    <a:pt x="14308" y="7041"/>
                  </a:lnTo>
                  <a:lnTo>
                    <a:pt x="14444" y="6861"/>
                  </a:lnTo>
                  <a:lnTo>
                    <a:pt x="14489" y="6635"/>
                  </a:lnTo>
                  <a:lnTo>
                    <a:pt x="14534" y="6364"/>
                  </a:lnTo>
                  <a:lnTo>
                    <a:pt x="14534" y="1174"/>
                  </a:lnTo>
                  <a:lnTo>
                    <a:pt x="14489" y="948"/>
                  </a:lnTo>
                  <a:lnTo>
                    <a:pt x="14444" y="723"/>
                  </a:lnTo>
                  <a:lnTo>
                    <a:pt x="14308" y="542"/>
                  </a:lnTo>
                  <a:lnTo>
                    <a:pt x="14173" y="362"/>
                  </a:lnTo>
                  <a:lnTo>
                    <a:pt x="13993" y="226"/>
                  </a:lnTo>
                  <a:lnTo>
                    <a:pt x="13812" y="91"/>
                  </a:lnTo>
                  <a:lnTo>
                    <a:pt x="13586" y="46"/>
                  </a:lnTo>
                  <a:lnTo>
                    <a:pt x="13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3"/>
          <p:cNvGrpSpPr/>
          <p:nvPr/>
        </p:nvGrpSpPr>
        <p:grpSpPr>
          <a:xfrm>
            <a:off x="8061727" y="1017717"/>
            <a:ext cx="968485" cy="844207"/>
            <a:chOff x="3933606" y="1566753"/>
            <a:chExt cx="398685" cy="347510"/>
          </a:xfrm>
        </p:grpSpPr>
        <p:sp>
          <p:nvSpPr>
            <p:cNvPr id="452" name="Google Shape;452;p33"/>
            <p:cNvSpPr/>
            <p:nvPr/>
          </p:nvSpPr>
          <p:spPr>
            <a:xfrm>
              <a:off x="3933606" y="1566753"/>
              <a:ext cx="398600" cy="347500"/>
            </a:xfrm>
            <a:custGeom>
              <a:avLst/>
              <a:gdLst/>
              <a:ahLst/>
              <a:cxnLst/>
              <a:rect l="l" t="t" r="r" b="b"/>
              <a:pathLst>
                <a:path w="15944" h="13900" extrusionOk="0">
                  <a:moveTo>
                    <a:pt x="10811" y="0"/>
                  </a:moveTo>
                  <a:lnTo>
                    <a:pt x="10720" y="46"/>
                  </a:lnTo>
                  <a:lnTo>
                    <a:pt x="10630" y="91"/>
                  </a:lnTo>
                  <a:lnTo>
                    <a:pt x="10584" y="137"/>
                  </a:lnTo>
                  <a:lnTo>
                    <a:pt x="10539" y="273"/>
                  </a:lnTo>
                  <a:lnTo>
                    <a:pt x="10539" y="2135"/>
                  </a:lnTo>
                  <a:lnTo>
                    <a:pt x="9903" y="2271"/>
                  </a:lnTo>
                  <a:lnTo>
                    <a:pt x="9812" y="2271"/>
                  </a:lnTo>
                  <a:lnTo>
                    <a:pt x="9721" y="2317"/>
                  </a:lnTo>
                  <a:lnTo>
                    <a:pt x="9676" y="2408"/>
                  </a:lnTo>
                  <a:lnTo>
                    <a:pt x="9676" y="2498"/>
                  </a:lnTo>
                  <a:lnTo>
                    <a:pt x="9676" y="3271"/>
                  </a:lnTo>
                  <a:lnTo>
                    <a:pt x="8858" y="3089"/>
                  </a:lnTo>
                  <a:lnTo>
                    <a:pt x="8767" y="3089"/>
                  </a:lnTo>
                  <a:lnTo>
                    <a:pt x="8676" y="3134"/>
                  </a:lnTo>
                  <a:lnTo>
                    <a:pt x="8631" y="3225"/>
                  </a:lnTo>
                  <a:lnTo>
                    <a:pt x="8586" y="3316"/>
                  </a:lnTo>
                  <a:lnTo>
                    <a:pt x="8586" y="4225"/>
                  </a:lnTo>
                  <a:lnTo>
                    <a:pt x="8631" y="4315"/>
                  </a:lnTo>
                  <a:lnTo>
                    <a:pt x="8676" y="4406"/>
                  </a:lnTo>
                  <a:lnTo>
                    <a:pt x="8767" y="4452"/>
                  </a:lnTo>
                  <a:lnTo>
                    <a:pt x="8858" y="4452"/>
                  </a:lnTo>
                  <a:lnTo>
                    <a:pt x="8858" y="5042"/>
                  </a:lnTo>
                  <a:lnTo>
                    <a:pt x="8813" y="5042"/>
                  </a:lnTo>
                  <a:lnTo>
                    <a:pt x="8722" y="5088"/>
                  </a:lnTo>
                  <a:lnTo>
                    <a:pt x="8631" y="5133"/>
                  </a:lnTo>
                  <a:lnTo>
                    <a:pt x="8631" y="5224"/>
                  </a:lnTo>
                  <a:lnTo>
                    <a:pt x="8586" y="5269"/>
                  </a:lnTo>
                  <a:lnTo>
                    <a:pt x="8586" y="9584"/>
                  </a:lnTo>
                  <a:lnTo>
                    <a:pt x="8313" y="9493"/>
                  </a:lnTo>
                  <a:lnTo>
                    <a:pt x="7950" y="9448"/>
                  </a:lnTo>
                  <a:lnTo>
                    <a:pt x="7586" y="9493"/>
                  </a:lnTo>
                  <a:lnTo>
                    <a:pt x="7268" y="9630"/>
                  </a:lnTo>
                  <a:lnTo>
                    <a:pt x="7268" y="5088"/>
                  </a:lnTo>
                  <a:lnTo>
                    <a:pt x="7223" y="4997"/>
                  </a:lnTo>
                  <a:lnTo>
                    <a:pt x="7178" y="4906"/>
                  </a:lnTo>
                  <a:lnTo>
                    <a:pt x="7087" y="4860"/>
                  </a:lnTo>
                  <a:lnTo>
                    <a:pt x="6996" y="4860"/>
                  </a:lnTo>
                  <a:lnTo>
                    <a:pt x="6178" y="5042"/>
                  </a:lnTo>
                  <a:lnTo>
                    <a:pt x="6178" y="4225"/>
                  </a:lnTo>
                  <a:lnTo>
                    <a:pt x="6133" y="4179"/>
                  </a:lnTo>
                  <a:lnTo>
                    <a:pt x="6087" y="4088"/>
                  </a:lnTo>
                  <a:lnTo>
                    <a:pt x="6042" y="4043"/>
                  </a:lnTo>
                  <a:lnTo>
                    <a:pt x="5951" y="3997"/>
                  </a:lnTo>
                  <a:lnTo>
                    <a:pt x="5315" y="3861"/>
                  </a:lnTo>
                  <a:lnTo>
                    <a:pt x="5315" y="1999"/>
                  </a:lnTo>
                  <a:lnTo>
                    <a:pt x="5315" y="1908"/>
                  </a:lnTo>
                  <a:lnTo>
                    <a:pt x="5270" y="1817"/>
                  </a:lnTo>
                  <a:lnTo>
                    <a:pt x="5179" y="1772"/>
                  </a:lnTo>
                  <a:lnTo>
                    <a:pt x="5043" y="1772"/>
                  </a:lnTo>
                  <a:lnTo>
                    <a:pt x="4997" y="1817"/>
                  </a:lnTo>
                  <a:lnTo>
                    <a:pt x="4906" y="1863"/>
                  </a:lnTo>
                  <a:lnTo>
                    <a:pt x="4861" y="1908"/>
                  </a:lnTo>
                  <a:lnTo>
                    <a:pt x="4861" y="1999"/>
                  </a:lnTo>
                  <a:lnTo>
                    <a:pt x="4861" y="3770"/>
                  </a:lnTo>
                  <a:lnTo>
                    <a:pt x="4316" y="3634"/>
                  </a:lnTo>
                  <a:lnTo>
                    <a:pt x="4180" y="3679"/>
                  </a:lnTo>
                  <a:lnTo>
                    <a:pt x="4089" y="3725"/>
                  </a:lnTo>
                  <a:lnTo>
                    <a:pt x="4043" y="3770"/>
                  </a:lnTo>
                  <a:lnTo>
                    <a:pt x="3998" y="3861"/>
                  </a:lnTo>
                  <a:lnTo>
                    <a:pt x="3998" y="5496"/>
                  </a:lnTo>
                  <a:lnTo>
                    <a:pt x="3135" y="5678"/>
                  </a:lnTo>
                  <a:lnTo>
                    <a:pt x="3044" y="5723"/>
                  </a:lnTo>
                  <a:lnTo>
                    <a:pt x="2999" y="5769"/>
                  </a:lnTo>
                  <a:lnTo>
                    <a:pt x="2953" y="5814"/>
                  </a:lnTo>
                  <a:lnTo>
                    <a:pt x="2908" y="5905"/>
                  </a:lnTo>
                  <a:lnTo>
                    <a:pt x="2908" y="6814"/>
                  </a:lnTo>
                  <a:lnTo>
                    <a:pt x="2953" y="6904"/>
                  </a:lnTo>
                  <a:lnTo>
                    <a:pt x="2999" y="6950"/>
                  </a:lnTo>
                  <a:lnTo>
                    <a:pt x="3044" y="7041"/>
                  </a:lnTo>
                  <a:lnTo>
                    <a:pt x="3135" y="7041"/>
                  </a:lnTo>
                  <a:lnTo>
                    <a:pt x="3135" y="7631"/>
                  </a:lnTo>
                  <a:lnTo>
                    <a:pt x="3090" y="7631"/>
                  </a:lnTo>
                  <a:lnTo>
                    <a:pt x="2999" y="7677"/>
                  </a:lnTo>
                  <a:lnTo>
                    <a:pt x="2953" y="7722"/>
                  </a:lnTo>
                  <a:lnTo>
                    <a:pt x="2908" y="7813"/>
                  </a:lnTo>
                  <a:lnTo>
                    <a:pt x="2908" y="7858"/>
                  </a:lnTo>
                  <a:lnTo>
                    <a:pt x="2908" y="9584"/>
                  </a:lnTo>
                  <a:lnTo>
                    <a:pt x="2590" y="9493"/>
                  </a:lnTo>
                  <a:lnTo>
                    <a:pt x="2227" y="9448"/>
                  </a:lnTo>
                  <a:lnTo>
                    <a:pt x="1954" y="9493"/>
                  </a:lnTo>
                  <a:lnTo>
                    <a:pt x="1681" y="9539"/>
                  </a:lnTo>
                  <a:lnTo>
                    <a:pt x="1454" y="9630"/>
                  </a:lnTo>
                  <a:lnTo>
                    <a:pt x="1227" y="9811"/>
                  </a:lnTo>
                  <a:lnTo>
                    <a:pt x="1046" y="9993"/>
                  </a:lnTo>
                  <a:lnTo>
                    <a:pt x="909" y="10175"/>
                  </a:lnTo>
                  <a:lnTo>
                    <a:pt x="818" y="10402"/>
                  </a:lnTo>
                  <a:lnTo>
                    <a:pt x="773" y="10674"/>
                  </a:lnTo>
                  <a:lnTo>
                    <a:pt x="818" y="10902"/>
                  </a:lnTo>
                  <a:lnTo>
                    <a:pt x="909" y="11129"/>
                  </a:lnTo>
                  <a:lnTo>
                    <a:pt x="1046" y="11356"/>
                  </a:lnTo>
                  <a:lnTo>
                    <a:pt x="1227" y="11537"/>
                  </a:lnTo>
                  <a:lnTo>
                    <a:pt x="1409" y="11674"/>
                  </a:lnTo>
                  <a:lnTo>
                    <a:pt x="1591" y="11765"/>
                  </a:lnTo>
                  <a:lnTo>
                    <a:pt x="1772" y="11810"/>
                  </a:lnTo>
                  <a:lnTo>
                    <a:pt x="1999" y="11855"/>
                  </a:lnTo>
                  <a:lnTo>
                    <a:pt x="1999" y="12537"/>
                  </a:lnTo>
                  <a:lnTo>
                    <a:pt x="546" y="12537"/>
                  </a:lnTo>
                  <a:lnTo>
                    <a:pt x="410" y="12582"/>
                  </a:lnTo>
                  <a:lnTo>
                    <a:pt x="228" y="12718"/>
                  </a:lnTo>
                  <a:lnTo>
                    <a:pt x="46" y="12946"/>
                  </a:lnTo>
                  <a:lnTo>
                    <a:pt x="1" y="13082"/>
                  </a:lnTo>
                  <a:lnTo>
                    <a:pt x="1" y="13218"/>
                  </a:lnTo>
                  <a:lnTo>
                    <a:pt x="1" y="13354"/>
                  </a:lnTo>
                  <a:lnTo>
                    <a:pt x="46" y="13445"/>
                  </a:lnTo>
                  <a:lnTo>
                    <a:pt x="228" y="13672"/>
                  </a:lnTo>
                  <a:lnTo>
                    <a:pt x="410" y="13809"/>
                  </a:lnTo>
                  <a:lnTo>
                    <a:pt x="546" y="13854"/>
                  </a:lnTo>
                  <a:lnTo>
                    <a:pt x="682" y="13899"/>
                  </a:lnTo>
                  <a:lnTo>
                    <a:pt x="15263" y="13899"/>
                  </a:lnTo>
                  <a:lnTo>
                    <a:pt x="15399" y="13854"/>
                  </a:lnTo>
                  <a:lnTo>
                    <a:pt x="15490" y="13809"/>
                  </a:lnTo>
                  <a:lnTo>
                    <a:pt x="15717" y="13672"/>
                  </a:lnTo>
                  <a:lnTo>
                    <a:pt x="15899" y="13445"/>
                  </a:lnTo>
                  <a:lnTo>
                    <a:pt x="15899" y="13354"/>
                  </a:lnTo>
                  <a:lnTo>
                    <a:pt x="15944" y="13218"/>
                  </a:lnTo>
                  <a:lnTo>
                    <a:pt x="15899" y="13082"/>
                  </a:lnTo>
                  <a:lnTo>
                    <a:pt x="15899" y="12946"/>
                  </a:lnTo>
                  <a:lnTo>
                    <a:pt x="15717" y="12718"/>
                  </a:lnTo>
                  <a:lnTo>
                    <a:pt x="15490" y="12582"/>
                  </a:lnTo>
                  <a:lnTo>
                    <a:pt x="15399" y="12537"/>
                  </a:lnTo>
                  <a:lnTo>
                    <a:pt x="13855" y="12537"/>
                  </a:lnTo>
                  <a:lnTo>
                    <a:pt x="13855" y="11855"/>
                  </a:lnTo>
                  <a:lnTo>
                    <a:pt x="14082" y="11810"/>
                  </a:lnTo>
                  <a:lnTo>
                    <a:pt x="14263" y="11765"/>
                  </a:lnTo>
                  <a:lnTo>
                    <a:pt x="14445" y="11674"/>
                  </a:lnTo>
                  <a:lnTo>
                    <a:pt x="14627" y="11537"/>
                  </a:lnTo>
                  <a:lnTo>
                    <a:pt x="14808" y="11356"/>
                  </a:lnTo>
                  <a:lnTo>
                    <a:pt x="14945" y="11129"/>
                  </a:lnTo>
                  <a:lnTo>
                    <a:pt x="15036" y="10902"/>
                  </a:lnTo>
                  <a:lnTo>
                    <a:pt x="15081" y="10674"/>
                  </a:lnTo>
                  <a:lnTo>
                    <a:pt x="15036" y="10402"/>
                  </a:lnTo>
                  <a:lnTo>
                    <a:pt x="14945" y="10175"/>
                  </a:lnTo>
                  <a:lnTo>
                    <a:pt x="14808" y="9993"/>
                  </a:lnTo>
                  <a:lnTo>
                    <a:pt x="14627" y="9811"/>
                  </a:lnTo>
                  <a:lnTo>
                    <a:pt x="14400" y="9630"/>
                  </a:lnTo>
                  <a:lnTo>
                    <a:pt x="14173" y="9539"/>
                  </a:lnTo>
                  <a:lnTo>
                    <a:pt x="13900" y="9493"/>
                  </a:lnTo>
                  <a:lnTo>
                    <a:pt x="13627" y="9448"/>
                  </a:lnTo>
                  <a:lnTo>
                    <a:pt x="13264" y="9493"/>
                  </a:lnTo>
                  <a:lnTo>
                    <a:pt x="12946" y="9584"/>
                  </a:lnTo>
                  <a:lnTo>
                    <a:pt x="12946" y="4134"/>
                  </a:lnTo>
                  <a:lnTo>
                    <a:pt x="12946" y="4043"/>
                  </a:lnTo>
                  <a:lnTo>
                    <a:pt x="12901" y="3997"/>
                  </a:lnTo>
                  <a:lnTo>
                    <a:pt x="12810" y="3952"/>
                  </a:lnTo>
                  <a:lnTo>
                    <a:pt x="12764" y="3907"/>
                  </a:lnTo>
                  <a:lnTo>
                    <a:pt x="11856" y="3725"/>
                  </a:lnTo>
                  <a:lnTo>
                    <a:pt x="11856" y="2135"/>
                  </a:lnTo>
                  <a:lnTo>
                    <a:pt x="11856" y="2044"/>
                  </a:lnTo>
                  <a:lnTo>
                    <a:pt x="11765" y="1953"/>
                  </a:lnTo>
                  <a:lnTo>
                    <a:pt x="11674" y="1908"/>
                  </a:lnTo>
                  <a:lnTo>
                    <a:pt x="11583" y="1908"/>
                  </a:lnTo>
                  <a:lnTo>
                    <a:pt x="11038" y="2044"/>
                  </a:lnTo>
                  <a:lnTo>
                    <a:pt x="11038" y="273"/>
                  </a:lnTo>
                  <a:lnTo>
                    <a:pt x="10993" y="182"/>
                  </a:lnTo>
                  <a:lnTo>
                    <a:pt x="10948" y="91"/>
                  </a:lnTo>
                  <a:lnTo>
                    <a:pt x="10902" y="46"/>
                  </a:lnTo>
                  <a:lnTo>
                    <a:pt x="10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4039275" y="1664423"/>
              <a:ext cx="43175" cy="47703"/>
            </a:xfrm>
            <a:custGeom>
              <a:avLst/>
              <a:gdLst/>
              <a:ahLst/>
              <a:cxnLst/>
              <a:rect l="l" t="t" r="r" b="b"/>
              <a:pathLst>
                <a:path w="1716" h="1896" extrusionOk="0">
                  <a:moveTo>
                    <a:pt x="1716" y="587"/>
                  </a:moveTo>
                  <a:lnTo>
                    <a:pt x="1716" y="587"/>
                  </a:lnTo>
                  <a:lnTo>
                    <a:pt x="1716" y="451"/>
                  </a:lnTo>
                  <a:lnTo>
                    <a:pt x="1670" y="361"/>
                  </a:lnTo>
                  <a:lnTo>
                    <a:pt x="1580" y="316"/>
                  </a:lnTo>
                  <a:lnTo>
                    <a:pt x="1490" y="271"/>
                  </a:lnTo>
                  <a:lnTo>
                    <a:pt x="226" y="0"/>
                  </a:lnTo>
                  <a:lnTo>
                    <a:pt x="226" y="0"/>
                  </a:lnTo>
                  <a:lnTo>
                    <a:pt x="136" y="0"/>
                  </a:lnTo>
                  <a:lnTo>
                    <a:pt x="91" y="45"/>
                  </a:lnTo>
                  <a:lnTo>
                    <a:pt x="46" y="136"/>
                  </a:lnTo>
                  <a:lnTo>
                    <a:pt x="0" y="226"/>
                  </a:lnTo>
                  <a:lnTo>
                    <a:pt x="0" y="1896"/>
                  </a:lnTo>
                  <a:lnTo>
                    <a:pt x="1716" y="1535"/>
                  </a:lnTo>
                  <a:lnTo>
                    <a:pt x="1716" y="5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4012027" y="1695067"/>
              <a:ext cx="97671" cy="194210"/>
            </a:xfrm>
            <a:custGeom>
              <a:avLst/>
              <a:gdLst/>
              <a:ahLst/>
              <a:cxnLst/>
              <a:rect l="l" t="t" r="r" b="b"/>
              <a:pathLst>
                <a:path w="3882" h="7719" extrusionOk="0">
                  <a:moveTo>
                    <a:pt x="226" y="723"/>
                  </a:moveTo>
                  <a:lnTo>
                    <a:pt x="3656" y="1"/>
                  </a:lnTo>
                  <a:lnTo>
                    <a:pt x="3656" y="1"/>
                  </a:lnTo>
                  <a:lnTo>
                    <a:pt x="3746" y="1"/>
                  </a:lnTo>
                  <a:lnTo>
                    <a:pt x="3837" y="46"/>
                  </a:lnTo>
                  <a:lnTo>
                    <a:pt x="3882" y="91"/>
                  </a:lnTo>
                  <a:lnTo>
                    <a:pt x="3882" y="181"/>
                  </a:lnTo>
                  <a:lnTo>
                    <a:pt x="3882" y="7719"/>
                  </a:lnTo>
                  <a:lnTo>
                    <a:pt x="0" y="7719"/>
                  </a:lnTo>
                  <a:lnTo>
                    <a:pt x="0" y="1039"/>
                  </a:lnTo>
                  <a:lnTo>
                    <a:pt x="0" y="1039"/>
                  </a:lnTo>
                  <a:lnTo>
                    <a:pt x="45" y="903"/>
                  </a:lnTo>
                  <a:lnTo>
                    <a:pt x="90" y="813"/>
                  </a:lnTo>
                  <a:lnTo>
                    <a:pt x="136" y="768"/>
                  </a:lnTo>
                  <a:lnTo>
                    <a:pt x="226" y="723"/>
                  </a:lnTo>
                  <a:lnTo>
                    <a:pt x="226" y="72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4012027" y="1695067"/>
              <a:ext cx="97671" cy="190813"/>
            </a:xfrm>
            <a:custGeom>
              <a:avLst/>
              <a:gdLst/>
              <a:ahLst/>
              <a:cxnLst/>
              <a:rect l="l" t="t" r="r" b="b"/>
              <a:pathLst>
                <a:path w="3882" h="7584" extrusionOk="0">
                  <a:moveTo>
                    <a:pt x="3115" y="136"/>
                  </a:moveTo>
                  <a:lnTo>
                    <a:pt x="3656" y="1"/>
                  </a:lnTo>
                  <a:lnTo>
                    <a:pt x="3656" y="1"/>
                  </a:lnTo>
                  <a:lnTo>
                    <a:pt x="3746" y="1"/>
                  </a:lnTo>
                  <a:lnTo>
                    <a:pt x="3837" y="46"/>
                  </a:lnTo>
                  <a:lnTo>
                    <a:pt x="3882" y="91"/>
                  </a:lnTo>
                  <a:lnTo>
                    <a:pt x="3882" y="226"/>
                  </a:lnTo>
                  <a:lnTo>
                    <a:pt x="3882" y="7583"/>
                  </a:lnTo>
                  <a:lnTo>
                    <a:pt x="0" y="7583"/>
                  </a:lnTo>
                  <a:lnTo>
                    <a:pt x="0" y="6861"/>
                  </a:lnTo>
                  <a:lnTo>
                    <a:pt x="2528" y="6861"/>
                  </a:lnTo>
                  <a:lnTo>
                    <a:pt x="2528" y="6861"/>
                  </a:lnTo>
                  <a:lnTo>
                    <a:pt x="2753" y="6771"/>
                  </a:lnTo>
                  <a:lnTo>
                    <a:pt x="2979" y="6681"/>
                  </a:lnTo>
                  <a:lnTo>
                    <a:pt x="3069" y="6455"/>
                  </a:lnTo>
                  <a:lnTo>
                    <a:pt x="3115" y="6229"/>
                  </a:lnTo>
                  <a:lnTo>
                    <a:pt x="3115"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4182357" y="1620117"/>
              <a:ext cx="42042" cy="48861"/>
            </a:xfrm>
            <a:custGeom>
              <a:avLst/>
              <a:gdLst/>
              <a:ahLst/>
              <a:cxnLst/>
              <a:rect l="l" t="t" r="r" b="b"/>
              <a:pathLst>
                <a:path w="1671" h="1942" extrusionOk="0">
                  <a:moveTo>
                    <a:pt x="226" y="272"/>
                  </a:moveTo>
                  <a:lnTo>
                    <a:pt x="1445" y="46"/>
                  </a:lnTo>
                  <a:lnTo>
                    <a:pt x="1445" y="46"/>
                  </a:lnTo>
                  <a:lnTo>
                    <a:pt x="1535" y="1"/>
                  </a:lnTo>
                  <a:lnTo>
                    <a:pt x="1625" y="46"/>
                  </a:lnTo>
                  <a:lnTo>
                    <a:pt x="1670" y="136"/>
                  </a:lnTo>
                  <a:lnTo>
                    <a:pt x="1670" y="227"/>
                  </a:lnTo>
                  <a:lnTo>
                    <a:pt x="1670" y="1942"/>
                  </a:lnTo>
                  <a:lnTo>
                    <a:pt x="0" y="1581"/>
                  </a:lnTo>
                  <a:lnTo>
                    <a:pt x="0" y="588"/>
                  </a:lnTo>
                  <a:lnTo>
                    <a:pt x="0" y="588"/>
                  </a:lnTo>
                  <a:lnTo>
                    <a:pt x="0" y="497"/>
                  </a:lnTo>
                  <a:lnTo>
                    <a:pt x="46" y="407"/>
                  </a:lnTo>
                  <a:lnTo>
                    <a:pt x="136" y="317"/>
                  </a:lnTo>
                  <a:lnTo>
                    <a:pt x="226" y="272"/>
                  </a:lnTo>
                  <a:lnTo>
                    <a:pt x="226"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4155109" y="1650786"/>
              <a:ext cx="96539" cy="238492"/>
            </a:xfrm>
            <a:custGeom>
              <a:avLst/>
              <a:gdLst/>
              <a:ahLst/>
              <a:cxnLst/>
              <a:rect l="l" t="t" r="r" b="b"/>
              <a:pathLst>
                <a:path w="3837" h="9479" extrusionOk="0">
                  <a:moveTo>
                    <a:pt x="3837" y="1039"/>
                  </a:moveTo>
                  <a:lnTo>
                    <a:pt x="3837" y="1039"/>
                  </a:lnTo>
                  <a:lnTo>
                    <a:pt x="3837" y="903"/>
                  </a:lnTo>
                  <a:lnTo>
                    <a:pt x="3792" y="813"/>
                  </a:lnTo>
                  <a:lnTo>
                    <a:pt x="3701" y="768"/>
                  </a:lnTo>
                  <a:lnTo>
                    <a:pt x="3611" y="723"/>
                  </a:lnTo>
                  <a:lnTo>
                    <a:pt x="226" y="1"/>
                  </a:lnTo>
                  <a:lnTo>
                    <a:pt x="226" y="1"/>
                  </a:lnTo>
                  <a:lnTo>
                    <a:pt x="136" y="1"/>
                  </a:lnTo>
                  <a:lnTo>
                    <a:pt x="45" y="46"/>
                  </a:lnTo>
                  <a:lnTo>
                    <a:pt x="0" y="91"/>
                  </a:lnTo>
                  <a:lnTo>
                    <a:pt x="0" y="226"/>
                  </a:lnTo>
                  <a:lnTo>
                    <a:pt x="0" y="9479"/>
                  </a:lnTo>
                  <a:lnTo>
                    <a:pt x="3837" y="9479"/>
                  </a:lnTo>
                  <a:lnTo>
                    <a:pt x="3837" y="1039"/>
                  </a:lnTo>
                  <a:lnTo>
                    <a:pt x="3837" y="10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4155109" y="1666687"/>
              <a:ext cx="96539" cy="219194"/>
            </a:xfrm>
            <a:custGeom>
              <a:avLst/>
              <a:gdLst/>
              <a:ahLst/>
              <a:cxnLst/>
              <a:rect l="l" t="t" r="r" b="b"/>
              <a:pathLst>
                <a:path w="3837" h="8712" extrusionOk="0">
                  <a:moveTo>
                    <a:pt x="3837" y="407"/>
                  </a:moveTo>
                  <a:lnTo>
                    <a:pt x="3837" y="407"/>
                  </a:lnTo>
                  <a:lnTo>
                    <a:pt x="3792" y="271"/>
                  </a:lnTo>
                  <a:lnTo>
                    <a:pt x="3746" y="181"/>
                  </a:lnTo>
                  <a:lnTo>
                    <a:pt x="3701" y="136"/>
                  </a:lnTo>
                  <a:lnTo>
                    <a:pt x="3566" y="91"/>
                  </a:lnTo>
                  <a:lnTo>
                    <a:pt x="3069" y="0"/>
                  </a:lnTo>
                  <a:lnTo>
                    <a:pt x="3069" y="7357"/>
                  </a:lnTo>
                  <a:lnTo>
                    <a:pt x="3069" y="7357"/>
                  </a:lnTo>
                  <a:lnTo>
                    <a:pt x="3024" y="7583"/>
                  </a:lnTo>
                  <a:lnTo>
                    <a:pt x="2889" y="7809"/>
                  </a:lnTo>
                  <a:lnTo>
                    <a:pt x="2708" y="7944"/>
                  </a:lnTo>
                  <a:lnTo>
                    <a:pt x="2483" y="7989"/>
                  </a:lnTo>
                  <a:lnTo>
                    <a:pt x="0" y="7989"/>
                  </a:lnTo>
                  <a:lnTo>
                    <a:pt x="0" y="8711"/>
                  </a:lnTo>
                  <a:lnTo>
                    <a:pt x="3837" y="8711"/>
                  </a:lnTo>
                  <a:lnTo>
                    <a:pt x="3837" y="407"/>
                  </a:lnTo>
                  <a:lnTo>
                    <a:pt x="3837" y="40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3940474" y="1885852"/>
              <a:ext cx="384998" cy="22745"/>
            </a:xfrm>
            <a:custGeom>
              <a:avLst/>
              <a:gdLst/>
              <a:ahLst/>
              <a:cxnLst/>
              <a:rect l="l" t="t" r="r" b="b"/>
              <a:pathLst>
                <a:path w="15302" h="904" extrusionOk="0">
                  <a:moveTo>
                    <a:pt x="452" y="903"/>
                  </a:moveTo>
                  <a:lnTo>
                    <a:pt x="14850" y="903"/>
                  </a:lnTo>
                  <a:lnTo>
                    <a:pt x="14850" y="903"/>
                  </a:lnTo>
                  <a:lnTo>
                    <a:pt x="15031" y="858"/>
                  </a:lnTo>
                  <a:lnTo>
                    <a:pt x="15166" y="768"/>
                  </a:lnTo>
                  <a:lnTo>
                    <a:pt x="15256" y="677"/>
                  </a:lnTo>
                  <a:lnTo>
                    <a:pt x="15301" y="497"/>
                  </a:lnTo>
                  <a:lnTo>
                    <a:pt x="15301" y="497"/>
                  </a:lnTo>
                  <a:lnTo>
                    <a:pt x="15301" y="316"/>
                  </a:lnTo>
                  <a:lnTo>
                    <a:pt x="15211" y="136"/>
                  </a:lnTo>
                  <a:lnTo>
                    <a:pt x="15031" y="46"/>
                  </a:lnTo>
                  <a:lnTo>
                    <a:pt x="14850" y="0"/>
                  </a:lnTo>
                  <a:lnTo>
                    <a:pt x="452" y="0"/>
                  </a:lnTo>
                  <a:lnTo>
                    <a:pt x="452" y="0"/>
                  </a:lnTo>
                  <a:lnTo>
                    <a:pt x="272" y="46"/>
                  </a:lnTo>
                  <a:lnTo>
                    <a:pt x="136" y="136"/>
                  </a:lnTo>
                  <a:lnTo>
                    <a:pt x="46" y="271"/>
                  </a:lnTo>
                  <a:lnTo>
                    <a:pt x="1" y="407"/>
                  </a:lnTo>
                  <a:lnTo>
                    <a:pt x="1" y="407"/>
                  </a:lnTo>
                  <a:lnTo>
                    <a:pt x="46" y="587"/>
                  </a:lnTo>
                  <a:lnTo>
                    <a:pt x="136" y="768"/>
                  </a:lnTo>
                  <a:lnTo>
                    <a:pt x="272" y="858"/>
                  </a:lnTo>
                  <a:lnTo>
                    <a:pt x="452" y="903"/>
                  </a:lnTo>
                  <a:lnTo>
                    <a:pt x="452"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4102878" y="1808637"/>
              <a:ext cx="60208" cy="49993"/>
            </a:xfrm>
            <a:custGeom>
              <a:avLst/>
              <a:gdLst/>
              <a:ahLst/>
              <a:cxnLst/>
              <a:rect l="l" t="t" r="r" b="b"/>
              <a:pathLst>
                <a:path w="2393" h="1987" extrusionOk="0">
                  <a:moveTo>
                    <a:pt x="1219" y="1986"/>
                  </a:moveTo>
                  <a:lnTo>
                    <a:pt x="1219" y="1986"/>
                  </a:lnTo>
                  <a:lnTo>
                    <a:pt x="1444" y="1941"/>
                  </a:lnTo>
                  <a:lnTo>
                    <a:pt x="1670" y="1896"/>
                  </a:lnTo>
                  <a:lnTo>
                    <a:pt x="1896" y="1806"/>
                  </a:lnTo>
                  <a:lnTo>
                    <a:pt x="2031" y="1670"/>
                  </a:lnTo>
                  <a:lnTo>
                    <a:pt x="2212" y="1535"/>
                  </a:lnTo>
                  <a:lnTo>
                    <a:pt x="2302" y="1354"/>
                  </a:lnTo>
                  <a:lnTo>
                    <a:pt x="2392" y="1174"/>
                  </a:lnTo>
                  <a:lnTo>
                    <a:pt x="2392" y="993"/>
                  </a:lnTo>
                  <a:lnTo>
                    <a:pt x="2392" y="993"/>
                  </a:lnTo>
                  <a:lnTo>
                    <a:pt x="2392" y="813"/>
                  </a:lnTo>
                  <a:lnTo>
                    <a:pt x="2302" y="632"/>
                  </a:lnTo>
                  <a:lnTo>
                    <a:pt x="2212" y="452"/>
                  </a:lnTo>
                  <a:lnTo>
                    <a:pt x="2031" y="316"/>
                  </a:lnTo>
                  <a:lnTo>
                    <a:pt x="1896" y="181"/>
                  </a:lnTo>
                  <a:lnTo>
                    <a:pt x="1670" y="91"/>
                  </a:lnTo>
                  <a:lnTo>
                    <a:pt x="1444" y="45"/>
                  </a:lnTo>
                  <a:lnTo>
                    <a:pt x="1219" y="0"/>
                  </a:lnTo>
                  <a:lnTo>
                    <a:pt x="1219" y="0"/>
                  </a:lnTo>
                  <a:lnTo>
                    <a:pt x="948" y="45"/>
                  </a:lnTo>
                  <a:lnTo>
                    <a:pt x="722" y="91"/>
                  </a:lnTo>
                  <a:lnTo>
                    <a:pt x="542" y="181"/>
                  </a:lnTo>
                  <a:lnTo>
                    <a:pt x="361" y="316"/>
                  </a:lnTo>
                  <a:lnTo>
                    <a:pt x="226" y="452"/>
                  </a:lnTo>
                  <a:lnTo>
                    <a:pt x="90" y="632"/>
                  </a:lnTo>
                  <a:lnTo>
                    <a:pt x="0" y="813"/>
                  </a:lnTo>
                  <a:lnTo>
                    <a:pt x="0" y="993"/>
                  </a:lnTo>
                  <a:lnTo>
                    <a:pt x="0" y="993"/>
                  </a:lnTo>
                  <a:lnTo>
                    <a:pt x="0" y="1174"/>
                  </a:lnTo>
                  <a:lnTo>
                    <a:pt x="90" y="1354"/>
                  </a:lnTo>
                  <a:lnTo>
                    <a:pt x="226" y="1535"/>
                  </a:lnTo>
                  <a:lnTo>
                    <a:pt x="361" y="1670"/>
                  </a:lnTo>
                  <a:lnTo>
                    <a:pt x="542" y="1806"/>
                  </a:lnTo>
                  <a:lnTo>
                    <a:pt x="722" y="1896"/>
                  </a:lnTo>
                  <a:lnTo>
                    <a:pt x="948"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3959771" y="1808637"/>
              <a:ext cx="60233" cy="49993"/>
            </a:xfrm>
            <a:custGeom>
              <a:avLst/>
              <a:gdLst/>
              <a:ahLst/>
              <a:cxnLst/>
              <a:rect l="l" t="t" r="r" b="b"/>
              <a:pathLst>
                <a:path w="2394" h="1987" extrusionOk="0">
                  <a:moveTo>
                    <a:pt x="1175" y="1986"/>
                  </a:moveTo>
                  <a:lnTo>
                    <a:pt x="1175" y="1986"/>
                  </a:lnTo>
                  <a:lnTo>
                    <a:pt x="1445" y="1941"/>
                  </a:lnTo>
                  <a:lnTo>
                    <a:pt x="1671" y="1896"/>
                  </a:lnTo>
                  <a:lnTo>
                    <a:pt x="1852" y="1806"/>
                  </a:lnTo>
                  <a:lnTo>
                    <a:pt x="2032" y="1670"/>
                  </a:lnTo>
                  <a:lnTo>
                    <a:pt x="2167" y="1535"/>
                  </a:lnTo>
                  <a:lnTo>
                    <a:pt x="2303" y="1354"/>
                  </a:lnTo>
                  <a:lnTo>
                    <a:pt x="2348" y="1174"/>
                  </a:lnTo>
                  <a:lnTo>
                    <a:pt x="2393" y="993"/>
                  </a:lnTo>
                  <a:lnTo>
                    <a:pt x="2393" y="993"/>
                  </a:lnTo>
                  <a:lnTo>
                    <a:pt x="2348" y="813"/>
                  </a:lnTo>
                  <a:lnTo>
                    <a:pt x="2303" y="632"/>
                  </a:lnTo>
                  <a:lnTo>
                    <a:pt x="2167" y="452"/>
                  </a:lnTo>
                  <a:lnTo>
                    <a:pt x="2032" y="316"/>
                  </a:lnTo>
                  <a:lnTo>
                    <a:pt x="1852" y="181"/>
                  </a:lnTo>
                  <a:lnTo>
                    <a:pt x="1671" y="91"/>
                  </a:lnTo>
                  <a:lnTo>
                    <a:pt x="1445" y="45"/>
                  </a:lnTo>
                  <a:lnTo>
                    <a:pt x="1175" y="0"/>
                  </a:lnTo>
                  <a:lnTo>
                    <a:pt x="1175" y="0"/>
                  </a:lnTo>
                  <a:lnTo>
                    <a:pt x="949" y="45"/>
                  </a:lnTo>
                  <a:lnTo>
                    <a:pt x="723" y="91"/>
                  </a:lnTo>
                  <a:lnTo>
                    <a:pt x="497" y="181"/>
                  </a:lnTo>
                  <a:lnTo>
                    <a:pt x="317" y="316"/>
                  </a:lnTo>
                  <a:lnTo>
                    <a:pt x="182" y="452"/>
                  </a:lnTo>
                  <a:lnTo>
                    <a:pt x="91" y="632"/>
                  </a:lnTo>
                  <a:lnTo>
                    <a:pt x="1" y="813"/>
                  </a:lnTo>
                  <a:lnTo>
                    <a:pt x="1" y="993"/>
                  </a:lnTo>
                  <a:lnTo>
                    <a:pt x="1" y="993"/>
                  </a:lnTo>
                  <a:lnTo>
                    <a:pt x="1" y="1174"/>
                  </a:lnTo>
                  <a:lnTo>
                    <a:pt x="91" y="1354"/>
                  </a:lnTo>
                  <a:lnTo>
                    <a:pt x="182" y="1535"/>
                  </a:lnTo>
                  <a:lnTo>
                    <a:pt x="317" y="1670"/>
                  </a:lnTo>
                  <a:lnTo>
                    <a:pt x="497" y="1806"/>
                  </a:lnTo>
                  <a:lnTo>
                    <a:pt x="723" y="1896"/>
                  </a:lnTo>
                  <a:lnTo>
                    <a:pt x="949" y="1941"/>
                  </a:lnTo>
                  <a:lnTo>
                    <a:pt x="1175" y="1986"/>
                  </a:lnTo>
                  <a:lnTo>
                    <a:pt x="1175"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4243671" y="1808637"/>
              <a:ext cx="61365" cy="49993"/>
            </a:xfrm>
            <a:custGeom>
              <a:avLst/>
              <a:gdLst/>
              <a:ahLst/>
              <a:cxnLst/>
              <a:rect l="l" t="t" r="r" b="b"/>
              <a:pathLst>
                <a:path w="2439" h="1987" extrusionOk="0">
                  <a:moveTo>
                    <a:pt x="1219" y="1986"/>
                  </a:moveTo>
                  <a:lnTo>
                    <a:pt x="1219" y="1986"/>
                  </a:lnTo>
                  <a:lnTo>
                    <a:pt x="1445" y="1941"/>
                  </a:lnTo>
                  <a:lnTo>
                    <a:pt x="1671" y="1896"/>
                  </a:lnTo>
                  <a:lnTo>
                    <a:pt x="1896" y="1806"/>
                  </a:lnTo>
                  <a:lnTo>
                    <a:pt x="2077" y="1670"/>
                  </a:lnTo>
                  <a:lnTo>
                    <a:pt x="2212" y="1535"/>
                  </a:lnTo>
                  <a:lnTo>
                    <a:pt x="2348" y="1354"/>
                  </a:lnTo>
                  <a:lnTo>
                    <a:pt x="2393" y="1174"/>
                  </a:lnTo>
                  <a:lnTo>
                    <a:pt x="2438" y="993"/>
                  </a:lnTo>
                  <a:lnTo>
                    <a:pt x="2438" y="993"/>
                  </a:lnTo>
                  <a:lnTo>
                    <a:pt x="2393" y="813"/>
                  </a:lnTo>
                  <a:lnTo>
                    <a:pt x="2348" y="632"/>
                  </a:lnTo>
                  <a:lnTo>
                    <a:pt x="2212" y="452"/>
                  </a:lnTo>
                  <a:lnTo>
                    <a:pt x="2077" y="316"/>
                  </a:lnTo>
                  <a:lnTo>
                    <a:pt x="1896" y="181"/>
                  </a:lnTo>
                  <a:lnTo>
                    <a:pt x="1671" y="91"/>
                  </a:lnTo>
                  <a:lnTo>
                    <a:pt x="1445" y="45"/>
                  </a:lnTo>
                  <a:lnTo>
                    <a:pt x="1219" y="0"/>
                  </a:lnTo>
                  <a:lnTo>
                    <a:pt x="1219" y="0"/>
                  </a:lnTo>
                  <a:lnTo>
                    <a:pt x="994" y="45"/>
                  </a:lnTo>
                  <a:lnTo>
                    <a:pt x="768" y="91"/>
                  </a:lnTo>
                  <a:lnTo>
                    <a:pt x="542" y="181"/>
                  </a:lnTo>
                  <a:lnTo>
                    <a:pt x="362" y="316"/>
                  </a:lnTo>
                  <a:lnTo>
                    <a:pt x="226" y="452"/>
                  </a:lnTo>
                  <a:lnTo>
                    <a:pt x="91" y="632"/>
                  </a:lnTo>
                  <a:lnTo>
                    <a:pt x="46" y="813"/>
                  </a:lnTo>
                  <a:lnTo>
                    <a:pt x="1" y="993"/>
                  </a:lnTo>
                  <a:lnTo>
                    <a:pt x="1" y="993"/>
                  </a:lnTo>
                  <a:lnTo>
                    <a:pt x="46" y="1174"/>
                  </a:lnTo>
                  <a:lnTo>
                    <a:pt x="91" y="1354"/>
                  </a:lnTo>
                  <a:lnTo>
                    <a:pt x="226" y="1535"/>
                  </a:lnTo>
                  <a:lnTo>
                    <a:pt x="362" y="1670"/>
                  </a:lnTo>
                  <a:lnTo>
                    <a:pt x="542" y="1806"/>
                  </a:lnTo>
                  <a:lnTo>
                    <a:pt x="768" y="1896"/>
                  </a:lnTo>
                  <a:lnTo>
                    <a:pt x="994"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4244803" y="1810901"/>
              <a:ext cx="60233" cy="47729"/>
            </a:xfrm>
            <a:custGeom>
              <a:avLst/>
              <a:gdLst/>
              <a:ahLst/>
              <a:cxnLst/>
              <a:rect l="l" t="t" r="r" b="b"/>
              <a:pathLst>
                <a:path w="2394" h="1897" extrusionOk="0">
                  <a:moveTo>
                    <a:pt x="1626" y="1"/>
                  </a:moveTo>
                  <a:lnTo>
                    <a:pt x="1626" y="1"/>
                  </a:lnTo>
                  <a:lnTo>
                    <a:pt x="1942" y="136"/>
                  </a:lnTo>
                  <a:lnTo>
                    <a:pt x="2167" y="362"/>
                  </a:lnTo>
                  <a:lnTo>
                    <a:pt x="2303" y="587"/>
                  </a:lnTo>
                  <a:lnTo>
                    <a:pt x="2348" y="768"/>
                  </a:lnTo>
                  <a:lnTo>
                    <a:pt x="2393" y="903"/>
                  </a:lnTo>
                  <a:lnTo>
                    <a:pt x="2393" y="903"/>
                  </a:lnTo>
                  <a:lnTo>
                    <a:pt x="2348" y="1084"/>
                  </a:lnTo>
                  <a:lnTo>
                    <a:pt x="2303" y="1264"/>
                  </a:lnTo>
                  <a:lnTo>
                    <a:pt x="2167" y="1445"/>
                  </a:lnTo>
                  <a:lnTo>
                    <a:pt x="2032" y="1580"/>
                  </a:lnTo>
                  <a:lnTo>
                    <a:pt x="1851" y="1716"/>
                  </a:lnTo>
                  <a:lnTo>
                    <a:pt x="1626" y="1806"/>
                  </a:lnTo>
                  <a:lnTo>
                    <a:pt x="1400" y="1851"/>
                  </a:lnTo>
                  <a:lnTo>
                    <a:pt x="1174" y="1896"/>
                  </a:lnTo>
                  <a:lnTo>
                    <a:pt x="1174" y="1896"/>
                  </a:lnTo>
                  <a:lnTo>
                    <a:pt x="949" y="1851"/>
                  </a:lnTo>
                  <a:lnTo>
                    <a:pt x="768" y="1806"/>
                  </a:lnTo>
                  <a:lnTo>
                    <a:pt x="543" y="1716"/>
                  </a:lnTo>
                  <a:lnTo>
                    <a:pt x="407" y="1625"/>
                  </a:lnTo>
                  <a:lnTo>
                    <a:pt x="227" y="1535"/>
                  </a:lnTo>
                  <a:lnTo>
                    <a:pt x="136" y="1400"/>
                  </a:lnTo>
                  <a:lnTo>
                    <a:pt x="46" y="1219"/>
                  </a:lnTo>
                  <a:lnTo>
                    <a:pt x="1" y="1039"/>
                  </a:lnTo>
                  <a:lnTo>
                    <a:pt x="1" y="1039"/>
                  </a:lnTo>
                  <a:lnTo>
                    <a:pt x="181" y="1129"/>
                  </a:lnTo>
                  <a:lnTo>
                    <a:pt x="407" y="1129"/>
                  </a:lnTo>
                  <a:lnTo>
                    <a:pt x="407" y="1129"/>
                  </a:lnTo>
                  <a:lnTo>
                    <a:pt x="678" y="1084"/>
                  </a:lnTo>
                  <a:lnTo>
                    <a:pt x="904" y="1039"/>
                  </a:lnTo>
                  <a:lnTo>
                    <a:pt x="1084" y="948"/>
                  </a:lnTo>
                  <a:lnTo>
                    <a:pt x="1265" y="858"/>
                  </a:lnTo>
                  <a:lnTo>
                    <a:pt x="1400" y="678"/>
                  </a:lnTo>
                  <a:lnTo>
                    <a:pt x="1535" y="542"/>
                  </a:lnTo>
                  <a:lnTo>
                    <a:pt x="1581"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102878" y="1810901"/>
              <a:ext cx="60208" cy="47729"/>
            </a:xfrm>
            <a:custGeom>
              <a:avLst/>
              <a:gdLst/>
              <a:ahLst/>
              <a:cxnLst/>
              <a:rect l="l" t="t" r="r" b="b"/>
              <a:pathLst>
                <a:path w="2393" h="1897" extrusionOk="0">
                  <a:moveTo>
                    <a:pt x="1625" y="1"/>
                  </a:moveTo>
                  <a:lnTo>
                    <a:pt x="1625" y="1"/>
                  </a:lnTo>
                  <a:lnTo>
                    <a:pt x="1941" y="136"/>
                  </a:lnTo>
                  <a:lnTo>
                    <a:pt x="2212" y="362"/>
                  </a:lnTo>
                  <a:lnTo>
                    <a:pt x="2347" y="587"/>
                  </a:lnTo>
                  <a:lnTo>
                    <a:pt x="2392" y="768"/>
                  </a:lnTo>
                  <a:lnTo>
                    <a:pt x="2392" y="903"/>
                  </a:lnTo>
                  <a:lnTo>
                    <a:pt x="2392" y="903"/>
                  </a:lnTo>
                  <a:lnTo>
                    <a:pt x="2392" y="1084"/>
                  </a:lnTo>
                  <a:lnTo>
                    <a:pt x="2302" y="1264"/>
                  </a:lnTo>
                  <a:lnTo>
                    <a:pt x="2212" y="1445"/>
                  </a:lnTo>
                  <a:lnTo>
                    <a:pt x="2031" y="1580"/>
                  </a:lnTo>
                  <a:lnTo>
                    <a:pt x="1896" y="1716"/>
                  </a:lnTo>
                  <a:lnTo>
                    <a:pt x="1670" y="1806"/>
                  </a:lnTo>
                  <a:lnTo>
                    <a:pt x="1444" y="1851"/>
                  </a:lnTo>
                  <a:lnTo>
                    <a:pt x="1219" y="1896"/>
                  </a:lnTo>
                  <a:lnTo>
                    <a:pt x="1219" y="1896"/>
                  </a:lnTo>
                  <a:lnTo>
                    <a:pt x="993" y="1851"/>
                  </a:lnTo>
                  <a:lnTo>
                    <a:pt x="767" y="1806"/>
                  </a:lnTo>
                  <a:lnTo>
                    <a:pt x="587" y="1716"/>
                  </a:lnTo>
                  <a:lnTo>
                    <a:pt x="406" y="1625"/>
                  </a:lnTo>
                  <a:lnTo>
                    <a:pt x="271" y="1535"/>
                  </a:lnTo>
                  <a:lnTo>
                    <a:pt x="135" y="1400"/>
                  </a:lnTo>
                  <a:lnTo>
                    <a:pt x="45" y="1219"/>
                  </a:lnTo>
                  <a:lnTo>
                    <a:pt x="0" y="1039"/>
                  </a:lnTo>
                  <a:lnTo>
                    <a:pt x="0" y="1039"/>
                  </a:lnTo>
                  <a:lnTo>
                    <a:pt x="226" y="1129"/>
                  </a:lnTo>
                  <a:lnTo>
                    <a:pt x="451" y="1129"/>
                  </a:lnTo>
                  <a:lnTo>
                    <a:pt x="451" y="1129"/>
                  </a:lnTo>
                  <a:lnTo>
                    <a:pt x="677" y="1084"/>
                  </a:lnTo>
                  <a:lnTo>
                    <a:pt x="903" y="1039"/>
                  </a:lnTo>
                  <a:lnTo>
                    <a:pt x="1128" y="948"/>
                  </a:lnTo>
                  <a:lnTo>
                    <a:pt x="1309" y="858"/>
                  </a:lnTo>
                  <a:lnTo>
                    <a:pt x="1444" y="678"/>
                  </a:lnTo>
                  <a:lnTo>
                    <a:pt x="1580" y="542"/>
                  </a:lnTo>
                  <a:lnTo>
                    <a:pt x="1625" y="362"/>
                  </a:lnTo>
                  <a:lnTo>
                    <a:pt x="1670" y="136"/>
                  </a:lnTo>
                  <a:lnTo>
                    <a:pt x="1670" y="136"/>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3959771" y="1810901"/>
              <a:ext cx="60233" cy="47729"/>
            </a:xfrm>
            <a:custGeom>
              <a:avLst/>
              <a:gdLst/>
              <a:ahLst/>
              <a:cxnLst/>
              <a:rect l="l" t="t" r="r" b="b"/>
              <a:pathLst>
                <a:path w="2394" h="1897" extrusionOk="0">
                  <a:moveTo>
                    <a:pt x="1626" y="1"/>
                  </a:moveTo>
                  <a:lnTo>
                    <a:pt x="1626" y="1"/>
                  </a:lnTo>
                  <a:lnTo>
                    <a:pt x="1942" y="136"/>
                  </a:lnTo>
                  <a:lnTo>
                    <a:pt x="2167" y="362"/>
                  </a:lnTo>
                  <a:lnTo>
                    <a:pt x="2348" y="587"/>
                  </a:lnTo>
                  <a:lnTo>
                    <a:pt x="2393" y="768"/>
                  </a:lnTo>
                  <a:lnTo>
                    <a:pt x="2393" y="903"/>
                  </a:lnTo>
                  <a:lnTo>
                    <a:pt x="2393" y="903"/>
                  </a:lnTo>
                  <a:lnTo>
                    <a:pt x="2348" y="1084"/>
                  </a:lnTo>
                  <a:lnTo>
                    <a:pt x="2303" y="1264"/>
                  </a:lnTo>
                  <a:lnTo>
                    <a:pt x="2167" y="1445"/>
                  </a:lnTo>
                  <a:lnTo>
                    <a:pt x="2032" y="1580"/>
                  </a:lnTo>
                  <a:lnTo>
                    <a:pt x="1852" y="1716"/>
                  </a:lnTo>
                  <a:lnTo>
                    <a:pt x="1671" y="1806"/>
                  </a:lnTo>
                  <a:lnTo>
                    <a:pt x="1445" y="1851"/>
                  </a:lnTo>
                  <a:lnTo>
                    <a:pt x="1175" y="1896"/>
                  </a:lnTo>
                  <a:lnTo>
                    <a:pt x="1175" y="1896"/>
                  </a:lnTo>
                  <a:lnTo>
                    <a:pt x="949" y="1851"/>
                  </a:lnTo>
                  <a:lnTo>
                    <a:pt x="768" y="1806"/>
                  </a:lnTo>
                  <a:lnTo>
                    <a:pt x="588" y="1716"/>
                  </a:lnTo>
                  <a:lnTo>
                    <a:pt x="407" y="1625"/>
                  </a:lnTo>
                  <a:lnTo>
                    <a:pt x="272" y="1535"/>
                  </a:lnTo>
                  <a:lnTo>
                    <a:pt x="136" y="1400"/>
                  </a:lnTo>
                  <a:lnTo>
                    <a:pt x="46" y="1219"/>
                  </a:lnTo>
                  <a:lnTo>
                    <a:pt x="1" y="1039"/>
                  </a:lnTo>
                  <a:lnTo>
                    <a:pt x="1" y="1039"/>
                  </a:lnTo>
                  <a:lnTo>
                    <a:pt x="227" y="1129"/>
                  </a:lnTo>
                  <a:lnTo>
                    <a:pt x="452" y="1129"/>
                  </a:lnTo>
                  <a:lnTo>
                    <a:pt x="452" y="1129"/>
                  </a:lnTo>
                  <a:lnTo>
                    <a:pt x="678" y="1084"/>
                  </a:lnTo>
                  <a:lnTo>
                    <a:pt x="904" y="1039"/>
                  </a:lnTo>
                  <a:lnTo>
                    <a:pt x="1129" y="948"/>
                  </a:lnTo>
                  <a:lnTo>
                    <a:pt x="1310" y="858"/>
                  </a:lnTo>
                  <a:lnTo>
                    <a:pt x="1445" y="678"/>
                  </a:lnTo>
                  <a:lnTo>
                    <a:pt x="1536" y="542"/>
                  </a:lnTo>
                  <a:lnTo>
                    <a:pt x="1626"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3933655" y="1566754"/>
              <a:ext cx="398635" cy="347510"/>
            </a:xfrm>
            <a:custGeom>
              <a:avLst/>
              <a:gdLst/>
              <a:ahLst/>
              <a:cxnLst/>
              <a:rect l="l" t="t" r="r" b="b"/>
              <a:pathLst>
                <a:path w="15844" h="13812" extrusionOk="0">
                  <a:moveTo>
                    <a:pt x="11330" y="2393"/>
                  </a:moveTo>
                  <a:lnTo>
                    <a:pt x="11330" y="3611"/>
                  </a:lnTo>
                  <a:lnTo>
                    <a:pt x="10472" y="3431"/>
                  </a:lnTo>
                  <a:lnTo>
                    <a:pt x="10066" y="3341"/>
                  </a:lnTo>
                  <a:lnTo>
                    <a:pt x="10066" y="2664"/>
                  </a:lnTo>
                  <a:lnTo>
                    <a:pt x="11330" y="2393"/>
                  </a:lnTo>
                  <a:close/>
                  <a:moveTo>
                    <a:pt x="9795" y="4830"/>
                  </a:moveTo>
                  <a:lnTo>
                    <a:pt x="9705" y="4920"/>
                  </a:lnTo>
                  <a:lnTo>
                    <a:pt x="9660" y="5011"/>
                  </a:lnTo>
                  <a:lnTo>
                    <a:pt x="9660" y="5101"/>
                  </a:lnTo>
                  <a:lnTo>
                    <a:pt x="9660" y="5191"/>
                  </a:lnTo>
                  <a:lnTo>
                    <a:pt x="9705" y="5236"/>
                  </a:lnTo>
                  <a:lnTo>
                    <a:pt x="9795" y="5281"/>
                  </a:lnTo>
                  <a:lnTo>
                    <a:pt x="11555" y="5281"/>
                  </a:lnTo>
                  <a:lnTo>
                    <a:pt x="11691" y="5236"/>
                  </a:lnTo>
                  <a:lnTo>
                    <a:pt x="11736" y="5191"/>
                  </a:lnTo>
                  <a:lnTo>
                    <a:pt x="11781" y="5101"/>
                  </a:lnTo>
                  <a:lnTo>
                    <a:pt x="11781" y="5011"/>
                  </a:lnTo>
                  <a:lnTo>
                    <a:pt x="11736" y="4920"/>
                  </a:lnTo>
                  <a:lnTo>
                    <a:pt x="11646" y="4830"/>
                  </a:lnTo>
                  <a:close/>
                  <a:moveTo>
                    <a:pt x="4424" y="4153"/>
                  </a:moveTo>
                  <a:lnTo>
                    <a:pt x="5643" y="4379"/>
                  </a:lnTo>
                  <a:lnTo>
                    <a:pt x="5643" y="5101"/>
                  </a:lnTo>
                  <a:lnTo>
                    <a:pt x="4424" y="5372"/>
                  </a:lnTo>
                  <a:lnTo>
                    <a:pt x="4424" y="4153"/>
                  </a:lnTo>
                  <a:close/>
                  <a:moveTo>
                    <a:pt x="9795" y="5958"/>
                  </a:moveTo>
                  <a:lnTo>
                    <a:pt x="9705" y="6003"/>
                  </a:lnTo>
                  <a:lnTo>
                    <a:pt x="9660" y="6094"/>
                  </a:lnTo>
                  <a:lnTo>
                    <a:pt x="9660" y="6184"/>
                  </a:lnTo>
                  <a:lnTo>
                    <a:pt x="9660" y="6274"/>
                  </a:lnTo>
                  <a:lnTo>
                    <a:pt x="9705" y="6365"/>
                  </a:lnTo>
                  <a:lnTo>
                    <a:pt x="9795" y="6410"/>
                  </a:lnTo>
                  <a:lnTo>
                    <a:pt x="11555" y="6410"/>
                  </a:lnTo>
                  <a:lnTo>
                    <a:pt x="11691" y="6365"/>
                  </a:lnTo>
                  <a:lnTo>
                    <a:pt x="11736" y="6319"/>
                  </a:lnTo>
                  <a:lnTo>
                    <a:pt x="11781" y="6229"/>
                  </a:lnTo>
                  <a:lnTo>
                    <a:pt x="11781" y="6094"/>
                  </a:lnTo>
                  <a:lnTo>
                    <a:pt x="11736" y="6003"/>
                  </a:lnTo>
                  <a:lnTo>
                    <a:pt x="11646" y="5958"/>
                  </a:lnTo>
                  <a:close/>
                  <a:moveTo>
                    <a:pt x="4153" y="6545"/>
                  </a:moveTo>
                  <a:lnTo>
                    <a:pt x="4063" y="6590"/>
                  </a:lnTo>
                  <a:lnTo>
                    <a:pt x="4018" y="6681"/>
                  </a:lnTo>
                  <a:lnTo>
                    <a:pt x="3973" y="6771"/>
                  </a:lnTo>
                  <a:lnTo>
                    <a:pt x="3973" y="7042"/>
                  </a:lnTo>
                  <a:lnTo>
                    <a:pt x="4018" y="7132"/>
                  </a:lnTo>
                  <a:lnTo>
                    <a:pt x="4063" y="7222"/>
                  </a:lnTo>
                  <a:lnTo>
                    <a:pt x="4153" y="7267"/>
                  </a:lnTo>
                  <a:lnTo>
                    <a:pt x="4289" y="7267"/>
                  </a:lnTo>
                  <a:lnTo>
                    <a:pt x="4334" y="7222"/>
                  </a:lnTo>
                  <a:lnTo>
                    <a:pt x="4424" y="7177"/>
                  </a:lnTo>
                  <a:lnTo>
                    <a:pt x="4469" y="7042"/>
                  </a:lnTo>
                  <a:lnTo>
                    <a:pt x="4469" y="6771"/>
                  </a:lnTo>
                  <a:lnTo>
                    <a:pt x="4424" y="6681"/>
                  </a:lnTo>
                  <a:lnTo>
                    <a:pt x="4379" y="6635"/>
                  </a:lnTo>
                  <a:lnTo>
                    <a:pt x="4334" y="6545"/>
                  </a:lnTo>
                  <a:close/>
                  <a:moveTo>
                    <a:pt x="5011" y="6545"/>
                  </a:moveTo>
                  <a:lnTo>
                    <a:pt x="4921" y="6590"/>
                  </a:lnTo>
                  <a:lnTo>
                    <a:pt x="4830" y="6681"/>
                  </a:lnTo>
                  <a:lnTo>
                    <a:pt x="4830" y="6771"/>
                  </a:lnTo>
                  <a:lnTo>
                    <a:pt x="4830" y="7042"/>
                  </a:lnTo>
                  <a:lnTo>
                    <a:pt x="4830" y="7132"/>
                  </a:lnTo>
                  <a:lnTo>
                    <a:pt x="4921" y="7222"/>
                  </a:lnTo>
                  <a:lnTo>
                    <a:pt x="5011" y="7267"/>
                  </a:lnTo>
                  <a:lnTo>
                    <a:pt x="5101" y="7267"/>
                  </a:lnTo>
                  <a:lnTo>
                    <a:pt x="5191" y="7222"/>
                  </a:lnTo>
                  <a:lnTo>
                    <a:pt x="5237" y="7177"/>
                  </a:lnTo>
                  <a:lnTo>
                    <a:pt x="5282" y="7042"/>
                  </a:lnTo>
                  <a:lnTo>
                    <a:pt x="5282" y="6771"/>
                  </a:lnTo>
                  <a:lnTo>
                    <a:pt x="5282" y="6681"/>
                  </a:lnTo>
                  <a:lnTo>
                    <a:pt x="5237" y="6635"/>
                  </a:lnTo>
                  <a:lnTo>
                    <a:pt x="5191" y="6545"/>
                  </a:lnTo>
                  <a:close/>
                  <a:moveTo>
                    <a:pt x="5823" y="6545"/>
                  </a:moveTo>
                  <a:lnTo>
                    <a:pt x="5733" y="6590"/>
                  </a:lnTo>
                  <a:lnTo>
                    <a:pt x="5688" y="6681"/>
                  </a:lnTo>
                  <a:lnTo>
                    <a:pt x="5643" y="6771"/>
                  </a:lnTo>
                  <a:lnTo>
                    <a:pt x="5643" y="7042"/>
                  </a:lnTo>
                  <a:lnTo>
                    <a:pt x="5688" y="7132"/>
                  </a:lnTo>
                  <a:lnTo>
                    <a:pt x="5733" y="7222"/>
                  </a:lnTo>
                  <a:lnTo>
                    <a:pt x="5823" y="7267"/>
                  </a:lnTo>
                  <a:lnTo>
                    <a:pt x="5959" y="7267"/>
                  </a:lnTo>
                  <a:lnTo>
                    <a:pt x="6004" y="7222"/>
                  </a:lnTo>
                  <a:lnTo>
                    <a:pt x="6094" y="7177"/>
                  </a:lnTo>
                  <a:lnTo>
                    <a:pt x="6139" y="7042"/>
                  </a:lnTo>
                  <a:lnTo>
                    <a:pt x="6139" y="6771"/>
                  </a:lnTo>
                  <a:lnTo>
                    <a:pt x="6094" y="6681"/>
                  </a:lnTo>
                  <a:lnTo>
                    <a:pt x="6049" y="6635"/>
                  </a:lnTo>
                  <a:lnTo>
                    <a:pt x="6004" y="6545"/>
                  </a:lnTo>
                  <a:close/>
                  <a:moveTo>
                    <a:pt x="9885" y="7042"/>
                  </a:moveTo>
                  <a:lnTo>
                    <a:pt x="9795" y="7087"/>
                  </a:lnTo>
                  <a:lnTo>
                    <a:pt x="9705" y="7132"/>
                  </a:lnTo>
                  <a:lnTo>
                    <a:pt x="9660" y="7222"/>
                  </a:lnTo>
                  <a:lnTo>
                    <a:pt x="9660" y="7312"/>
                  </a:lnTo>
                  <a:lnTo>
                    <a:pt x="9660" y="7403"/>
                  </a:lnTo>
                  <a:lnTo>
                    <a:pt x="9705" y="7448"/>
                  </a:lnTo>
                  <a:lnTo>
                    <a:pt x="9795" y="7493"/>
                  </a:lnTo>
                  <a:lnTo>
                    <a:pt x="9885" y="7538"/>
                  </a:lnTo>
                  <a:lnTo>
                    <a:pt x="11555" y="7538"/>
                  </a:lnTo>
                  <a:lnTo>
                    <a:pt x="11691" y="7448"/>
                  </a:lnTo>
                  <a:lnTo>
                    <a:pt x="11736" y="7403"/>
                  </a:lnTo>
                  <a:lnTo>
                    <a:pt x="11781" y="7358"/>
                  </a:lnTo>
                  <a:lnTo>
                    <a:pt x="11781" y="7222"/>
                  </a:lnTo>
                  <a:lnTo>
                    <a:pt x="11736" y="7132"/>
                  </a:lnTo>
                  <a:lnTo>
                    <a:pt x="11646" y="7087"/>
                  </a:lnTo>
                  <a:lnTo>
                    <a:pt x="11555" y="7042"/>
                  </a:lnTo>
                  <a:close/>
                  <a:moveTo>
                    <a:pt x="4153" y="7719"/>
                  </a:moveTo>
                  <a:lnTo>
                    <a:pt x="4063" y="7764"/>
                  </a:lnTo>
                  <a:lnTo>
                    <a:pt x="4018" y="7854"/>
                  </a:lnTo>
                  <a:lnTo>
                    <a:pt x="3973" y="7944"/>
                  </a:lnTo>
                  <a:lnTo>
                    <a:pt x="3973" y="8215"/>
                  </a:lnTo>
                  <a:lnTo>
                    <a:pt x="4018" y="8305"/>
                  </a:lnTo>
                  <a:lnTo>
                    <a:pt x="4063" y="8396"/>
                  </a:lnTo>
                  <a:lnTo>
                    <a:pt x="4153" y="8441"/>
                  </a:lnTo>
                  <a:lnTo>
                    <a:pt x="4289" y="8441"/>
                  </a:lnTo>
                  <a:lnTo>
                    <a:pt x="4334" y="8396"/>
                  </a:lnTo>
                  <a:lnTo>
                    <a:pt x="4424" y="8351"/>
                  </a:lnTo>
                  <a:lnTo>
                    <a:pt x="4469" y="8215"/>
                  </a:lnTo>
                  <a:lnTo>
                    <a:pt x="4469" y="7944"/>
                  </a:lnTo>
                  <a:lnTo>
                    <a:pt x="4424" y="7854"/>
                  </a:lnTo>
                  <a:lnTo>
                    <a:pt x="4379" y="7809"/>
                  </a:lnTo>
                  <a:lnTo>
                    <a:pt x="4334" y="7719"/>
                  </a:lnTo>
                  <a:close/>
                  <a:moveTo>
                    <a:pt x="5011" y="7719"/>
                  </a:moveTo>
                  <a:lnTo>
                    <a:pt x="4921" y="7764"/>
                  </a:lnTo>
                  <a:lnTo>
                    <a:pt x="4830" y="7854"/>
                  </a:lnTo>
                  <a:lnTo>
                    <a:pt x="4830" y="7944"/>
                  </a:lnTo>
                  <a:lnTo>
                    <a:pt x="4830" y="8215"/>
                  </a:lnTo>
                  <a:lnTo>
                    <a:pt x="4830" y="8305"/>
                  </a:lnTo>
                  <a:lnTo>
                    <a:pt x="4921" y="8396"/>
                  </a:lnTo>
                  <a:lnTo>
                    <a:pt x="5011" y="8441"/>
                  </a:lnTo>
                  <a:lnTo>
                    <a:pt x="5101" y="8441"/>
                  </a:lnTo>
                  <a:lnTo>
                    <a:pt x="5191" y="8396"/>
                  </a:lnTo>
                  <a:lnTo>
                    <a:pt x="5237" y="8351"/>
                  </a:lnTo>
                  <a:lnTo>
                    <a:pt x="5282" y="8215"/>
                  </a:lnTo>
                  <a:lnTo>
                    <a:pt x="5282" y="7944"/>
                  </a:lnTo>
                  <a:lnTo>
                    <a:pt x="5282" y="7854"/>
                  </a:lnTo>
                  <a:lnTo>
                    <a:pt x="5237" y="7809"/>
                  </a:lnTo>
                  <a:lnTo>
                    <a:pt x="5191" y="7719"/>
                  </a:lnTo>
                  <a:close/>
                  <a:moveTo>
                    <a:pt x="5823" y="7719"/>
                  </a:moveTo>
                  <a:lnTo>
                    <a:pt x="5733" y="7764"/>
                  </a:lnTo>
                  <a:lnTo>
                    <a:pt x="5688" y="7854"/>
                  </a:lnTo>
                  <a:lnTo>
                    <a:pt x="5643" y="7944"/>
                  </a:lnTo>
                  <a:lnTo>
                    <a:pt x="5643" y="8215"/>
                  </a:lnTo>
                  <a:lnTo>
                    <a:pt x="5688" y="8305"/>
                  </a:lnTo>
                  <a:lnTo>
                    <a:pt x="5733" y="8396"/>
                  </a:lnTo>
                  <a:lnTo>
                    <a:pt x="5823" y="8441"/>
                  </a:lnTo>
                  <a:lnTo>
                    <a:pt x="5959" y="8441"/>
                  </a:lnTo>
                  <a:lnTo>
                    <a:pt x="6004" y="8396"/>
                  </a:lnTo>
                  <a:lnTo>
                    <a:pt x="6094" y="8351"/>
                  </a:lnTo>
                  <a:lnTo>
                    <a:pt x="6139" y="8215"/>
                  </a:lnTo>
                  <a:lnTo>
                    <a:pt x="6139" y="7944"/>
                  </a:lnTo>
                  <a:lnTo>
                    <a:pt x="6094" y="7854"/>
                  </a:lnTo>
                  <a:lnTo>
                    <a:pt x="6049" y="7809"/>
                  </a:lnTo>
                  <a:lnTo>
                    <a:pt x="6004" y="7719"/>
                  </a:lnTo>
                  <a:close/>
                  <a:moveTo>
                    <a:pt x="9885" y="8125"/>
                  </a:moveTo>
                  <a:lnTo>
                    <a:pt x="9795" y="8170"/>
                  </a:lnTo>
                  <a:lnTo>
                    <a:pt x="9705" y="8215"/>
                  </a:lnTo>
                  <a:lnTo>
                    <a:pt x="9660" y="8305"/>
                  </a:lnTo>
                  <a:lnTo>
                    <a:pt x="9660" y="8396"/>
                  </a:lnTo>
                  <a:lnTo>
                    <a:pt x="9660" y="8486"/>
                  </a:lnTo>
                  <a:lnTo>
                    <a:pt x="9705" y="8531"/>
                  </a:lnTo>
                  <a:lnTo>
                    <a:pt x="9795" y="8576"/>
                  </a:lnTo>
                  <a:lnTo>
                    <a:pt x="9885" y="8621"/>
                  </a:lnTo>
                  <a:lnTo>
                    <a:pt x="11555" y="8621"/>
                  </a:lnTo>
                  <a:lnTo>
                    <a:pt x="11691" y="8531"/>
                  </a:lnTo>
                  <a:lnTo>
                    <a:pt x="11736" y="8486"/>
                  </a:lnTo>
                  <a:lnTo>
                    <a:pt x="11781" y="8441"/>
                  </a:lnTo>
                  <a:lnTo>
                    <a:pt x="11781" y="8305"/>
                  </a:lnTo>
                  <a:lnTo>
                    <a:pt x="11736" y="8215"/>
                  </a:lnTo>
                  <a:lnTo>
                    <a:pt x="11646" y="8170"/>
                  </a:lnTo>
                  <a:lnTo>
                    <a:pt x="11555" y="8125"/>
                  </a:lnTo>
                  <a:close/>
                  <a:moveTo>
                    <a:pt x="4153" y="8892"/>
                  </a:moveTo>
                  <a:lnTo>
                    <a:pt x="4063" y="8937"/>
                  </a:lnTo>
                  <a:lnTo>
                    <a:pt x="4018" y="9028"/>
                  </a:lnTo>
                  <a:lnTo>
                    <a:pt x="3973" y="9118"/>
                  </a:lnTo>
                  <a:lnTo>
                    <a:pt x="3973" y="9389"/>
                  </a:lnTo>
                  <a:lnTo>
                    <a:pt x="4018" y="9479"/>
                  </a:lnTo>
                  <a:lnTo>
                    <a:pt x="4063" y="9569"/>
                  </a:lnTo>
                  <a:lnTo>
                    <a:pt x="4153" y="9614"/>
                  </a:lnTo>
                  <a:lnTo>
                    <a:pt x="4289" y="9614"/>
                  </a:lnTo>
                  <a:lnTo>
                    <a:pt x="4334" y="9569"/>
                  </a:lnTo>
                  <a:lnTo>
                    <a:pt x="4424" y="9524"/>
                  </a:lnTo>
                  <a:lnTo>
                    <a:pt x="4469" y="9389"/>
                  </a:lnTo>
                  <a:lnTo>
                    <a:pt x="4469" y="9118"/>
                  </a:lnTo>
                  <a:lnTo>
                    <a:pt x="4424" y="9028"/>
                  </a:lnTo>
                  <a:lnTo>
                    <a:pt x="4379" y="8937"/>
                  </a:lnTo>
                  <a:lnTo>
                    <a:pt x="4334" y="8892"/>
                  </a:lnTo>
                  <a:close/>
                  <a:moveTo>
                    <a:pt x="5011" y="8892"/>
                  </a:moveTo>
                  <a:lnTo>
                    <a:pt x="4921" y="8937"/>
                  </a:lnTo>
                  <a:lnTo>
                    <a:pt x="4830" y="9028"/>
                  </a:lnTo>
                  <a:lnTo>
                    <a:pt x="4830" y="9118"/>
                  </a:lnTo>
                  <a:lnTo>
                    <a:pt x="4830" y="9389"/>
                  </a:lnTo>
                  <a:lnTo>
                    <a:pt x="4830" y="9479"/>
                  </a:lnTo>
                  <a:lnTo>
                    <a:pt x="4921" y="9569"/>
                  </a:lnTo>
                  <a:lnTo>
                    <a:pt x="5011" y="9614"/>
                  </a:lnTo>
                  <a:lnTo>
                    <a:pt x="5101" y="9614"/>
                  </a:lnTo>
                  <a:lnTo>
                    <a:pt x="5191" y="9569"/>
                  </a:lnTo>
                  <a:lnTo>
                    <a:pt x="5237" y="9524"/>
                  </a:lnTo>
                  <a:lnTo>
                    <a:pt x="5282" y="9389"/>
                  </a:lnTo>
                  <a:lnTo>
                    <a:pt x="5282" y="9118"/>
                  </a:lnTo>
                  <a:lnTo>
                    <a:pt x="5282" y="9028"/>
                  </a:lnTo>
                  <a:lnTo>
                    <a:pt x="5237" y="8937"/>
                  </a:lnTo>
                  <a:lnTo>
                    <a:pt x="5191" y="8892"/>
                  </a:lnTo>
                  <a:close/>
                  <a:moveTo>
                    <a:pt x="5823" y="8892"/>
                  </a:moveTo>
                  <a:lnTo>
                    <a:pt x="5733" y="8937"/>
                  </a:lnTo>
                  <a:lnTo>
                    <a:pt x="5688" y="9028"/>
                  </a:lnTo>
                  <a:lnTo>
                    <a:pt x="5643" y="9118"/>
                  </a:lnTo>
                  <a:lnTo>
                    <a:pt x="5643" y="9389"/>
                  </a:lnTo>
                  <a:lnTo>
                    <a:pt x="5688" y="9479"/>
                  </a:lnTo>
                  <a:lnTo>
                    <a:pt x="5733" y="9569"/>
                  </a:lnTo>
                  <a:lnTo>
                    <a:pt x="5823" y="9614"/>
                  </a:lnTo>
                  <a:lnTo>
                    <a:pt x="5959" y="9614"/>
                  </a:lnTo>
                  <a:lnTo>
                    <a:pt x="6004" y="9569"/>
                  </a:lnTo>
                  <a:lnTo>
                    <a:pt x="6094" y="9524"/>
                  </a:lnTo>
                  <a:lnTo>
                    <a:pt x="6139" y="9389"/>
                  </a:lnTo>
                  <a:lnTo>
                    <a:pt x="6139" y="9118"/>
                  </a:lnTo>
                  <a:lnTo>
                    <a:pt x="6094" y="9028"/>
                  </a:lnTo>
                  <a:lnTo>
                    <a:pt x="6049" y="8937"/>
                  </a:lnTo>
                  <a:lnTo>
                    <a:pt x="6004" y="8892"/>
                  </a:lnTo>
                  <a:close/>
                  <a:moveTo>
                    <a:pt x="9795" y="9253"/>
                  </a:moveTo>
                  <a:lnTo>
                    <a:pt x="9705" y="9343"/>
                  </a:lnTo>
                  <a:lnTo>
                    <a:pt x="9660" y="9434"/>
                  </a:lnTo>
                  <a:lnTo>
                    <a:pt x="9660" y="9524"/>
                  </a:lnTo>
                  <a:lnTo>
                    <a:pt x="9660" y="9614"/>
                  </a:lnTo>
                  <a:lnTo>
                    <a:pt x="9705" y="9659"/>
                  </a:lnTo>
                  <a:lnTo>
                    <a:pt x="9795" y="9705"/>
                  </a:lnTo>
                  <a:lnTo>
                    <a:pt x="11555" y="9705"/>
                  </a:lnTo>
                  <a:lnTo>
                    <a:pt x="11691" y="9659"/>
                  </a:lnTo>
                  <a:lnTo>
                    <a:pt x="11736" y="9614"/>
                  </a:lnTo>
                  <a:lnTo>
                    <a:pt x="11781" y="9524"/>
                  </a:lnTo>
                  <a:lnTo>
                    <a:pt x="11781" y="9434"/>
                  </a:lnTo>
                  <a:lnTo>
                    <a:pt x="11736" y="9343"/>
                  </a:lnTo>
                  <a:lnTo>
                    <a:pt x="11646" y="9253"/>
                  </a:lnTo>
                  <a:close/>
                  <a:moveTo>
                    <a:pt x="4153" y="10066"/>
                  </a:moveTo>
                  <a:lnTo>
                    <a:pt x="4063" y="10111"/>
                  </a:lnTo>
                  <a:lnTo>
                    <a:pt x="4018" y="10201"/>
                  </a:lnTo>
                  <a:lnTo>
                    <a:pt x="3973" y="10291"/>
                  </a:lnTo>
                  <a:lnTo>
                    <a:pt x="3973" y="10562"/>
                  </a:lnTo>
                  <a:lnTo>
                    <a:pt x="4018" y="10652"/>
                  </a:lnTo>
                  <a:lnTo>
                    <a:pt x="4063" y="10743"/>
                  </a:lnTo>
                  <a:lnTo>
                    <a:pt x="4153" y="10788"/>
                  </a:lnTo>
                  <a:lnTo>
                    <a:pt x="4289" y="10788"/>
                  </a:lnTo>
                  <a:lnTo>
                    <a:pt x="4334" y="10743"/>
                  </a:lnTo>
                  <a:lnTo>
                    <a:pt x="4424" y="10698"/>
                  </a:lnTo>
                  <a:lnTo>
                    <a:pt x="4469" y="10562"/>
                  </a:lnTo>
                  <a:lnTo>
                    <a:pt x="4469" y="10291"/>
                  </a:lnTo>
                  <a:lnTo>
                    <a:pt x="4424" y="10201"/>
                  </a:lnTo>
                  <a:lnTo>
                    <a:pt x="4379" y="10111"/>
                  </a:lnTo>
                  <a:lnTo>
                    <a:pt x="4334" y="10066"/>
                  </a:lnTo>
                  <a:close/>
                  <a:moveTo>
                    <a:pt x="4966" y="10066"/>
                  </a:moveTo>
                  <a:lnTo>
                    <a:pt x="4875" y="10111"/>
                  </a:lnTo>
                  <a:lnTo>
                    <a:pt x="4830" y="10201"/>
                  </a:lnTo>
                  <a:lnTo>
                    <a:pt x="4830" y="10291"/>
                  </a:lnTo>
                  <a:lnTo>
                    <a:pt x="4830" y="10562"/>
                  </a:lnTo>
                  <a:lnTo>
                    <a:pt x="4830" y="10652"/>
                  </a:lnTo>
                  <a:lnTo>
                    <a:pt x="4921" y="10743"/>
                  </a:lnTo>
                  <a:lnTo>
                    <a:pt x="5011" y="10788"/>
                  </a:lnTo>
                  <a:lnTo>
                    <a:pt x="5101" y="10788"/>
                  </a:lnTo>
                  <a:lnTo>
                    <a:pt x="5191" y="10743"/>
                  </a:lnTo>
                  <a:lnTo>
                    <a:pt x="5237" y="10698"/>
                  </a:lnTo>
                  <a:lnTo>
                    <a:pt x="5282" y="10562"/>
                  </a:lnTo>
                  <a:lnTo>
                    <a:pt x="5282" y="10291"/>
                  </a:lnTo>
                  <a:lnTo>
                    <a:pt x="5282" y="10201"/>
                  </a:lnTo>
                  <a:lnTo>
                    <a:pt x="5237" y="10111"/>
                  </a:lnTo>
                  <a:lnTo>
                    <a:pt x="5146" y="10066"/>
                  </a:lnTo>
                  <a:close/>
                  <a:moveTo>
                    <a:pt x="5823" y="10066"/>
                  </a:moveTo>
                  <a:lnTo>
                    <a:pt x="5733" y="10111"/>
                  </a:lnTo>
                  <a:lnTo>
                    <a:pt x="5688" y="10201"/>
                  </a:lnTo>
                  <a:lnTo>
                    <a:pt x="5643" y="10291"/>
                  </a:lnTo>
                  <a:lnTo>
                    <a:pt x="5643" y="10562"/>
                  </a:lnTo>
                  <a:lnTo>
                    <a:pt x="5688" y="10652"/>
                  </a:lnTo>
                  <a:lnTo>
                    <a:pt x="5733" y="10743"/>
                  </a:lnTo>
                  <a:lnTo>
                    <a:pt x="5823" y="10788"/>
                  </a:lnTo>
                  <a:lnTo>
                    <a:pt x="5959" y="10788"/>
                  </a:lnTo>
                  <a:lnTo>
                    <a:pt x="6004" y="10743"/>
                  </a:lnTo>
                  <a:lnTo>
                    <a:pt x="6094" y="10698"/>
                  </a:lnTo>
                  <a:lnTo>
                    <a:pt x="6139" y="10517"/>
                  </a:lnTo>
                  <a:lnTo>
                    <a:pt x="6139" y="10291"/>
                  </a:lnTo>
                  <a:lnTo>
                    <a:pt x="6094" y="10201"/>
                  </a:lnTo>
                  <a:lnTo>
                    <a:pt x="6049" y="10111"/>
                  </a:lnTo>
                  <a:lnTo>
                    <a:pt x="6004" y="10066"/>
                  </a:lnTo>
                  <a:close/>
                  <a:moveTo>
                    <a:pt x="9795" y="10382"/>
                  </a:moveTo>
                  <a:lnTo>
                    <a:pt x="9705" y="10427"/>
                  </a:lnTo>
                  <a:lnTo>
                    <a:pt x="9660" y="10517"/>
                  </a:lnTo>
                  <a:lnTo>
                    <a:pt x="9660" y="10607"/>
                  </a:lnTo>
                  <a:lnTo>
                    <a:pt x="9660" y="10698"/>
                  </a:lnTo>
                  <a:lnTo>
                    <a:pt x="9705" y="10788"/>
                  </a:lnTo>
                  <a:lnTo>
                    <a:pt x="9795" y="10833"/>
                  </a:lnTo>
                  <a:lnTo>
                    <a:pt x="11555" y="10833"/>
                  </a:lnTo>
                  <a:lnTo>
                    <a:pt x="11691" y="10788"/>
                  </a:lnTo>
                  <a:lnTo>
                    <a:pt x="11736" y="10698"/>
                  </a:lnTo>
                  <a:lnTo>
                    <a:pt x="11781" y="10652"/>
                  </a:lnTo>
                  <a:lnTo>
                    <a:pt x="11781" y="10517"/>
                  </a:lnTo>
                  <a:lnTo>
                    <a:pt x="11736" y="10427"/>
                  </a:lnTo>
                  <a:lnTo>
                    <a:pt x="11646" y="10382"/>
                  </a:lnTo>
                  <a:close/>
                  <a:moveTo>
                    <a:pt x="2213" y="9840"/>
                  </a:moveTo>
                  <a:lnTo>
                    <a:pt x="2574" y="9885"/>
                  </a:lnTo>
                  <a:lnTo>
                    <a:pt x="2890" y="10066"/>
                  </a:lnTo>
                  <a:lnTo>
                    <a:pt x="2980" y="10156"/>
                  </a:lnTo>
                  <a:lnTo>
                    <a:pt x="3115" y="10291"/>
                  </a:lnTo>
                  <a:lnTo>
                    <a:pt x="3160" y="10427"/>
                  </a:lnTo>
                  <a:lnTo>
                    <a:pt x="3205" y="10607"/>
                  </a:lnTo>
                  <a:lnTo>
                    <a:pt x="3160" y="10788"/>
                  </a:lnTo>
                  <a:lnTo>
                    <a:pt x="3115" y="10923"/>
                  </a:lnTo>
                  <a:lnTo>
                    <a:pt x="2980" y="11059"/>
                  </a:lnTo>
                  <a:lnTo>
                    <a:pt x="2890" y="11149"/>
                  </a:lnTo>
                  <a:lnTo>
                    <a:pt x="2574" y="11284"/>
                  </a:lnTo>
                  <a:lnTo>
                    <a:pt x="2213" y="11329"/>
                  </a:lnTo>
                  <a:lnTo>
                    <a:pt x="2032" y="11329"/>
                  </a:lnTo>
                  <a:lnTo>
                    <a:pt x="1851" y="11284"/>
                  </a:lnTo>
                  <a:lnTo>
                    <a:pt x="1671" y="11194"/>
                  </a:lnTo>
                  <a:lnTo>
                    <a:pt x="1535" y="11104"/>
                  </a:lnTo>
                  <a:lnTo>
                    <a:pt x="1400" y="11013"/>
                  </a:lnTo>
                  <a:lnTo>
                    <a:pt x="1310" y="10878"/>
                  </a:lnTo>
                  <a:lnTo>
                    <a:pt x="1265" y="10743"/>
                  </a:lnTo>
                  <a:lnTo>
                    <a:pt x="1265" y="10607"/>
                  </a:lnTo>
                  <a:lnTo>
                    <a:pt x="1265" y="10472"/>
                  </a:lnTo>
                  <a:lnTo>
                    <a:pt x="1310" y="10336"/>
                  </a:lnTo>
                  <a:lnTo>
                    <a:pt x="1400" y="10201"/>
                  </a:lnTo>
                  <a:lnTo>
                    <a:pt x="1535" y="10111"/>
                  </a:lnTo>
                  <a:lnTo>
                    <a:pt x="1671" y="9975"/>
                  </a:lnTo>
                  <a:lnTo>
                    <a:pt x="1851" y="9930"/>
                  </a:lnTo>
                  <a:lnTo>
                    <a:pt x="2032" y="9885"/>
                  </a:lnTo>
                  <a:lnTo>
                    <a:pt x="2213" y="9840"/>
                  </a:lnTo>
                  <a:close/>
                  <a:moveTo>
                    <a:pt x="7945" y="9840"/>
                  </a:moveTo>
                  <a:lnTo>
                    <a:pt x="8261" y="9885"/>
                  </a:lnTo>
                  <a:lnTo>
                    <a:pt x="8577" y="10066"/>
                  </a:lnTo>
                  <a:lnTo>
                    <a:pt x="8712" y="10156"/>
                  </a:lnTo>
                  <a:lnTo>
                    <a:pt x="8802" y="10291"/>
                  </a:lnTo>
                  <a:lnTo>
                    <a:pt x="8892" y="10427"/>
                  </a:lnTo>
                  <a:lnTo>
                    <a:pt x="8892" y="10607"/>
                  </a:lnTo>
                  <a:lnTo>
                    <a:pt x="8892" y="10788"/>
                  </a:lnTo>
                  <a:lnTo>
                    <a:pt x="8802" y="10923"/>
                  </a:lnTo>
                  <a:lnTo>
                    <a:pt x="8712" y="11059"/>
                  </a:lnTo>
                  <a:lnTo>
                    <a:pt x="8577" y="11149"/>
                  </a:lnTo>
                  <a:lnTo>
                    <a:pt x="8261" y="11284"/>
                  </a:lnTo>
                  <a:lnTo>
                    <a:pt x="7945" y="11329"/>
                  </a:lnTo>
                  <a:lnTo>
                    <a:pt x="7719" y="11329"/>
                  </a:lnTo>
                  <a:lnTo>
                    <a:pt x="7538" y="11284"/>
                  </a:lnTo>
                  <a:lnTo>
                    <a:pt x="7358" y="11194"/>
                  </a:lnTo>
                  <a:lnTo>
                    <a:pt x="7222" y="11104"/>
                  </a:lnTo>
                  <a:lnTo>
                    <a:pt x="7132" y="11013"/>
                  </a:lnTo>
                  <a:lnTo>
                    <a:pt x="7042" y="10878"/>
                  </a:lnTo>
                  <a:lnTo>
                    <a:pt x="6997" y="10743"/>
                  </a:lnTo>
                  <a:lnTo>
                    <a:pt x="6952" y="10607"/>
                  </a:lnTo>
                  <a:lnTo>
                    <a:pt x="6997" y="10472"/>
                  </a:lnTo>
                  <a:lnTo>
                    <a:pt x="7042" y="10336"/>
                  </a:lnTo>
                  <a:lnTo>
                    <a:pt x="7132" y="10201"/>
                  </a:lnTo>
                  <a:lnTo>
                    <a:pt x="7222" y="10111"/>
                  </a:lnTo>
                  <a:lnTo>
                    <a:pt x="7358" y="9975"/>
                  </a:lnTo>
                  <a:lnTo>
                    <a:pt x="7538" y="9930"/>
                  </a:lnTo>
                  <a:lnTo>
                    <a:pt x="7719" y="9885"/>
                  </a:lnTo>
                  <a:lnTo>
                    <a:pt x="7945" y="9840"/>
                  </a:lnTo>
                  <a:close/>
                  <a:moveTo>
                    <a:pt x="13541" y="9840"/>
                  </a:moveTo>
                  <a:lnTo>
                    <a:pt x="13857" y="9885"/>
                  </a:lnTo>
                  <a:lnTo>
                    <a:pt x="14173" y="10066"/>
                  </a:lnTo>
                  <a:lnTo>
                    <a:pt x="14309" y="10156"/>
                  </a:lnTo>
                  <a:lnTo>
                    <a:pt x="14399" y="10291"/>
                  </a:lnTo>
                  <a:lnTo>
                    <a:pt x="14489" y="10427"/>
                  </a:lnTo>
                  <a:lnTo>
                    <a:pt x="14534" y="10607"/>
                  </a:lnTo>
                  <a:lnTo>
                    <a:pt x="14489" y="10743"/>
                  </a:lnTo>
                  <a:lnTo>
                    <a:pt x="14444" y="10878"/>
                  </a:lnTo>
                  <a:lnTo>
                    <a:pt x="14354" y="11013"/>
                  </a:lnTo>
                  <a:lnTo>
                    <a:pt x="14264" y="11104"/>
                  </a:lnTo>
                  <a:lnTo>
                    <a:pt x="14083" y="11194"/>
                  </a:lnTo>
                  <a:lnTo>
                    <a:pt x="13948" y="11284"/>
                  </a:lnTo>
                  <a:lnTo>
                    <a:pt x="13722" y="11329"/>
                  </a:lnTo>
                  <a:lnTo>
                    <a:pt x="13541" y="11329"/>
                  </a:lnTo>
                  <a:lnTo>
                    <a:pt x="13225" y="11284"/>
                  </a:lnTo>
                  <a:lnTo>
                    <a:pt x="12910" y="11149"/>
                  </a:lnTo>
                  <a:lnTo>
                    <a:pt x="12774" y="11059"/>
                  </a:lnTo>
                  <a:lnTo>
                    <a:pt x="12684" y="10923"/>
                  </a:lnTo>
                  <a:lnTo>
                    <a:pt x="12594" y="10788"/>
                  </a:lnTo>
                  <a:lnTo>
                    <a:pt x="12548" y="10607"/>
                  </a:lnTo>
                  <a:lnTo>
                    <a:pt x="12594" y="10427"/>
                  </a:lnTo>
                  <a:lnTo>
                    <a:pt x="12684" y="10291"/>
                  </a:lnTo>
                  <a:lnTo>
                    <a:pt x="12774" y="10156"/>
                  </a:lnTo>
                  <a:lnTo>
                    <a:pt x="12910" y="10066"/>
                  </a:lnTo>
                  <a:lnTo>
                    <a:pt x="13225" y="9885"/>
                  </a:lnTo>
                  <a:lnTo>
                    <a:pt x="13541" y="9840"/>
                  </a:lnTo>
                  <a:close/>
                  <a:moveTo>
                    <a:pt x="4153" y="11239"/>
                  </a:moveTo>
                  <a:lnTo>
                    <a:pt x="4063" y="11284"/>
                  </a:lnTo>
                  <a:lnTo>
                    <a:pt x="4018" y="11329"/>
                  </a:lnTo>
                  <a:lnTo>
                    <a:pt x="3973" y="11465"/>
                  </a:lnTo>
                  <a:lnTo>
                    <a:pt x="3973" y="11736"/>
                  </a:lnTo>
                  <a:lnTo>
                    <a:pt x="4018" y="11826"/>
                  </a:lnTo>
                  <a:lnTo>
                    <a:pt x="4063" y="11871"/>
                  </a:lnTo>
                  <a:lnTo>
                    <a:pt x="4153" y="11916"/>
                  </a:lnTo>
                  <a:lnTo>
                    <a:pt x="4244" y="11961"/>
                  </a:lnTo>
                  <a:lnTo>
                    <a:pt x="4334" y="11916"/>
                  </a:lnTo>
                  <a:lnTo>
                    <a:pt x="4379" y="11871"/>
                  </a:lnTo>
                  <a:lnTo>
                    <a:pt x="4424" y="11826"/>
                  </a:lnTo>
                  <a:lnTo>
                    <a:pt x="4469" y="11736"/>
                  </a:lnTo>
                  <a:lnTo>
                    <a:pt x="4469" y="11465"/>
                  </a:lnTo>
                  <a:lnTo>
                    <a:pt x="4424" y="11284"/>
                  </a:lnTo>
                  <a:lnTo>
                    <a:pt x="4334" y="11239"/>
                  </a:lnTo>
                  <a:close/>
                  <a:moveTo>
                    <a:pt x="5011" y="11239"/>
                  </a:moveTo>
                  <a:lnTo>
                    <a:pt x="4921" y="11284"/>
                  </a:lnTo>
                  <a:lnTo>
                    <a:pt x="4830" y="11329"/>
                  </a:lnTo>
                  <a:lnTo>
                    <a:pt x="4830" y="11465"/>
                  </a:lnTo>
                  <a:lnTo>
                    <a:pt x="4830" y="11736"/>
                  </a:lnTo>
                  <a:lnTo>
                    <a:pt x="4830" y="11826"/>
                  </a:lnTo>
                  <a:lnTo>
                    <a:pt x="4875" y="11871"/>
                  </a:lnTo>
                  <a:lnTo>
                    <a:pt x="4966" y="11916"/>
                  </a:lnTo>
                  <a:lnTo>
                    <a:pt x="5056" y="11961"/>
                  </a:lnTo>
                  <a:lnTo>
                    <a:pt x="5146" y="11916"/>
                  </a:lnTo>
                  <a:lnTo>
                    <a:pt x="5237" y="11871"/>
                  </a:lnTo>
                  <a:lnTo>
                    <a:pt x="5282" y="11826"/>
                  </a:lnTo>
                  <a:lnTo>
                    <a:pt x="5282" y="11736"/>
                  </a:lnTo>
                  <a:lnTo>
                    <a:pt x="5282" y="11465"/>
                  </a:lnTo>
                  <a:lnTo>
                    <a:pt x="5237" y="11284"/>
                  </a:lnTo>
                  <a:lnTo>
                    <a:pt x="5191" y="11239"/>
                  </a:lnTo>
                  <a:close/>
                  <a:moveTo>
                    <a:pt x="5823" y="11239"/>
                  </a:moveTo>
                  <a:lnTo>
                    <a:pt x="5733" y="11284"/>
                  </a:lnTo>
                  <a:lnTo>
                    <a:pt x="5688" y="11329"/>
                  </a:lnTo>
                  <a:lnTo>
                    <a:pt x="5643" y="11465"/>
                  </a:lnTo>
                  <a:lnTo>
                    <a:pt x="5643" y="11736"/>
                  </a:lnTo>
                  <a:lnTo>
                    <a:pt x="5688" y="11826"/>
                  </a:lnTo>
                  <a:lnTo>
                    <a:pt x="5733" y="11871"/>
                  </a:lnTo>
                  <a:lnTo>
                    <a:pt x="5823" y="11916"/>
                  </a:lnTo>
                  <a:lnTo>
                    <a:pt x="5914" y="11961"/>
                  </a:lnTo>
                  <a:lnTo>
                    <a:pt x="6004" y="11916"/>
                  </a:lnTo>
                  <a:lnTo>
                    <a:pt x="6049" y="11871"/>
                  </a:lnTo>
                  <a:lnTo>
                    <a:pt x="6094" y="11826"/>
                  </a:lnTo>
                  <a:lnTo>
                    <a:pt x="6139" y="11736"/>
                  </a:lnTo>
                  <a:lnTo>
                    <a:pt x="6139" y="11465"/>
                  </a:lnTo>
                  <a:lnTo>
                    <a:pt x="6094" y="11284"/>
                  </a:lnTo>
                  <a:lnTo>
                    <a:pt x="6004" y="11239"/>
                  </a:lnTo>
                  <a:close/>
                  <a:moveTo>
                    <a:pt x="9885" y="11465"/>
                  </a:moveTo>
                  <a:lnTo>
                    <a:pt x="9795" y="11510"/>
                  </a:lnTo>
                  <a:lnTo>
                    <a:pt x="9705" y="11555"/>
                  </a:lnTo>
                  <a:lnTo>
                    <a:pt x="9660" y="11600"/>
                  </a:lnTo>
                  <a:lnTo>
                    <a:pt x="9660" y="11690"/>
                  </a:lnTo>
                  <a:lnTo>
                    <a:pt x="9660" y="11781"/>
                  </a:lnTo>
                  <a:lnTo>
                    <a:pt x="9705" y="11871"/>
                  </a:lnTo>
                  <a:lnTo>
                    <a:pt x="9795" y="11916"/>
                  </a:lnTo>
                  <a:lnTo>
                    <a:pt x="9885" y="11961"/>
                  </a:lnTo>
                  <a:lnTo>
                    <a:pt x="11555" y="11961"/>
                  </a:lnTo>
                  <a:lnTo>
                    <a:pt x="11646" y="11916"/>
                  </a:lnTo>
                  <a:lnTo>
                    <a:pt x="11736" y="11871"/>
                  </a:lnTo>
                  <a:lnTo>
                    <a:pt x="11781" y="11781"/>
                  </a:lnTo>
                  <a:lnTo>
                    <a:pt x="11781" y="11690"/>
                  </a:lnTo>
                  <a:lnTo>
                    <a:pt x="11736" y="11600"/>
                  </a:lnTo>
                  <a:lnTo>
                    <a:pt x="11691" y="11555"/>
                  </a:lnTo>
                  <a:lnTo>
                    <a:pt x="11646" y="11510"/>
                  </a:lnTo>
                  <a:lnTo>
                    <a:pt x="11555" y="11465"/>
                  </a:lnTo>
                  <a:close/>
                  <a:moveTo>
                    <a:pt x="2890" y="11645"/>
                  </a:moveTo>
                  <a:lnTo>
                    <a:pt x="2890" y="12458"/>
                  </a:lnTo>
                  <a:lnTo>
                    <a:pt x="2438" y="12458"/>
                  </a:lnTo>
                  <a:lnTo>
                    <a:pt x="2438" y="11781"/>
                  </a:lnTo>
                  <a:lnTo>
                    <a:pt x="2664" y="11736"/>
                  </a:lnTo>
                  <a:lnTo>
                    <a:pt x="2890" y="11645"/>
                  </a:lnTo>
                  <a:close/>
                  <a:moveTo>
                    <a:pt x="7222" y="11645"/>
                  </a:moveTo>
                  <a:lnTo>
                    <a:pt x="7448" y="11736"/>
                  </a:lnTo>
                  <a:lnTo>
                    <a:pt x="7719" y="11781"/>
                  </a:lnTo>
                  <a:lnTo>
                    <a:pt x="7719" y="12458"/>
                  </a:lnTo>
                  <a:lnTo>
                    <a:pt x="7222" y="12458"/>
                  </a:lnTo>
                  <a:lnTo>
                    <a:pt x="7222" y="11645"/>
                  </a:lnTo>
                  <a:close/>
                  <a:moveTo>
                    <a:pt x="8577" y="11690"/>
                  </a:moveTo>
                  <a:lnTo>
                    <a:pt x="8577" y="12458"/>
                  </a:lnTo>
                  <a:lnTo>
                    <a:pt x="8170" y="12458"/>
                  </a:lnTo>
                  <a:lnTo>
                    <a:pt x="8170" y="11781"/>
                  </a:lnTo>
                  <a:lnTo>
                    <a:pt x="8577" y="11690"/>
                  </a:lnTo>
                  <a:close/>
                  <a:moveTo>
                    <a:pt x="12864" y="11645"/>
                  </a:moveTo>
                  <a:lnTo>
                    <a:pt x="13090" y="11736"/>
                  </a:lnTo>
                  <a:lnTo>
                    <a:pt x="13316" y="11781"/>
                  </a:lnTo>
                  <a:lnTo>
                    <a:pt x="13316" y="12458"/>
                  </a:lnTo>
                  <a:lnTo>
                    <a:pt x="12864" y="12458"/>
                  </a:lnTo>
                  <a:lnTo>
                    <a:pt x="12864" y="11645"/>
                  </a:lnTo>
                  <a:close/>
                  <a:moveTo>
                    <a:pt x="15257" y="12909"/>
                  </a:moveTo>
                  <a:lnTo>
                    <a:pt x="15302" y="12954"/>
                  </a:lnTo>
                  <a:lnTo>
                    <a:pt x="15347" y="13045"/>
                  </a:lnTo>
                  <a:lnTo>
                    <a:pt x="15392" y="13135"/>
                  </a:lnTo>
                  <a:lnTo>
                    <a:pt x="15347" y="13180"/>
                  </a:lnTo>
                  <a:lnTo>
                    <a:pt x="15302" y="13270"/>
                  </a:lnTo>
                  <a:lnTo>
                    <a:pt x="15257" y="13315"/>
                  </a:lnTo>
                  <a:lnTo>
                    <a:pt x="588" y="13315"/>
                  </a:lnTo>
                  <a:lnTo>
                    <a:pt x="543" y="13270"/>
                  </a:lnTo>
                  <a:lnTo>
                    <a:pt x="497" y="13180"/>
                  </a:lnTo>
                  <a:lnTo>
                    <a:pt x="452" y="13135"/>
                  </a:lnTo>
                  <a:lnTo>
                    <a:pt x="497" y="13045"/>
                  </a:lnTo>
                  <a:lnTo>
                    <a:pt x="543" y="12954"/>
                  </a:lnTo>
                  <a:lnTo>
                    <a:pt x="588" y="12909"/>
                  </a:lnTo>
                  <a:close/>
                  <a:moveTo>
                    <a:pt x="10743" y="1"/>
                  </a:moveTo>
                  <a:lnTo>
                    <a:pt x="10653" y="46"/>
                  </a:lnTo>
                  <a:lnTo>
                    <a:pt x="10562" y="91"/>
                  </a:lnTo>
                  <a:lnTo>
                    <a:pt x="10517" y="136"/>
                  </a:lnTo>
                  <a:lnTo>
                    <a:pt x="10472" y="271"/>
                  </a:lnTo>
                  <a:lnTo>
                    <a:pt x="10472" y="2122"/>
                  </a:lnTo>
                  <a:lnTo>
                    <a:pt x="9840" y="2257"/>
                  </a:lnTo>
                  <a:lnTo>
                    <a:pt x="9750" y="2257"/>
                  </a:lnTo>
                  <a:lnTo>
                    <a:pt x="9660" y="2302"/>
                  </a:lnTo>
                  <a:lnTo>
                    <a:pt x="9615" y="2393"/>
                  </a:lnTo>
                  <a:lnTo>
                    <a:pt x="9615" y="2483"/>
                  </a:lnTo>
                  <a:lnTo>
                    <a:pt x="9615" y="3250"/>
                  </a:lnTo>
                  <a:lnTo>
                    <a:pt x="8802" y="3070"/>
                  </a:lnTo>
                  <a:lnTo>
                    <a:pt x="8712" y="3070"/>
                  </a:lnTo>
                  <a:lnTo>
                    <a:pt x="8622" y="3115"/>
                  </a:lnTo>
                  <a:lnTo>
                    <a:pt x="8577" y="3205"/>
                  </a:lnTo>
                  <a:lnTo>
                    <a:pt x="8531" y="3295"/>
                  </a:lnTo>
                  <a:lnTo>
                    <a:pt x="8531" y="4198"/>
                  </a:lnTo>
                  <a:lnTo>
                    <a:pt x="8577" y="4288"/>
                  </a:lnTo>
                  <a:lnTo>
                    <a:pt x="8622" y="4379"/>
                  </a:lnTo>
                  <a:lnTo>
                    <a:pt x="8712" y="4424"/>
                  </a:lnTo>
                  <a:lnTo>
                    <a:pt x="8892" y="4424"/>
                  </a:lnTo>
                  <a:lnTo>
                    <a:pt x="8938" y="4333"/>
                  </a:lnTo>
                  <a:lnTo>
                    <a:pt x="8983" y="4288"/>
                  </a:lnTo>
                  <a:lnTo>
                    <a:pt x="8983" y="4198"/>
                  </a:lnTo>
                  <a:lnTo>
                    <a:pt x="8983" y="3566"/>
                  </a:lnTo>
                  <a:lnTo>
                    <a:pt x="12413" y="4288"/>
                  </a:lnTo>
                  <a:lnTo>
                    <a:pt x="12413" y="9840"/>
                  </a:lnTo>
                  <a:lnTo>
                    <a:pt x="12278" y="10020"/>
                  </a:lnTo>
                  <a:lnTo>
                    <a:pt x="12187" y="10201"/>
                  </a:lnTo>
                  <a:lnTo>
                    <a:pt x="12142" y="10382"/>
                  </a:lnTo>
                  <a:lnTo>
                    <a:pt x="12097" y="10607"/>
                  </a:lnTo>
                  <a:lnTo>
                    <a:pt x="12142" y="10788"/>
                  </a:lnTo>
                  <a:lnTo>
                    <a:pt x="12187" y="11013"/>
                  </a:lnTo>
                  <a:lnTo>
                    <a:pt x="12278" y="11194"/>
                  </a:lnTo>
                  <a:lnTo>
                    <a:pt x="12413" y="11329"/>
                  </a:lnTo>
                  <a:lnTo>
                    <a:pt x="12413" y="12458"/>
                  </a:lnTo>
                  <a:lnTo>
                    <a:pt x="8983" y="12458"/>
                  </a:lnTo>
                  <a:lnTo>
                    <a:pt x="8983" y="11375"/>
                  </a:lnTo>
                  <a:lnTo>
                    <a:pt x="9163" y="11194"/>
                  </a:lnTo>
                  <a:lnTo>
                    <a:pt x="9254" y="11013"/>
                  </a:lnTo>
                  <a:lnTo>
                    <a:pt x="9344" y="10833"/>
                  </a:lnTo>
                  <a:lnTo>
                    <a:pt x="9344" y="10607"/>
                  </a:lnTo>
                  <a:lnTo>
                    <a:pt x="9344" y="10382"/>
                  </a:lnTo>
                  <a:lnTo>
                    <a:pt x="9254" y="10156"/>
                  </a:lnTo>
                  <a:lnTo>
                    <a:pt x="9163" y="9975"/>
                  </a:lnTo>
                  <a:lnTo>
                    <a:pt x="8983" y="9795"/>
                  </a:lnTo>
                  <a:lnTo>
                    <a:pt x="8983" y="5236"/>
                  </a:lnTo>
                  <a:lnTo>
                    <a:pt x="8983" y="5146"/>
                  </a:lnTo>
                  <a:lnTo>
                    <a:pt x="8938" y="5056"/>
                  </a:lnTo>
                  <a:lnTo>
                    <a:pt x="8847" y="5011"/>
                  </a:lnTo>
                  <a:lnTo>
                    <a:pt x="8757" y="5011"/>
                  </a:lnTo>
                  <a:lnTo>
                    <a:pt x="8667" y="5056"/>
                  </a:lnTo>
                  <a:lnTo>
                    <a:pt x="8577" y="5101"/>
                  </a:lnTo>
                  <a:lnTo>
                    <a:pt x="8577" y="5191"/>
                  </a:lnTo>
                  <a:lnTo>
                    <a:pt x="8531" y="5236"/>
                  </a:lnTo>
                  <a:lnTo>
                    <a:pt x="8531" y="9524"/>
                  </a:lnTo>
                  <a:lnTo>
                    <a:pt x="8261" y="9434"/>
                  </a:lnTo>
                  <a:lnTo>
                    <a:pt x="7900" y="9389"/>
                  </a:lnTo>
                  <a:lnTo>
                    <a:pt x="7538" y="9434"/>
                  </a:lnTo>
                  <a:lnTo>
                    <a:pt x="7222" y="9569"/>
                  </a:lnTo>
                  <a:lnTo>
                    <a:pt x="7222" y="5056"/>
                  </a:lnTo>
                  <a:lnTo>
                    <a:pt x="7177" y="4965"/>
                  </a:lnTo>
                  <a:lnTo>
                    <a:pt x="7132" y="4875"/>
                  </a:lnTo>
                  <a:lnTo>
                    <a:pt x="7042" y="4830"/>
                  </a:lnTo>
                  <a:lnTo>
                    <a:pt x="6952" y="4830"/>
                  </a:lnTo>
                  <a:lnTo>
                    <a:pt x="6139" y="5011"/>
                  </a:lnTo>
                  <a:lnTo>
                    <a:pt x="6139" y="4198"/>
                  </a:lnTo>
                  <a:lnTo>
                    <a:pt x="6094" y="4153"/>
                  </a:lnTo>
                  <a:lnTo>
                    <a:pt x="6049" y="4063"/>
                  </a:lnTo>
                  <a:lnTo>
                    <a:pt x="6004" y="4018"/>
                  </a:lnTo>
                  <a:lnTo>
                    <a:pt x="5914" y="3972"/>
                  </a:lnTo>
                  <a:lnTo>
                    <a:pt x="5282" y="3837"/>
                  </a:lnTo>
                  <a:lnTo>
                    <a:pt x="5282" y="1986"/>
                  </a:lnTo>
                  <a:lnTo>
                    <a:pt x="5282" y="1896"/>
                  </a:lnTo>
                  <a:lnTo>
                    <a:pt x="5237" y="1806"/>
                  </a:lnTo>
                  <a:lnTo>
                    <a:pt x="5146" y="1761"/>
                  </a:lnTo>
                  <a:lnTo>
                    <a:pt x="5011" y="1761"/>
                  </a:lnTo>
                  <a:lnTo>
                    <a:pt x="4966" y="1806"/>
                  </a:lnTo>
                  <a:lnTo>
                    <a:pt x="4875" y="1851"/>
                  </a:lnTo>
                  <a:lnTo>
                    <a:pt x="4830" y="1896"/>
                  </a:lnTo>
                  <a:lnTo>
                    <a:pt x="4830" y="1986"/>
                  </a:lnTo>
                  <a:lnTo>
                    <a:pt x="4830" y="3747"/>
                  </a:lnTo>
                  <a:lnTo>
                    <a:pt x="4289" y="3611"/>
                  </a:lnTo>
                  <a:lnTo>
                    <a:pt x="4153" y="3656"/>
                  </a:lnTo>
                  <a:lnTo>
                    <a:pt x="4063" y="3702"/>
                  </a:lnTo>
                  <a:lnTo>
                    <a:pt x="4018" y="3747"/>
                  </a:lnTo>
                  <a:lnTo>
                    <a:pt x="3973" y="3837"/>
                  </a:lnTo>
                  <a:lnTo>
                    <a:pt x="3973" y="5462"/>
                  </a:lnTo>
                  <a:lnTo>
                    <a:pt x="3115" y="5642"/>
                  </a:lnTo>
                  <a:lnTo>
                    <a:pt x="3025" y="5688"/>
                  </a:lnTo>
                  <a:lnTo>
                    <a:pt x="2980" y="5733"/>
                  </a:lnTo>
                  <a:lnTo>
                    <a:pt x="2935" y="5778"/>
                  </a:lnTo>
                  <a:lnTo>
                    <a:pt x="2890" y="5868"/>
                  </a:lnTo>
                  <a:lnTo>
                    <a:pt x="2890" y="6771"/>
                  </a:lnTo>
                  <a:lnTo>
                    <a:pt x="2935" y="6861"/>
                  </a:lnTo>
                  <a:lnTo>
                    <a:pt x="2980" y="6906"/>
                  </a:lnTo>
                  <a:lnTo>
                    <a:pt x="3025" y="6996"/>
                  </a:lnTo>
                  <a:lnTo>
                    <a:pt x="3205" y="6996"/>
                  </a:lnTo>
                  <a:lnTo>
                    <a:pt x="3296" y="6951"/>
                  </a:lnTo>
                  <a:lnTo>
                    <a:pt x="3341" y="6861"/>
                  </a:lnTo>
                  <a:lnTo>
                    <a:pt x="3341" y="6771"/>
                  </a:lnTo>
                  <a:lnTo>
                    <a:pt x="3341" y="6049"/>
                  </a:lnTo>
                  <a:lnTo>
                    <a:pt x="6726" y="5326"/>
                  </a:lnTo>
                  <a:lnTo>
                    <a:pt x="6726" y="9885"/>
                  </a:lnTo>
                  <a:lnTo>
                    <a:pt x="6636" y="10066"/>
                  </a:lnTo>
                  <a:lnTo>
                    <a:pt x="6545" y="10201"/>
                  </a:lnTo>
                  <a:lnTo>
                    <a:pt x="6500" y="10382"/>
                  </a:lnTo>
                  <a:lnTo>
                    <a:pt x="6500" y="10607"/>
                  </a:lnTo>
                  <a:lnTo>
                    <a:pt x="6500" y="10788"/>
                  </a:lnTo>
                  <a:lnTo>
                    <a:pt x="6545" y="10968"/>
                  </a:lnTo>
                  <a:lnTo>
                    <a:pt x="6636" y="11149"/>
                  </a:lnTo>
                  <a:lnTo>
                    <a:pt x="6726" y="11284"/>
                  </a:lnTo>
                  <a:lnTo>
                    <a:pt x="6726" y="12458"/>
                  </a:lnTo>
                  <a:lnTo>
                    <a:pt x="3341" y="12458"/>
                  </a:lnTo>
                  <a:lnTo>
                    <a:pt x="3341" y="11329"/>
                  </a:lnTo>
                  <a:lnTo>
                    <a:pt x="3476" y="11194"/>
                  </a:lnTo>
                  <a:lnTo>
                    <a:pt x="3567" y="11013"/>
                  </a:lnTo>
                  <a:lnTo>
                    <a:pt x="3612" y="10788"/>
                  </a:lnTo>
                  <a:lnTo>
                    <a:pt x="3657" y="10607"/>
                  </a:lnTo>
                  <a:lnTo>
                    <a:pt x="3612" y="10382"/>
                  </a:lnTo>
                  <a:lnTo>
                    <a:pt x="3567" y="10201"/>
                  </a:lnTo>
                  <a:lnTo>
                    <a:pt x="3476" y="10020"/>
                  </a:lnTo>
                  <a:lnTo>
                    <a:pt x="3341" y="9840"/>
                  </a:lnTo>
                  <a:lnTo>
                    <a:pt x="3341" y="7809"/>
                  </a:lnTo>
                  <a:lnTo>
                    <a:pt x="3341" y="7719"/>
                  </a:lnTo>
                  <a:lnTo>
                    <a:pt x="3251" y="7628"/>
                  </a:lnTo>
                  <a:lnTo>
                    <a:pt x="3205" y="7583"/>
                  </a:lnTo>
                  <a:lnTo>
                    <a:pt x="3070" y="7583"/>
                  </a:lnTo>
                  <a:lnTo>
                    <a:pt x="2980" y="7628"/>
                  </a:lnTo>
                  <a:lnTo>
                    <a:pt x="2935" y="7673"/>
                  </a:lnTo>
                  <a:lnTo>
                    <a:pt x="2890" y="7764"/>
                  </a:lnTo>
                  <a:lnTo>
                    <a:pt x="2890" y="7809"/>
                  </a:lnTo>
                  <a:lnTo>
                    <a:pt x="2890" y="9524"/>
                  </a:lnTo>
                  <a:lnTo>
                    <a:pt x="2574" y="9434"/>
                  </a:lnTo>
                  <a:lnTo>
                    <a:pt x="2213" y="9389"/>
                  </a:lnTo>
                  <a:lnTo>
                    <a:pt x="1942" y="9434"/>
                  </a:lnTo>
                  <a:lnTo>
                    <a:pt x="1671" y="9479"/>
                  </a:lnTo>
                  <a:lnTo>
                    <a:pt x="1445" y="9569"/>
                  </a:lnTo>
                  <a:lnTo>
                    <a:pt x="1220" y="9750"/>
                  </a:lnTo>
                  <a:lnTo>
                    <a:pt x="1039" y="9930"/>
                  </a:lnTo>
                  <a:lnTo>
                    <a:pt x="904" y="10111"/>
                  </a:lnTo>
                  <a:lnTo>
                    <a:pt x="813" y="10336"/>
                  </a:lnTo>
                  <a:lnTo>
                    <a:pt x="768" y="10607"/>
                  </a:lnTo>
                  <a:lnTo>
                    <a:pt x="813" y="10833"/>
                  </a:lnTo>
                  <a:lnTo>
                    <a:pt x="904" y="11059"/>
                  </a:lnTo>
                  <a:lnTo>
                    <a:pt x="1039" y="11284"/>
                  </a:lnTo>
                  <a:lnTo>
                    <a:pt x="1220" y="11465"/>
                  </a:lnTo>
                  <a:lnTo>
                    <a:pt x="1400" y="11600"/>
                  </a:lnTo>
                  <a:lnTo>
                    <a:pt x="1581" y="11690"/>
                  </a:lnTo>
                  <a:lnTo>
                    <a:pt x="1761" y="11736"/>
                  </a:lnTo>
                  <a:lnTo>
                    <a:pt x="1987" y="11781"/>
                  </a:lnTo>
                  <a:lnTo>
                    <a:pt x="1987" y="12458"/>
                  </a:lnTo>
                  <a:lnTo>
                    <a:pt x="543" y="12458"/>
                  </a:lnTo>
                  <a:lnTo>
                    <a:pt x="407" y="12503"/>
                  </a:lnTo>
                  <a:lnTo>
                    <a:pt x="227" y="12638"/>
                  </a:lnTo>
                  <a:lnTo>
                    <a:pt x="46" y="12864"/>
                  </a:lnTo>
                  <a:lnTo>
                    <a:pt x="1" y="12999"/>
                  </a:lnTo>
                  <a:lnTo>
                    <a:pt x="1" y="13135"/>
                  </a:lnTo>
                  <a:lnTo>
                    <a:pt x="1" y="13270"/>
                  </a:lnTo>
                  <a:lnTo>
                    <a:pt x="46" y="13360"/>
                  </a:lnTo>
                  <a:lnTo>
                    <a:pt x="227" y="13586"/>
                  </a:lnTo>
                  <a:lnTo>
                    <a:pt x="407" y="13722"/>
                  </a:lnTo>
                  <a:lnTo>
                    <a:pt x="543" y="13767"/>
                  </a:lnTo>
                  <a:lnTo>
                    <a:pt x="678" y="13812"/>
                  </a:lnTo>
                  <a:lnTo>
                    <a:pt x="15166" y="13812"/>
                  </a:lnTo>
                  <a:lnTo>
                    <a:pt x="15302" y="13767"/>
                  </a:lnTo>
                  <a:lnTo>
                    <a:pt x="15392" y="13722"/>
                  </a:lnTo>
                  <a:lnTo>
                    <a:pt x="15618" y="13586"/>
                  </a:lnTo>
                  <a:lnTo>
                    <a:pt x="15798" y="13360"/>
                  </a:lnTo>
                  <a:lnTo>
                    <a:pt x="15798" y="13270"/>
                  </a:lnTo>
                  <a:lnTo>
                    <a:pt x="15843" y="13135"/>
                  </a:lnTo>
                  <a:lnTo>
                    <a:pt x="15798" y="12999"/>
                  </a:lnTo>
                  <a:lnTo>
                    <a:pt x="15798" y="12864"/>
                  </a:lnTo>
                  <a:lnTo>
                    <a:pt x="15618" y="12638"/>
                  </a:lnTo>
                  <a:lnTo>
                    <a:pt x="15392" y="12503"/>
                  </a:lnTo>
                  <a:lnTo>
                    <a:pt x="15302" y="12458"/>
                  </a:lnTo>
                  <a:lnTo>
                    <a:pt x="13767" y="12458"/>
                  </a:lnTo>
                  <a:lnTo>
                    <a:pt x="13767" y="11781"/>
                  </a:lnTo>
                  <a:lnTo>
                    <a:pt x="13993" y="11736"/>
                  </a:lnTo>
                  <a:lnTo>
                    <a:pt x="14173" y="11690"/>
                  </a:lnTo>
                  <a:lnTo>
                    <a:pt x="14354" y="11600"/>
                  </a:lnTo>
                  <a:lnTo>
                    <a:pt x="14534" y="11465"/>
                  </a:lnTo>
                  <a:lnTo>
                    <a:pt x="14715" y="11284"/>
                  </a:lnTo>
                  <a:lnTo>
                    <a:pt x="14850" y="11059"/>
                  </a:lnTo>
                  <a:lnTo>
                    <a:pt x="14941" y="10833"/>
                  </a:lnTo>
                  <a:lnTo>
                    <a:pt x="14986" y="10607"/>
                  </a:lnTo>
                  <a:lnTo>
                    <a:pt x="14941" y="10336"/>
                  </a:lnTo>
                  <a:lnTo>
                    <a:pt x="14850" y="10111"/>
                  </a:lnTo>
                  <a:lnTo>
                    <a:pt x="14715" y="9930"/>
                  </a:lnTo>
                  <a:lnTo>
                    <a:pt x="14534" y="9750"/>
                  </a:lnTo>
                  <a:lnTo>
                    <a:pt x="14309" y="9569"/>
                  </a:lnTo>
                  <a:lnTo>
                    <a:pt x="14083" y="9479"/>
                  </a:lnTo>
                  <a:lnTo>
                    <a:pt x="13812" y="9434"/>
                  </a:lnTo>
                  <a:lnTo>
                    <a:pt x="13541" y="9389"/>
                  </a:lnTo>
                  <a:lnTo>
                    <a:pt x="13180" y="9434"/>
                  </a:lnTo>
                  <a:lnTo>
                    <a:pt x="12864" y="9524"/>
                  </a:lnTo>
                  <a:lnTo>
                    <a:pt x="12864" y="4108"/>
                  </a:lnTo>
                  <a:lnTo>
                    <a:pt x="12864" y="4018"/>
                  </a:lnTo>
                  <a:lnTo>
                    <a:pt x="12819" y="3972"/>
                  </a:lnTo>
                  <a:lnTo>
                    <a:pt x="12729" y="3927"/>
                  </a:lnTo>
                  <a:lnTo>
                    <a:pt x="12684" y="3882"/>
                  </a:lnTo>
                  <a:lnTo>
                    <a:pt x="11781" y="3702"/>
                  </a:lnTo>
                  <a:lnTo>
                    <a:pt x="11781" y="2122"/>
                  </a:lnTo>
                  <a:lnTo>
                    <a:pt x="11781" y="2032"/>
                  </a:lnTo>
                  <a:lnTo>
                    <a:pt x="11691" y="1941"/>
                  </a:lnTo>
                  <a:lnTo>
                    <a:pt x="11601" y="1896"/>
                  </a:lnTo>
                  <a:lnTo>
                    <a:pt x="11510" y="1896"/>
                  </a:lnTo>
                  <a:lnTo>
                    <a:pt x="10969" y="2032"/>
                  </a:lnTo>
                  <a:lnTo>
                    <a:pt x="10969" y="271"/>
                  </a:lnTo>
                  <a:lnTo>
                    <a:pt x="10924" y="181"/>
                  </a:lnTo>
                  <a:lnTo>
                    <a:pt x="10878" y="91"/>
                  </a:lnTo>
                  <a:lnTo>
                    <a:pt x="10833" y="46"/>
                  </a:lnTo>
                  <a:lnTo>
                    <a:pt x="10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Pencil with solid fill">
            <a:extLst>
              <a:ext uri="{FF2B5EF4-FFF2-40B4-BE49-F238E27FC236}">
                <a16:creationId xmlns:a16="http://schemas.microsoft.com/office/drawing/2014/main" id="{B0335F21-3F4D-8A5B-22F3-F1F6E8224E6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48770" y="412631"/>
            <a:ext cx="472736" cy="472736"/>
          </a:xfrm>
          <a:prstGeom prst="rect">
            <a:avLst/>
          </a:prstGeom>
        </p:spPr>
      </p:pic>
      <p:cxnSp>
        <p:nvCxnSpPr>
          <p:cNvPr id="4" name="Google Shape;776;p38">
            <a:extLst>
              <a:ext uri="{FF2B5EF4-FFF2-40B4-BE49-F238E27FC236}">
                <a16:creationId xmlns:a16="http://schemas.microsoft.com/office/drawing/2014/main" id="{8B3C6FD2-7355-9B2B-0188-FDF36D48B9B4}"/>
              </a:ext>
            </a:extLst>
          </p:cNvPr>
          <p:cNvCxnSpPr/>
          <p:nvPr/>
        </p:nvCxnSpPr>
        <p:spPr>
          <a:xfrm>
            <a:off x="1873302" y="958377"/>
            <a:ext cx="5169000" cy="0"/>
          </a:xfrm>
          <a:prstGeom prst="straightConnector1">
            <a:avLst/>
          </a:prstGeom>
          <a:noFill/>
          <a:ln w="19050" cap="flat" cmpd="sng">
            <a:solidFill>
              <a:schemeClr val="dk1"/>
            </a:solidFill>
            <a:prstDash val="solid"/>
            <a:round/>
            <a:headEnd type="none" w="med" len="med"/>
            <a:tailEnd type="none" w="med" len="med"/>
          </a:ln>
        </p:spPr>
      </p:cxnSp>
      <p:pic>
        <p:nvPicPr>
          <p:cNvPr id="14" name="Picture 13">
            <a:extLst>
              <a:ext uri="{FF2B5EF4-FFF2-40B4-BE49-F238E27FC236}">
                <a16:creationId xmlns:a16="http://schemas.microsoft.com/office/drawing/2014/main" id="{D3B8CAA8-CE05-384D-16D6-9A9020107C43}"/>
              </a:ext>
            </a:extLst>
          </p:cNvPr>
          <p:cNvPicPr>
            <a:picLocks noChangeAspect="1"/>
          </p:cNvPicPr>
          <p:nvPr/>
        </p:nvPicPr>
        <p:blipFill>
          <a:blip r:embed="rId5"/>
          <a:stretch>
            <a:fillRect/>
          </a:stretch>
        </p:blipFill>
        <p:spPr>
          <a:xfrm>
            <a:off x="1422137" y="1147354"/>
            <a:ext cx="2047055" cy="5930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3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36"/>
          <p:cNvSpPr txBox="1">
            <a:spLocks noGrp="1"/>
          </p:cNvSpPr>
          <p:nvPr>
            <p:ph type="title"/>
          </p:nvPr>
        </p:nvSpPr>
        <p:spPr>
          <a:xfrm>
            <a:off x="720000" y="30064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Antecedentes</a:t>
            </a:r>
            <a:endParaRPr/>
          </a:p>
        </p:txBody>
      </p:sp>
      <p:sp>
        <p:nvSpPr>
          <p:cNvPr id="611" name="Google Shape;611;p36"/>
          <p:cNvSpPr txBox="1">
            <a:spLocks noGrp="1"/>
          </p:cNvSpPr>
          <p:nvPr>
            <p:ph type="subTitle" idx="7"/>
          </p:nvPr>
        </p:nvSpPr>
        <p:spPr>
          <a:xfrm>
            <a:off x="718687" y="1940052"/>
            <a:ext cx="2644800" cy="444000"/>
          </a:xfrm>
          <a:prstGeom prst="rect">
            <a:avLst/>
          </a:prstGeom>
        </p:spPr>
        <p:txBody>
          <a:bodyPr spcFirstLastPara="1" wrap="square" lIns="91425" tIns="91425" rIns="91425" bIns="91425" anchor="b" anchorCtr="0">
            <a:noAutofit/>
          </a:bodyPr>
          <a:lstStyle/>
          <a:p>
            <a:pPr marL="0" indent="0"/>
            <a:r>
              <a:rPr lang="es-CO">
                <a:latin typeface="IBM Plex Sans Medium" panose="020B0603050203000203" pitchFamily="34" charset="0"/>
              </a:rPr>
              <a:t>Paper.io</a:t>
            </a:r>
          </a:p>
        </p:txBody>
      </p:sp>
      <p:sp>
        <p:nvSpPr>
          <p:cNvPr id="612" name="Google Shape;612;p36"/>
          <p:cNvSpPr txBox="1">
            <a:spLocks noGrp="1"/>
          </p:cNvSpPr>
          <p:nvPr>
            <p:ph type="subTitle" idx="8"/>
          </p:nvPr>
        </p:nvSpPr>
        <p:spPr>
          <a:xfrm>
            <a:off x="3250950" y="1940052"/>
            <a:ext cx="2642100" cy="44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419">
                <a:latin typeface="IBM Plex Sans Medium" panose="020B0603050203000203" pitchFamily="34" charset="0"/>
              </a:rPr>
              <a:t>Hoe Hoe Hoe</a:t>
            </a:r>
          </a:p>
        </p:txBody>
      </p:sp>
      <p:sp>
        <p:nvSpPr>
          <p:cNvPr id="613" name="Google Shape;613;p36"/>
          <p:cNvSpPr txBox="1">
            <a:spLocks noGrp="1"/>
          </p:cNvSpPr>
          <p:nvPr>
            <p:ph type="subTitle" idx="9"/>
          </p:nvPr>
        </p:nvSpPr>
        <p:spPr>
          <a:xfrm>
            <a:off x="5775025" y="1940052"/>
            <a:ext cx="2644800" cy="44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419">
                <a:latin typeface="IBM Plex Sans Medium" panose="020B0603050203000203" pitchFamily="34" charset="0"/>
              </a:rPr>
              <a:t>Cannon Painting </a:t>
            </a:r>
          </a:p>
        </p:txBody>
      </p:sp>
      <p:grpSp>
        <p:nvGrpSpPr>
          <p:cNvPr id="619" name="Google Shape;619;p36"/>
          <p:cNvGrpSpPr/>
          <p:nvPr/>
        </p:nvGrpSpPr>
        <p:grpSpPr>
          <a:xfrm>
            <a:off x="360644" y="4042250"/>
            <a:ext cx="629642" cy="866583"/>
            <a:chOff x="3988131" y="2323028"/>
            <a:chExt cx="289637" cy="398630"/>
          </a:xfrm>
        </p:grpSpPr>
        <p:sp>
          <p:nvSpPr>
            <p:cNvPr id="620" name="Google Shape;620;p36"/>
            <p:cNvSpPr/>
            <p:nvPr/>
          </p:nvSpPr>
          <p:spPr>
            <a:xfrm>
              <a:off x="3988131" y="2323028"/>
              <a:ext cx="289575" cy="398600"/>
            </a:xfrm>
            <a:custGeom>
              <a:avLst/>
              <a:gdLst/>
              <a:ahLst/>
              <a:cxnLst/>
              <a:rect l="l" t="t" r="r" b="b"/>
              <a:pathLst>
                <a:path w="11583" h="15944" extrusionOk="0">
                  <a:moveTo>
                    <a:pt x="227" y="0"/>
                  </a:moveTo>
                  <a:lnTo>
                    <a:pt x="136" y="91"/>
                  </a:lnTo>
                  <a:lnTo>
                    <a:pt x="46" y="182"/>
                  </a:lnTo>
                  <a:lnTo>
                    <a:pt x="0" y="273"/>
                  </a:lnTo>
                  <a:lnTo>
                    <a:pt x="0" y="11992"/>
                  </a:lnTo>
                  <a:lnTo>
                    <a:pt x="46" y="12083"/>
                  </a:lnTo>
                  <a:lnTo>
                    <a:pt x="91" y="12173"/>
                  </a:lnTo>
                  <a:lnTo>
                    <a:pt x="136" y="12219"/>
                  </a:lnTo>
                  <a:lnTo>
                    <a:pt x="227" y="12219"/>
                  </a:lnTo>
                  <a:lnTo>
                    <a:pt x="227" y="12809"/>
                  </a:lnTo>
                  <a:lnTo>
                    <a:pt x="182" y="12809"/>
                  </a:lnTo>
                  <a:lnTo>
                    <a:pt x="136" y="12855"/>
                  </a:lnTo>
                  <a:lnTo>
                    <a:pt x="46" y="12900"/>
                  </a:lnTo>
                  <a:lnTo>
                    <a:pt x="0" y="13036"/>
                  </a:lnTo>
                  <a:lnTo>
                    <a:pt x="0" y="14263"/>
                  </a:lnTo>
                  <a:lnTo>
                    <a:pt x="46" y="14354"/>
                  </a:lnTo>
                  <a:lnTo>
                    <a:pt x="91" y="14445"/>
                  </a:lnTo>
                  <a:lnTo>
                    <a:pt x="136" y="14490"/>
                  </a:lnTo>
                  <a:lnTo>
                    <a:pt x="1499" y="14490"/>
                  </a:lnTo>
                  <a:lnTo>
                    <a:pt x="1499" y="15716"/>
                  </a:lnTo>
                  <a:lnTo>
                    <a:pt x="1544" y="15807"/>
                  </a:lnTo>
                  <a:lnTo>
                    <a:pt x="1590" y="15898"/>
                  </a:lnTo>
                  <a:lnTo>
                    <a:pt x="1635" y="15943"/>
                  </a:lnTo>
                  <a:lnTo>
                    <a:pt x="11401" y="15943"/>
                  </a:lnTo>
                  <a:lnTo>
                    <a:pt x="11492" y="15898"/>
                  </a:lnTo>
                  <a:lnTo>
                    <a:pt x="11537" y="15807"/>
                  </a:lnTo>
                  <a:lnTo>
                    <a:pt x="11583" y="15716"/>
                  </a:lnTo>
                  <a:lnTo>
                    <a:pt x="11583" y="6269"/>
                  </a:lnTo>
                  <a:lnTo>
                    <a:pt x="11537" y="6178"/>
                  </a:lnTo>
                  <a:lnTo>
                    <a:pt x="11492" y="6087"/>
                  </a:lnTo>
                  <a:lnTo>
                    <a:pt x="11401" y="6041"/>
                  </a:lnTo>
                  <a:lnTo>
                    <a:pt x="11310" y="6041"/>
                  </a:lnTo>
                  <a:lnTo>
                    <a:pt x="11310" y="5451"/>
                  </a:lnTo>
                  <a:lnTo>
                    <a:pt x="11401" y="5451"/>
                  </a:lnTo>
                  <a:lnTo>
                    <a:pt x="11492" y="5360"/>
                  </a:lnTo>
                  <a:lnTo>
                    <a:pt x="11537" y="5315"/>
                  </a:lnTo>
                  <a:lnTo>
                    <a:pt x="11583" y="5224"/>
                  </a:lnTo>
                  <a:lnTo>
                    <a:pt x="11583" y="3816"/>
                  </a:lnTo>
                  <a:lnTo>
                    <a:pt x="11537" y="3725"/>
                  </a:lnTo>
                  <a:lnTo>
                    <a:pt x="11492" y="3680"/>
                  </a:lnTo>
                  <a:lnTo>
                    <a:pt x="10038" y="2226"/>
                  </a:lnTo>
                  <a:lnTo>
                    <a:pt x="10038" y="273"/>
                  </a:lnTo>
                  <a:lnTo>
                    <a:pt x="10038" y="182"/>
                  </a:lnTo>
                  <a:lnTo>
                    <a:pt x="9948" y="91"/>
                  </a:lnTo>
                  <a:lnTo>
                    <a:pt x="9902" y="46"/>
                  </a:lnTo>
                  <a:lnTo>
                    <a:pt x="9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6"/>
            <p:cNvSpPr/>
            <p:nvPr/>
          </p:nvSpPr>
          <p:spPr>
            <a:xfrm>
              <a:off x="3993862" y="2329867"/>
              <a:ext cx="239624" cy="349774"/>
            </a:xfrm>
            <a:custGeom>
              <a:avLst/>
              <a:gdLst/>
              <a:ahLst/>
              <a:cxnLst/>
              <a:rect l="l" t="t" r="r" b="b"/>
              <a:pathLst>
                <a:path w="9524" h="13902" extrusionOk="0">
                  <a:moveTo>
                    <a:pt x="226" y="0"/>
                  </a:moveTo>
                  <a:lnTo>
                    <a:pt x="9298" y="0"/>
                  </a:lnTo>
                  <a:lnTo>
                    <a:pt x="9298" y="0"/>
                  </a:lnTo>
                  <a:lnTo>
                    <a:pt x="9388" y="0"/>
                  </a:lnTo>
                  <a:lnTo>
                    <a:pt x="9478" y="45"/>
                  </a:lnTo>
                  <a:lnTo>
                    <a:pt x="9524" y="136"/>
                  </a:lnTo>
                  <a:lnTo>
                    <a:pt x="9524" y="226"/>
                  </a:lnTo>
                  <a:lnTo>
                    <a:pt x="9524" y="13676"/>
                  </a:lnTo>
                  <a:lnTo>
                    <a:pt x="9524" y="13676"/>
                  </a:lnTo>
                  <a:lnTo>
                    <a:pt x="9524" y="13766"/>
                  </a:lnTo>
                  <a:lnTo>
                    <a:pt x="9478" y="13857"/>
                  </a:lnTo>
                  <a:lnTo>
                    <a:pt x="9388" y="13902"/>
                  </a:lnTo>
                  <a:lnTo>
                    <a:pt x="9298" y="13902"/>
                  </a:lnTo>
                  <a:lnTo>
                    <a:pt x="226" y="13902"/>
                  </a:lnTo>
                  <a:lnTo>
                    <a:pt x="226" y="13902"/>
                  </a:lnTo>
                  <a:lnTo>
                    <a:pt x="135" y="13902"/>
                  </a:lnTo>
                  <a:lnTo>
                    <a:pt x="90" y="13857"/>
                  </a:lnTo>
                  <a:lnTo>
                    <a:pt x="45" y="13766"/>
                  </a:lnTo>
                  <a:lnTo>
                    <a:pt x="0" y="13676"/>
                  </a:lnTo>
                  <a:lnTo>
                    <a:pt x="0" y="226"/>
                  </a:lnTo>
                  <a:lnTo>
                    <a:pt x="0" y="226"/>
                  </a:lnTo>
                  <a:lnTo>
                    <a:pt x="45" y="136"/>
                  </a:lnTo>
                  <a:lnTo>
                    <a:pt x="90" y="45"/>
                  </a:lnTo>
                  <a:lnTo>
                    <a:pt x="135" y="0"/>
                  </a:lnTo>
                  <a:lnTo>
                    <a:pt x="226" y="0"/>
                  </a:lnTo>
                  <a:lnTo>
                    <a:pt x="2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6"/>
            <p:cNvSpPr/>
            <p:nvPr/>
          </p:nvSpPr>
          <p:spPr>
            <a:xfrm>
              <a:off x="4031325" y="2366197"/>
              <a:ext cx="239624" cy="349799"/>
            </a:xfrm>
            <a:custGeom>
              <a:avLst/>
              <a:gdLst/>
              <a:ahLst/>
              <a:cxnLst/>
              <a:rect l="l" t="t" r="r" b="b"/>
              <a:pathLst>
                <a:path w="9524" h="13903" extrusionOk="0">
                  <a:moveTo>
                    <a:pt x="226" y="0"/>
                  </a:moveTo>
                  <a:lnTo>
                    <a:pt x="7448" y="0"/>
                  </a:lnTo>
                  <a:lnTo>
                    <a:pt x="8305" y="1355"/>
                  </a:lnTo>
                  <a:lnTo>
                    <a:pt x="9524" y="2077"/>
                  </a:lnTo>
                  <a:lnTo>
                    <a:pt x="9524" y="13676"/>
                  </a:lnTo>
                  <a:lnTo>
                    <a:pt x="9524" y="13676"/>
                  </a:lnTo>
                  <a:lnTo>
                    <a:pt x="9524" y="13767"/>
                  </a:lnTo>
                  <a:lnTo>
                    <a:pt x="9479" y="13857"/>
                  </a:lnTo>
                  <a:lnTo>
                    <a:pt x="9389" y="13902"/>
                  </a:lnTo>
                  <a:lnTo>
                    <a:pt x="9298" y="13902"/>
                  </a:lnTo>
                  <a:lnTo>
                    <a:pt x="226" y="13902"/>
                  </a:lnTo>
                  <a:lnTo>
                    <a:pt x="226" y="13902"/>
                  </a:lnTo>
                  <a:lnTo>
                    <a:pt x="136" y="13902"/>
                  </a:lnTo>
                  <a:lnTo>
                    <a:pt x="91" y="13857"/>
                  </a:lnTo>
                  <a:lnTo>
                    <a:pt x="0" y="13767"/>
                  </a:lnTo>
                  <a:lnTo>
                    <a:pt x="0" y="13676"/>
                  </a:lnTo>
                  <a:lnTo>
                    <a:pt x="0" y="226"/>
                  </a:lnTo>
                  <a:lnTo>
                    <a:pt x="0" y="226"/>
                  </a:lnTo>
                  <a:lnTo>
                    <a:pt x="0" y="136"/>
                  </a:lnTo>
                  <a:lnTo>
                    <a:pt x="91" y="91"/>
                  </a:lnTo>
                  <a:lnTo>
                    <a:pt x="136" y="46"/>
                  </a:lnTo>
                  <a:lnTo>
                    <a:pt x="226" y="0"/>
                  </a:lnTo>
                  <a:lnTo>
                    <a:pt x="2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6"/>
            <p:cNvSpPr/>
            <p:nvPr/>
          </p:nvSpPr>
          <p:spPr>
            <a:xfrm>
              <a:off x="4031325" y="2416164"/>
              <a:ext cx="239624" cy="299832"/>
            </a:xfrm>
            <a:custGeom>
              <a:avLst/>
              <a:gdLst/>
              <a:ahLst/>
              <a:cxnLst/>
              <a:rect l="l" t="t" r="r" b="b"/>
              <a:pathLst>
                <a:path w="9524" h="11917" extrusionOk="0">
                  <a:moveTo>
                    <a:pt x="8802" y="0"/>
                  </a:moveTo>
                  <a:lnTo>
                    <a:pt x="9524" y="136"/>
                  </a:lnTo>
                  <a:lnTo>
                    <a:pt x="9524" y="11690"/>
                  </a:lnTo>
                  <a:lnTo>
                    <a:pt x="9524" y="11690"/>
                  </a:lnTo>
                  <a:lnTo>
                    <a:pt x="9524" y="11781"/>
                  </a:lnTo>
                  <a:lnTo>
                    <a:pt x="9479" y="11871"/>
                  </a:lnTo>
                  <a:lnTo>
                    <a:pt x="9389" y="11916"/>
                  </a:lnTo>
                  <a:lnTo>
                    <a:pt x="9298" y="11916"/>
                  </a:lnTo>
                  <a:lnTo>
                    <a:pt x="226" y="11916"/>
                  </a:lnTo>
                  <a:lnTo>
                    <a:pt x="226" y="11916"/>
                  </a:lnTo>
                  <a:lnTo>
                    <a:pt x="136" y="11916"/>
                  </a:lnTo>
                  <a:lnTo>
                    <a:pt x="91" y="11871"/>
                  </a:lnTo>
                  <a:lnTo>
                    <a:pt x="0" y="11781"/>
                  </a:lnTo>
                  <a:lnTo>
                    <a:pt x="0" y="11690"/>
                  </a:lnTo>
                  <a:lnTo>
                    <a:pt x="0" y="11194"/>
                  </a:lnTo>
                  <a:lnTo>
                    <a:pt x="7719" y="11194"/>
                  </a:lnTo>
                  <a:lnTo>
                    <a:pt x="7719" y="11194"/>
                  </a:lnTo>
                  <a:lnTo>
                    <a:pt x="7944" y="11194"/>
                  </a:lnTo>
                  <a:lnTo>
                    <a:pt x="8125" y="11104"/>
                  </a:lnTo>
                  <a:lnTo>
                    <a:pt x="8305" y="11013"/>
                  </a:lnTo>
                  <a:lnTo>
                    <a:pt x="8486" y="10878"/>
                  </a:lnTo>
                  <a:lnTo>
                    <a:pt x="8621" y="10743"/>
                  </a:lnTo>
                  <a:lnTo>
                    <a:pt x="8712" y="10562"/>
                  </a:lnTo>
                  <a:lnTo>
                    <a:pt x="8757" y="10336"/>
                  </a:lnTo>
                  <a:lnTo>
                    <a:pt x="8802" y="10156"/>
                  </a:lnTo>
                  <a:lnTo>
                    <a:pt x="8802" y="0"/>
                  </a:lnTo>
                  <a:lnTo>
                    <a:pt x="880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6"/>
            <p:cNvSpPr/>
            <p:nvPr/>
          </p:nvSpPr>
          <p:spPr>
            <a:xfrm>
              <a:off x="4218688" y="2366197"/>
              <a:ext cx="52257" cy="53390"/>
            </a:xfrm>
            <a:custGeom>
              <a:avLst/>
              <a:gdLst/>
              <a:ahLst/>
              <a:cxnLst/>
              <a:rect l="l" t="t" r="r" b="b"/>
              <a:pathLst>
                <a:path w="2077" h="2122" extrusionOk="0">
                  <a:moveTo>
                    <a:pt x="1" y="0"/>
                  </a:moveTo>
                  <a:lnTo>
                    <a:pt x="1" y="1851"/>
                  </a:lnTo>
                  <a:lnTo>
                    <a:pt x="1" y="1851"/>
                  </a:lnTo>
                  <a:lnTo>
                    <a:pt x="46" y="1941"/>
                  </a:lnTo>
                  <a:lnTo>
                    <a:pt x="91" y="2032"/>
                  </a:lnTo>
                  <a:lnTo>
                    <a:pt x="136" y="2077"/>
                  </a:lnTo>
                  <a:lnTo>
                    <a:pt x="226" y="2122"/>
                  </a:lnTo>
                  <a:lnTo>
                    <a:pt x="2077" y="212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6"/>
            <p:cNvSpPr/>
            <p:nvPr/>
          </p:nvSpPr>
          <p:spPr>
            <a:xfrm>
              <a:off x="4132390" y="2419560"/>
              <a:ext cx="71580" cy="127209"/>
            </a:xfrm>
            <a:custGeom>
              <a:avLst/>
              <a:gdLst/>
              <a:ahLst/>
              <a:cxnLst/>
              <a:rect l="l" t="t" r="r" b="b"/>
              <a:pathLst>
                <a:path w="2845" h="5056" extrusionOk="0">
                  <a:moveTo>
                    <a:pt x="1445" y="1"/>
                  </a:moveTo>
                  <a:lnTo>
                    <a:pt x="1445" y="1"/>
                  </a:lnTo>
                  <a:lnTo>
                    <a:pt x="1716" y="1"/>
                  </a:lnTo>
                  <a:lnTo>
                    <a:pt x="1986" y="91"/>
                  </a:lnTo>
                  <a:lnTo>
                    <a:pt x="2212" y="227"/>
                  </a:lnTo>
                  <a:lnTo>
                    <a:pt x="2438" y="407"/>
                  </a:lnTo>
                  <a:lnTo>
                    <a:pt x="2618" y="633"/>
                  </a:lnTo>
                  <a:lnTo>
                    <a:pt x="2754" y="858"/>
                  </a:lnTo>
                  <a:lnTo>
                    <a:pt x="2799" y="1129"/>
                  </a:lnTo>
                  <a:lnTo>
                    <a:pt x="2844" y="1400"/>
                  </a:lnTo>
                  <a:lnTo>
                    <a:pt x="2844" y="3657"/>
                  </a:lnTo>
                  <a:lnTo>
                    <a:pt x="2844" y="3657"/>
                  </a:lnTo>
                  <a:lnTo>
                    <a:pt x="2844" y="3928"/>
                  </a:lnTo>
                  <a:lnTo>
                    <a:pt x="2754" y="4153"/>
                  </a:lnTo>
                  <a:lnTo>
                    <a:pt x="2618" y="4379"/>
                  </a:lnTo>
                  <a:lnTo>
                    <a:pt x="2483" y="4605"/>
                  </a:lnTo>
                  <a:lnTo>
                    <a:pt x="2302" y="4785"/>
                  </a:lnTo>
                  <a:lnTo>
                    <a:pt x="2077" y="4921"/>
                  </a:lnTo>
                  <a:lnTo>
                    <a:pt x="1806" y="5011"/>
                  </a:lnTo>
                  <a:lnTo>
                    <a:pt x="1580" y="5056"/>
                  </a:lnTo>
                  <a:lnTo>
                    <a:pt x="1580" y="5056"/>
                  </a:lnTo>
                  <a:lnTo>
                    <a:pt x="1264" y="5056"/>
                  </a:lnTo>
                  <a:lnTo>
                    <a:pt x="948" y="5011"/>
                  </a:lnTo>
                  <a:lnTo>
                    <a:pt x="678" y="4875"/>
                  </a:lnTo>
                  <a:lnTo>
                    <a:pt x="452" y="4695"/>
                  </a:lnTo>
                  <a:lnTo>
                    <a:pt x="271" y="4514"/>
                  </a:lnTo>
                  <a:lnTo>
                    <a:pt x="136" y="4244"/>
                  </a:lnTo>
                  <a:lnTo>
                    <a:pt x="46" y="3973"/>
                  </a:lnTo>
                  <a:lnTo>
                    <a:pt x="1" y="3657"/>
                  </a:lnTo>
                  <a:lnTo>
                    <a:pt x="1" y="1400"/>
                  </a:lnTo>
                  <a:lnTo>
                    <a:pt x="1" y="1400"/>
                  </a:lnTo>
                  <a:lnTo>
                    <a:pt x="46" y="1129"/>
                  </a:lnTo>
                  <a:lnTo>
                    <a:pt x="136" y="858"/>
                  </a:lnTo>
                  <a:lnTo>
                    <a:pt x="226" y="633"/>
                  </a:lnTo>
                  <a:lnTo>
                    <a:pt x="407" y="407"/>
                  </a:lnTo>
                  <a:lnTo>
                    <a:pt x="632" y="227"/>
                  </a:lnTo>
                  <a:lnTo>
                    <a:pt x="858" y="91"/>
                  </a:lnTo>
                  <a:lnTo>
                    <a:pt x="1129" y="1"/>
                  </a:lnTo>
                  <a:lnTo>
                    <a:pt x="1445" y="1"/>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6"/>
            <p:cNvSpPr/>
            <p:nvPr/>
          </p:nvSpPr>
          <p:spPr>
            <a:xfrm>
              <a:off x="4159638" y="2419560"/>
              <a:ext cx="44332" cy="127209"/>
            </a:xfrm>
            <a:custGeom>
              <a:avLst/>
              <a:gdLst/>
              <a:ahLst/>
              <a:cxnLst/>
              <a:rect l="l" t="t" r="r" b="b"/>
              <a:pathLst>
                <a:path w="1762" h="5056" extrusionOk="0">
                  <a:moveTo>
                    <a:pt x="1761" y="1445"/>
                  </a:moveTo>
                  <a:lnTo>
                    <a:pt x="1761" y="3612"/>
                  </a:lnTo>
                  <a:lnTo>
                    <a:pt x="1761" y="3612"/>
                  </a:lnTo>
                  <a:lnTo>
                    <a:pt x="1716" y="3928"/>
                  </a:lnTo>
                  <a:lnTo>
                    <a:pt x="1671" y="4198"/>
                  </a:lnTo>
                  <a:lnTo>
                    <a:pt x="1535" y="4424"/>
                  </a:lnTo>
                  <a:lnTo>
                    <a:pt x="1355" y="4650"/>
                  </a:lnTo>
                  <a:lnTo>
                    <a:pt x="1129" y="4830"/>
                  </a:lnTo>
                  <a:lnTo>
                    <a:pt x="903" y="4966"/>
                  </a:lnTo>
                  <a:lnTo>
                    <a:pt x="633" y="5011"/>
                  </a:lnTo>
                  <a:lnTo>
                    <a:pt x="362" y="5056"/>
                  </a:lnTo>
                  <a:lnTo>
                    <a:pt x="362" y="5056"/>
                  </a:lnTo>
                  <a:lnTo>
                    <a:pt x="1" y="5011"/>
                  </a:lnTo>
                  <a:lnTo>
                    <a:pt x="1" y="5011"/>
                  </a:lnTo>
                  <a:lnTo>
                    <a:pt x="181" y="4921"/>
                  </a:lnTo>
                  <a:lnTo>
                    <a:pt x="407" y="4830"/>
                  </a:lnTo>
                  <a:lnTo>
                    <a:pt x="588" y="4695"/>
                  </a:lnTo>
                  <a:lnTo>
                    <a:pt x="723" y="4514"/>
                  </a:lnTo>
                  <a:lnTo>
                    <a:pt x="858" y="4334"/>
                  </a:lnTo>
                  <a:lnTo>
                    <a:pt x="949" y="4108"/>
                  </a:lnTo>
                  <a:lnTo>
                    <a:pt x="994" y="3882"/>
                  </a:lnTo>
                  <a:lnTo>
                    <a:pt x="1039" y="3657"/>
                  </a:lnTo>
                  <a:lnTo>
                    <a:pt x="1039" y="1445"/>
                  </a:lnTo>
                  <a:lnTo>
                    <a:pt x="1039" y="1445"/>
                  </a:lnTo>
                  <a:lnTo>
                    <a:pt x="994" y="1174"/>
                  </a:lnTo>
                  <a:lnTo>
                    <a:pt x="949" y="949"/>
                  </a:lnTo>
                  <a:lnTo>
                    <a:pt x="858" y="768"/>
                  </a:lnTo>
                  <a:lnTo>
                    <a:pt x="723" y="588"/>
                  </a:lnTo>
                  <a:lnTo>
                    <a:pt x="588" y="407"/>
                  </a:lnTo>
                  <a:lnTo>
                    <a:pt x="407" y="272"/>
                  </a:lnTo>
                  <a:lnTo>
                    <a:pt x="181" y="136"/>
                  </a:lnTo>
                  <a:lnTo>
                    <a:pt x="1" y="91"/>
                  </a:lnTo>
                  <a:lnTo>
                    <a:pt x="1" y="91"/>
                  </a:lnTo>
                  <a:lnTo>
                    <a:pt x="362" y="1"/>
                  </a:lnTo>
                  <a:lnTo>
                    <a:pt x="362" y="1"/>
                  </a:lnTo>
                  <a:lnTo>
                    <a:pt x="633" y="46"/>
                  </a:lnTo>
                  <a:lnTo>
                    <a:pt x="903" y="136"/>
                  </a:lnTo>
                  <a:lnTo>
                    <a:pt x="1129" y="272"/>
                  </a:lnTo>
                  <a:lnTo>
                    <a:pt x="1355" y="452"/>
                  </a:lnTo>
                  <a:lnTo>
                    <a:pt x="1535" y="633"/>
                  </a:lnTo>
                  <a:lnTo>
                    <a:pt x="1671" y="904"/>
                  </a:lnTo>
                  <a:lnTo>
                    <a:pt x="1716" y="1174"/>
                  </a:lnTo>
                  <a:lnTo>
                    <a:pt x="1761" y="1445"/>
                  </a:lnTo>
                  <a:lnTo>
                    <a:pt x="1761" y="1445"/>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6"/>
            <p:cNvSpPr/>
            <p:nvPr/>
          </p:nvSpPr>
          <p:spPr>
            <a:xfrm>
              <a:off x="4094928" y="2446833"/>
              <a:ext cx="56786" cy="101093"/>
            </a:xfrm>
            <a:custGeom>
              <a:avLst/>
              <a:gdLst/>
              <a:ahLst/>
              <a:cxnLst/>
              <a:rect l="l" t="t" r="r" b="b"/>
              <a:pathLst>
                <a:path w="2257" h="4018" extrusionOk="0">
                  <a:moveTo>
                    <a:pt x="1128" y="0"/>
                  </a:moveTo>
                  <a:lnTo>
                    <a:pt x="1128" y="0"/>
                  </a:lnTo>
                  <a:lnTo>
                    <a:pt x="1354" y="45"/>
                  </a:lnTo>
                  <a:lnTo>
                    <a:pt x="1535" y="90"/>
                  </a:lnTo>
                  <a:lnTo>
                    <a:pt x="1760" y="226"/>
                  </a:lnTo>
                  <a:lnTo>
                    <a:pt x="1896" y="361"/>
                  </a:lnTo>
                  <a:lnTo>
                    <a:pt x="2031" y="497"/>
                  </a:lnTo>
                  <a:lnTo>
                    <a:pt x="2167" y="677"/>
                  </a:lnTo>
                  <a:lnTo>
                    <a:pt x="2212" y="903"/>
                  </a:lnTo>
                  <a:lnTo>
                    <a:pt x="2257" y="1128"/>
                  </a:lnTo>
                  <a:lnTo>
                    <a:pt x="2257" y="2889"/>
                  </a:lnTo>
                  <a:lnTo>
                    <a:pt x="2257" y="2889"/>
                  </a:lnTo>
                  <a:lnTo>
                    <a:pt x="2212" y="3069"/>
                  </a:lnTo>
                  <a:lnTo>
                    <a:pt x="2167" y="3250"/>
                  </a:lnTo>
                  <a:lnTo>
                    <a:pt x="2076" y="3430"/>
                  </a:lnTo>
                  <a:lnTo>
                    <a:pt x="1986" y="3611"/>
                  </a:lnTo>
                  <a:lnTo>
                    <a:pt x="1851" y="3746"/>
                  </a:lnTo>
                  <a:lnTo>
                    <a:pt x="1670" y="3837"/>
                  </a:lnTo>
                  <a:lnTo>
                    <a:pt x="1490" y="3927"/>
                  </a:lnTo>
                  <a:lnTo>
                    <a:pt x="1309" y="3972"/>
                  </a:lnTo>
                  <a:lnTo>
                    <a:pt x="1309" y="3972"/>
                  </a:lnTo>
                  <a:lnTo>
                    <a:pt x="1038" y="4017"/>
                  </a:lnTo>
                  <a:lnTo>
                    <a:pt x="812" y="3972"/>
                  </a:lnTo>
                  <a:lnTo>
                    <a:pt x="587" y="3882"/>
                  </a:lnTo>
                  <a:lnTo>
                    <a:pt x="406" y="3746"/>
                  </a:lnTo>
                  <a:lnTo>
                    <a:pt x="226" y="3566"/>
                  </a:lnTo>
                  <a:lnTo>
                    <a:pt x="90" y="3340"/>
                  </a:lnTo>
                  <a:lnTo>
                    <a:pt x="45" y="3114"/>
                  </a:lnTo>
                  <a:lnTo>
                    <a:pt x="0" y="2889"/>
                  </a:lnTo>
                  <a:lnTo>
                    <a:pt x="0" y="1128"/>
                  </a:lnTo>
                  <a:lnTo>
                    <a:pt x="0" y="1128"/>
                  </a:lnTo>
                  <a:lnTo>
                    <a:pt x="45" y="903"/>
                  </a:lnTo>
                  <a:lnTo>
                    <a:pt x="90" y="677"/>
                  </a:lnTo>
                  <a:lnTo>
                    <a:pt x="181" y="497"/>
                  </a:lnTo>
                  <a:lnTo>
                    <a:pt x="316" y="361"/>
                  </a:lnTo>
                  <a:lnTo>
                    <a:pt x="497" y="226"/>
                  </a:lnTo>
                  <a:lnTo>
                    <a:pt x="677" y="90"/>
                  </a:lnTo>
                  <a:lnTo>
                    <a:pt x="903" y="45"/>
                  </a:lnTo>
                  <a:lnTo>
                    <a:pt x="1128" y="0"/>
                  </a:lnTo>
                  <a:lnTo>
                    <a:pt x="1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6"/>
            <p:cNvSpPr/>
            <p:nvPr/>
          </p:nvSpPr>
          <p:spPr>
            <a:xfrm>
              <a:off x="4114225" y="2447966"/>
              <a:ext cx="37488" cy="98803"/>
            </a:xfrm>
            <a:custGeom>
              <a:avLst/>
              <a:gdLst/>
              <a:ahLst/>
              <a:cxnLst/>
              <a:rect l="l" t="t" r="r" b="b"/>
              <a:pathLst>
                <a:path w="1490" h="3927" extrusionOk="0">
                  <a:moveTo>
                    <a:pt x="361" y="0"/>
                  </a:moveTo>
                  <a:lnTo>
                    <a:pt x="361" y="0"/>
                  </a:lnTo>
                  <a:lnTo>
                    <a:pt x="587" y="0"/>
                  </a:lnTo>
                  <a:lnTo>
                    <a:pt x="813" y="90"/>
                  </a:lnTo>
                  <a:lnTo>
                    <a:pt x="993" y="181"/>
                  </a:lnTo>
                  <a:lnTo>
                    <a:pt x="1129" y="316"/>
                  </a:lnTo>
                  <a:lnTo>
                    <a:pt x="1264" y="497"/>
                  </a:lnTo>
                  <a:lnTo>
                    <a:pt x="1400" y="677"/>
                  </a:lnTo>
                  <a:lnTo>
                    <a:pt x="1445" y="858"/>
                  </a:lnTo>
                  <a:lnTo>
                    <a:pt x="1490" y="1083"/>
                  </a:lnTo>
                  <a:lnTo>
                    <a:pt x="1490" y="2799"/>
                  </a:lnTo>
                  <a:lnTo>
                    <a:pt x="1490" y="2799"/>
                  </a:lnTo>
                  <a:lnTo>
                    <a:pt x="1445" y="3024"/>
                  </a:lnTo>
                  <a:lnTo>
                    <a:pt x="1400" y="3250"/>
                  </a:lnTo>
                  <a:lnTo>
                    <a:pt x="1264" y="3430"/>
                  </a:lnTo>
                  <a:lnTo>
                    <a:pt x="1129" y="3611"/>
                  </a:lnTo>
                  <a:lnTo>
                    <a:pt x="948" y="3746"/>
                  </a:lnTo>
                  <a:lnTo>
                    <a:pt x="768" y="3837"/>
                  </a:lnTo>
                  <a:lnTo>
                    <a:pt x="587" y="3927"/>
                  </a:lnTo>
                  <a:lnTo>
                    <a:pt x="316" y="3927"/>
                  </a:lnTo>
                  <a:lnTo>
                    <a:pt x="316" y="3927"/>
                  </a:lnTo>
                  <a:lnTo>
                    <a:pt x="181" y="3927"/>
                  </a:lnTo>
                  <a:lnTo>
                    <a:pt x="0" y="3882"/>
                  </a:lnTo>
                  <a:lnTo>
                    <a:pt x="0" y="3882"/>
                  </a:lnTo>
                  <a:lnTo>
                    <a:pt x="271" y="3701"/>
                  </a:lnTo>
                  <a:lnTo>
                    <a:pt x="542" y="3476"/>
                  </a:lnTo>
                  <a:lnTo>
                    <a:pt x="677" y="3160"/>
                  </a:lnTo>
                  <a:lnTo>
                    <a:pt x="723" y="3024"/>
                  </a:lnTo>
                  <a:lnTo>
                    <a:pt x="723" y="2844"/>
                  </a:lnTo>
                  <a:lnTo>
                    <a:pt x="723" y="1083"/>
                  </a:lnTo>
                  <a:lnTo>
                    <a:pt x="723" y="1083"/>
                  </a:lnTo>
                  <a:lnTo>
                    <a:pt x="723" y="903"/>
                  </a:lnTo>
                  <a:lnTo>
                    <a:pt x="677" y="768"/>
                  </a:lnTo>
                  <a:lnTo>
                    <a:pt x="542" y="452"/>
                  </a:lnTo>
                  <a:lnTo>
                    <a:pt x="271" y="226"/>
                  </a:lnTo>
                  <a:lnTo>
                    <a:pt x="0" y="45"/>
                  </a:lnTo>
                  <a:lnTo>
                    <a:pt x="0" y="45"/>
                  </a:lnTo>
                  <a:lnTo>
                    <a:pt x="181" y="0"/>
                  </a:lnTo>
                  <a:lnTo>
                    <a:pt x="361" y="0"/>
                  </a:lnTo>
                  <a:lnTo>
                    <a:pt x="361"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6"/>
            <p:cNvSpPr/>
            <p:nvPr/>
          </p:nvSpPr>
          <p:spPr>
            <a:xfrm>
              <a:off x="3988176" y="2323049"/>
              <a:ext cx="289592" cy="398610"/>
            </a:xfrm>
            <a:custGeom>
              <a:avLst/>
              <a:gdLst/>
              <a:ahLst/>
              <a:cxnLst/>
              <a:rect l="l" t="t" r="r" b="b"/>
              <a:pathLst>
                <a:path w="11510" h="15843" extrusionOk="0">
                  <a:moveTo>
                    <a:pt x="9388" y="2302"/>
                  </a:moveTo>
                  <a:lnTo>
                    <a:pt x="10697" y="3611"/>
                  </a:lnTo>
                  <a:lnTo>
                    <a:pt x="9388" y="3611"/>
                  </a:lnTo>
                  <a:lnTo>
                    <a:pt x="9388" y="2302"/>
                  </a:lnTo>
                  <a:close/>
                  <a:moveTo>
                    <a:pt x="5552" y="5191"/>
                  </a:moveTo>
                  <a:lnTo>
                    <a:pt x="5733" y="5236"/>
                  </a:lnTo>
                  <a:lnTo>
                    <a:pt x="5868" y="5326"/>
                  </a:lnTo>
                  <a:lnTo>
                    <a:pt x="6003" y="5417"/>
                  </a:lnTo>
                  <a:lnTo>
                    <a:pt x="6094" y="5552"/>
                  </a:lnTo>
                  <a:lnTo>
                    <a:pt x="6184" y="5687"/>
                  </a:lnTo>
                  <a:lnTo>
                    <a:pt x="6229" y="5868"/>
                  </a:lnTo>
                  <a:lnTo>
                    <a:pt x="6274" y="6048"/>
                  </a:lnTo>
                  <a:lnTo>
                    <a:pt x="6274" y="7809"/>
                  </a:lnTo>
                  <a:lnTo>
                    <a:pt x="6229" y="7989"/>
                  </a:lnTo>
                  <a:lnTo>
                    <a:pt x="6184" y="8170"/>
                  </a:lnTo>
                  <a:lnTo>
                    <a:pt x="6094" y="8305"/>
                  </a:lnTo>
                  <a:lnTo>
                    <a:pt x="6003" y="8441"/>
                  </a:lnTo>
                  <a:lnTo>
                    <a:pt x="5868" y="8531"/>
                  </a:lnTo>
                  <a:lnTo>
                    <a:pt x="5733" y="8621"/>
                  </a:lnTo>
                  <a:lnTo>
                    <a:pt x="5552" y="8666"/>
                  </a:lnTo>
                  <a:lnTo>
                    <a:pt x="5371" y="8711"/>
                  </a:lnTo>
                  <a:lnTo>
                    <a:pt x="5191" y="8666"/>
                  </a:lnTo>
                  <a:lnTo>
                    <a:pt x="5055" y="8621"/>
                  </a:lnTo>
                  <a:lnTo>
                    <a:pt x="4875" y="8531"/>
                  </a:lnTo>
                  <a:lnTo>
                    <a:pt x="4740" y="8441"/>
                  </a:lnTo>
                  <a:lnTo>
                    <a:pt x="4649" y="8305"/>
                  </a:lnTo>
                  <a:lnTo>
                    <a:pt x="4559" y="8170"/>
                  </a:lnTo>
                  <a:lnTo>
                    <a:pt x="4514" y="7989"/>
                  </a:lnTo>
                  <a:lnTo>
                    <a:pt x="4514" y="7809"/>
                  </a:lnTo>
                  <a:lnTo>
                    <a:pt x="4514" y="6048"/>
                  </a:lnTo>
                  <a:lnTo>
                    <a:pt x="4514" y="5868"/>
                  </a:lnTo>
                  <a:lnTo>
                    <a:pt x="4559" y="5687"/>
                  </a:lnTo>
                  <a:lnTo>
                    <a:pt x="4649" y="5552"/>
                  </a:lnTo>
                  <a:lnTo>
                    <a:pt x="4740" y="5417"/>
                  </a:lnTo>
                  <a:lnTo>
                    <a:pt x="4875" y="5326"/>
                  </a:lnTo>
                  <a:lnTo>
                    <a:pt x="5055" y="5236"/>
                  </a:lnTo>
                  <a:lnTo>
                    <a:pt x="5191" y="5191"/>
                  </a:lnTo>
                  <a:close/>
                  <a:moveTo>
                    <a:pt x="6861" y="3611"/>
                  </a:moveTo>
                  <a:lnTo>
                    <a:pt x="6590" y="3701"/>
                  </a:lnTo>
                  <a:lnTo>
                    <a:pt x="6319" y="3837"/>
                  </a:lnTo>
                  <a:lnTo>
                    <a:pt x="6094" y="3972"/>
                  </a:lnTo>
                  <a:lnTo>
                    <a:pt x="5913" y="4153"/>
                  </a:lnTo>
                  <a:lnTo>
                    <a:pt x="5778" y="4333"/>
                  </a:lnTo>
                  <a:lnTo>
                    <a:pt x="5687" y="4514"/>
                  </a:lnTo>
                  <a:lnTo>
                    <a:pt x="5597" y="4740"/>
                  </a:lnTo>
                  <a:lnTo>
                    <a:pt x="5371" y="4694"/>
                  </a:lnTo>
                  <a:lnTo>
                    <a:pt x="5101" y="4740"/>
                  </a:lnTo>
                  <a:lnTo>
                    <a:pt x="4875" y="4830"/>
                  </a:lnTo>
                  <a:lnTo>
                    <a:pt x="4649" y="4920"/>
                  </a:lnTo>
                  <a:lnTo>
                    <a:pt x="4424" y="5101"/>
                  </a:lnTo>
                  <a:lnTo>
                    <a:pt x="4243" y="5281"/>
                  </a:lnTo>
                  <a:lnTo>
                    <a:pt x="4153" y="5507"/>
                  </a:lnTo>
                  <a:lnTo>
                    <a:pt x="4063" y="5778"/>
                  </a:lnTo>
                  <a:lnTo>
                    <a:pt x="4017" y="6048"/>
                  </a:lnTo>
                  <a:lnTo>
                    <a:pt x="4017" y="7809"/>
                  </a:lnTo>
                  <a:lnTo>
                    <a:pt x="4063" y="8080"/>
                  </a:lnTo>
                  <a:lnTo>
                    <a:pt x="4153" y="8350"/>
                  </a:lnTo>
                  <a:lnTo>
                    <a:pt x="4243" y="8576"/>
                  </a:lnTo>
                  <a:lnTo>
                    <a:pt x="4424" y="8757"/>
                  </a:lnTo>
                  <a:lnTo>
                    <a:pt x="4604" y="8892"/>
                  </a:lnTo>
                  <a:lnTo>
                    <a:pt x="4740" y="8982"/>
                  </a:lnTo>
                  <a:lnTo>
                    <a:pt x="4965" y="9072"/>
                  </a:lnTo>
                  <a:lnTo>
                    <a:pt x="5146" y="9118"/>
                  </a:lnTo>
                  <a:lnTo>
                    <a:pt x="5146" y="10246"/>
                  </a:lnTo>
                  <a:lnTo>
                    <a:pt x="5146" y="10336"/>
                  </a:lnTo>
                  <a:lnTo>
                    <a:pt x="5191" y="10427"/>
                  </a:lnTo>
                  <a:lnTo>
                    <a:pt x="5281" y="10472"/>
                  </a:lnTo>
                  <a:lnTo>
                    <a:pt x="5462" y="10472"/>
                  </a:lnTo>
                  <a:lnTo>
                    <a:pt x="5552" y="10427"/>
                  </a:lnTo>
                  <a:lnTo>
                    <a:pt x="5597" y="10336"/>
                  </a:lnTo>
                  <a:lnTo>
                    <a:pt x="5597" y="10246"/>
                  </a:lnTo>
                  <a:lnTo>
                    <a:pt x="5597" y="9118"/>
                  </a:lnTo>
                  <a:lnTo>
                    <a:pt x="5913" y="9027"/>
                  </a:lnTo>
                  <a:lnTo>
                    <a:pt x="6229" y="8847"/>
                  </a:lnTo>
                  <a:lnTo>
                    <a:pt x="6545" y="9027"/>
                  </a:lnTo>
                  <a:lnTo>
                    <a:pt x="6906" y="9118"/>
                  </a:lnTo>
                  <a:lnTo>
                    <a:pt x="6906" y="10246"/>
                  </a:lnTo>
                  <a:lnTo>
                    <a:pt x="6951" y="10381"/>
                  </a:lnTo>
                  <a:lnTo>
                    <a:pt x="6996" y="10427"/>
                  </a:lnTo>
                  <a:lnTo>
                    <a:pt x="7087" y="10472"/>
                  </a:lnTo>
                  <a:lnTo>
                    <a:pt x="7267" y="10472"/>
                  </a:lnTo>
                  <a:lnTo>
                    <a:pt x="7312" y="10381"/>
                  </a:lnTo>
                  <a:lnTo>
                    <a:pt x="7357" y="10246"/>
                  </a:lnTo>
                  <a:lnTo>
                    <a:pt x="7357" y="9118"/>
                  </a:lnTo>
                  <a:lnTo>
                    <a:pt x="7628" y="9072"/>
                  </a:lnTo>
                  <a:lnTo>
                    <a:pt x="7899" y="8982"/>
                  </a:lnTo>
                  <a:lnTo>
                    <a:pt x="8125" y="8847"/>
                  </a:lnTo>
                  <a:lnTo>
                    <a:pt x="8305" y="8666"/>
                  </a:lnTo>
                  <a:lnTo>
                    <a:pt x="8531" y="8441"/>
                  </a:lnTo>
                  <a:lnTo>
                    <a:pt x="8666" y="8125"/>
                  </a:lnTo>
                  <a:lnTo>
                    <a:pt x="8757" y="7809"/>
                  </a:lnTo>
                  <a:lnTo>
                    <a:pt x="8802" y="7493"/>
                  </a:lnTo>
                  <a:lnTo>
                    <a:pt x="8802" y="6906"/>
                  </a:lnTo>
                  <a:lnTo>
                    <a:pt x="8757" y="6816"/>
                  </a:lnTo>
                  <a:lnTo>
                    <a:pt x="8711" y="6725"/>
                  </a:lnTo>
                  <a:lnTo>
                    <a:pt x="8621" y="6680"/>
                  </a:lnTo>
                  <a:lnTo>
                    <a:pt x="8531" y="6680"/>
                  </a:lnTo>
                  <a:lnTo>
                    <a:pt x="8441" y="6725"/>
                  </a:lnTo>
                  <a:lnTo>
                    <a:pt x="8395" y="6771"/>
                  </a:lnTo>
                  <a:lnTo>
                    <a:pt x="8350" y="6906"/>
                  </a:lnTo>
                  <a:lnTo>
                    <a:pt x="8350" y="7493"/>
                  </a:lnTo>
                  <a:lnTo>
                    <a:pt x="8305" y="7718"/>
                  </a:lnTo>
                  <a:lnTo>
                    <a:pt x="8260" y="7944"/>
                  </a:lnTo>
                  <a:lnTo>
                    <a:pt x="8125" y="8170"/>
                  </a:lnTo>
                  <a:lnTo>
                    <a:pt x="7989" y="8350"/>
                  </a:lnTo>
                  <a:lnTo>
                    <a:pt x="7809" y="8486"/>
                  </a:lnTo>
                  <a:lnTo>
                    <a:pt x="7628" y="8576"/>
                  </a:lnTo>
                  <a:lnTo>
                    <a:pt x="7403" y="8666"/>
                  </a:lnTo>
                  <a:lnTo>
                    <a:pt x="6951" y="8666"/>
                  </a:lnTo>
                  <a:lnTo>
                    <a:pt x="6725" y="8621"/>
                  </a:lnTo>
                  <a:lnTo>
                    <a:pt x="6545" y="8531"/>
                  </a:lnTo>
                  <a:lnTo>
                    <a:pt x="6680" y="8170"/>
                  </a:lnTo>
                  <a:lnTo>
                    <a:pt x="6725" y="7809"/>
                  </a:lnTo>
                  <a:lnTo>
                    <a:pt x="6725" y="6048"/>
                  </a:lnTo>
                  <a:lnTo>
                    <a:pt x="6680" y="5778"/>
                  </a:lnTo>
                  <a:lnTo>
                    <a:pt x="6635" y="5507"/>
                  </a:lnTo>
                  <a:lnTo>
                    <a:pt x="6500" y="5281"/>
                  </a:lnTo>
                  <a:lnTo>
                    <a:pt x="6319" y="5101"/>
                  </a:lnTo>
                  <a:lnTo>
                    <a:pt x="6184" y="4965"/>
                  </a:lnTo>
                  <a:lnTo>
                    <a:pt x="6003" y="4875"/>
                  </a:lnTo>
                  <a:lnTo>
                    <a:pt x="6184" y="4559"/>
                  </a:lnTo>
                  <a:lnTo>
                    <a:pt x="6410" y="4333"/>
                  </a:lnTo>
                  <a:lnTo>
                    <a:pt x="6545" y="4243"/>
                  </a:lnTo>
                  <a:lnTo>
                    <a:pt x="6725" y="4153"/>
                  </a:lnTo>
                  <a:lnTo>
                    <a:pt x="6951" y="4063"/>
                  </a:lnTo>
                  <a:lnTo>
                    <a:pt x="7132" y="4063"/>
                  </a:lnTo>
                  <a:lnTo>
                    <a:pt x="7403" y="4108"/>
                  </a:lnTo>
                  <a:lnTo>
                    <a:pt x="7628" y="4153"/>
                  </a:lnTo>
                  <a:lnTo>
                    <a:pt x="7809" y="4288"/>
                  </a:lnTo>
                  <a:lnTo>
                    <a:pt x="7989" y="4424"/>
                  </a:lnTo>
                  <a:lnTo>
                    <a:pt x="8125" y="4604"/>
                  </a:lnTo>
                  <a:lnTo>
                    <a:pt x="8260" y="4785"/>
                  </a:lnTo>
                  <a:lnTo>
                    <a:pt x="8305" y="5010"/>
                  </a:lnTo>
                  <a:lnTo>
                    <a:pt x="8350" y="5236"/>
                  </a:lnTo>
                  <a:lnTo>
                    <a:pt x="8350" y="5868"/>
                  </a:lnTo>
                  <a:lnTo>
                    <a:pt x="8350" y="5958"/>
                  </a:lnTo>
                  <a:lnTo>
                    <a:pt x="8441" y="6048"/>
                  </a:lnTo>
                  <a:lnTo>
                    <a:pt x="8531" y="6094"/>
                  </a:lnTo>
                  <a:lnTo>
                    <a:pt x="8621" y="6094"/>
                  </a:lnTo>
                  <a:lnTo>
                    <a:pt x="8711" y="6048"/>
                  </a:lnTo>
                  <a:lnTo>
                    <a:pt x="8757" y="6003"/>
                  </a:lnTo>
                  <a:lnTo>
                    <a:pt x="8802" y="5823"/>
                  </a:lnTo>
                  <a:lnTo>
                    <a:pt x="8802" y="5236"/>
                  </a:lnTo>
                  <a:lnTo>
                    <a:pt x="8757" y="4920"/>
                  </a:lnTo>
                  <a:lnTo>
                    <a:pt x="8666" y="4604"/>
                  </a:lnTo>
                  <a:lnTo>
                    <a:pt x="8531" y="4333"/>
                  </a:lnTo>
                  <a:lnTo>
                    <a:pt x="8305" y="4063"/>
                  </a:lnTo>
                  <a:lnTo>
                    <a:pt x="8080" y="3882"/>
                  </a:lnTo>
                  <a:lnTo>
                    <a:pt x="7809" y="3747"/>
                  </a:lnTo>
                  <a:lnTo>
                    <a:pt x="7493" y="3611"/>
                  </a:lnTo>
                  <a:close/>
                  <a:moveTo>
                    <a:pt x="4424" y="11329"/>
                  </a:moveTo>
                  <a:lnTo>
                    <a:pt x="4333" y="11374"/>
                  </a:lnTo>
                  <a:lnTo>
                    <a:pt x="4243" y="11374"/>
                  </a:lnTo>
                  <a:lnTo>
                    <a:pt x="4198" y="11465"/>
                  </a:lnTo>
                  <a:lnTo>
                    <a:pt x="4198" y="11555"/>
                  </a:lnTo>
                  <a:lnTo>
                    <a:pt x="4198" y="11645"/>
                  </a:lnTo>
                  <a:lnTo>
                    <a:pt x="4243" y="11735"/>
                  </a:lnTo>
                  <a:lnTo>
                    <a:pt x="4333" y="11781"/>
                  </a:lnTo>
                  <a:lnTo>
                    <a:pt x="8666" y="11781"/>
                  </a:lnTo>
                  <a:lnTo>
                    <a:pt x="8757" y="11735"/>
                  </a:lnTo>
                  <a:lnTo>
                    <a:pt x="8802" y="11645"/>
                  </a:lnTo>
                  <a:lnTo>
                    <a:pt x="8802" y="11510"/>
                  </a:lnTo>
                  <a:lnTo>
                    <a:pt x="8757" y="11465"/>
                  </a:lnTo>
                  <a:lnTo>
                    <a:pt x="8711" y="11374"/>
                  </a:lnTo>
                  <a:lnTo>
                    <a:pt x="8576" y="11329"/>
                  </a:lnTo>
                  <a:close/>
                  <a:moveTo>
                    <a:pt x="4333" y="12277"/>
                  </a:moveTo>
                  <a:lnTo>
                    <a:pt x="4243" y="12322"/>
                  </a:lnTo>
                  <a:lnTo>
                    <a:pt x="4198" y="12367"/>
                  </a:lnTo>
                  <a:lnTo>
                    <a:pt x="4198" y="12458"/>
                  </a:lnTo>
                  <a:lnTo>
                    <a:pt x="4198" y="12548"/>
                  </a:lnTo>
                  <a:lnTo>
                    <a:pt x="4243" y="12638"/>
                  </a:lnTo>
                  <a:lnTo>
                    <a:pt x="4333" y="12728"/>
                  </a:lnTo>
                  <a:lnTo>
                    <a:pt x="8666" y="12728"/>
                  </a:lnTo>
                  <a:lnTo>
                    <a:pt x="8757" y="12638"/>
                  </a:lnTo>
                  <a:lnTo>
                    <a:pt x="8802" y="12548"/>
                  </a:lnTo>
                  <a:lnTo>
                    <a:pt x="8802" y="12458"/>
                  </a:lnTo>
                  <a:lnTo>
                    <a:pt x="8757" y="12367"/>
                  </a:lnTo>
                  <a:lnTo>
                    <a:pt x="8711" y="12322"/>
                  </a:lnTo>
                  <a:lnTo>
                    <a:pt x="8576" y="12277"/>
                  </a:lnTo>
                  <a:close/>
                  <a:moveTo>
                    <a:pt x="4333" y="13180"/>
                  </a:moveTo>
                  <a:lnTo>
                    <a:pt x="4243" y="13225"/>
                  </a:lnTo>
                  <a:lnTo>
                    <a:pt x="4198" y="13270"/>
                  </a:lnTo>
                  <a:lnTo>
                    <a:pt x="4198" y="13360"/>
                  </a:lnTo>
                  <a:lnTo>
                    <a:pt x="4198" y="13451"/>
                  </a:lnTo>
                  <a:lnTo>
                    <a:pt x="4243" y="13541"/>
                  </a:lnTo>
                  <a:lnTo>
                    <a:pt x="4333" y="13586"/>
                  </a:lnTo>
                  <a:lnTo>
                    <a:pt x="4424" y="13631"/>
                  </a:lnTo>
                  <a:lnTo>
                    <a:pt x="8576" y="13631"/>
                  </a:lnTo>
                  <a:lnTo>
                    <a:pt x="8666" y="13586"/>
                  </a:lnTo>
                  <a:lnTo>
                    <a:pt x="8757" y="13541"/>
                  </a:lnTo>
                  <a:lnTo>
                    <a:pt x="8802" y="13451"/>
                  </a:lnTo>
                  <a:lnTo>
                    <a:pt x="8802" y="13360"/>
                  </a:lnTo>
                  <a:lnTo>
                    <a:pt x="8757" y="13270"/>
                  </a:lnTo>
                  <a:lnTo>
                    <a:pt x="8711" y="13225"/>
                  </a:lnTo>
                  <a:lnTo>
                    <a:pt x="8666" y="13180"/>
                  </a:lnTo>
                  <a:close/>
                  <a:moveTo>
                    <a:pt x="4424" y="14037"/>
                  </a:moveTo>
                  <a:lnTo>
                    <a:pt x="4333" y="14082"/>
                  </a:lnTo>
                  <a:lnTo>
                    <a:pt x="4243" y="14128"/>
                  </a:lnTo>
                  <a:lnTo>
                    <a:pt x="4198" y="14173"/>
                  </a:lnTo>
                  <a:lnTo>
                    <a:pt x="4198" y="14263"/>
                  </a:lnTo>
                  <a:lnTo>
                    <a:pt x="4198" y="14353"/>
                  </a:lnTo>
                  <a:lnTo>
                    <a:pt x="4243" y="14444"/>
                  </a:lnTo>
                  <a:lnTo>
                    <a:pt x="4333" y="14489"/>
                  </a:lnTo>
                  <a:lnTo>
                    <a:pt x="4424" y="14534"/>
                  </a:lnTo>
                  <a:lnTo>
                    <a:pt x="7673" y="14534"/>
                  </a:lnTo>
                  <a:lnTo>
                    <a:pt x="7764" y="14489"/>
                  </a:lnTo>
                  <a:lnTo>
                    <a:pt x="7854" y="14444"/>
                  </a:lnTo>
                  <a:lnTo>
                    <a:pt x="7899" y="14398"/>
                  </a:lnTo>
                  <a:lnTo>
                    <a:pt x="7899" y="14308"/>
                  </a:lnTo>
                  <a:lnTo>
                    <a:pt x="7899" y="14218"/>
                  </a:lnTo>
                  <a:lnTo>
                    <a:pt x="7854" y="14128"/>
                  </a:lnTo>
                  <a:lnTo>
                    <a:pt x="7764" y="14082"/>
                  </a:lnTo>
                  <a:lnTo>
                    <a:pt x="7673" y="14037"/>
                  </a:lnTo>
                  <a:close/>
                  <a:moveTo>
                    <a:pt x="226" y="0"/>
                  </a:moveTo>
                  <a:lnTo>
                    <a:pt x="136" y="91"/>
                  </a:lnTo>
                  <a:lnTo>
                    <a:pt x="46" y="181"/>
                  </a:lnTo>
                  <a:lnTo>
                    <a:pt x="0" y="271"/>
                  </a:lnTo>
                  <a:lnTo>
                    <a:pt x="0" y="11916"/>
                  </a:lnTo>
                  <a:lnTo>
                    <a:pt x="46" y="12006"/>
                  </a:lnTo>
                  <a:lnTo>
                    <a:pt x="91" y="12097"/>
                  </a:lnTo>
                  <a:lnTo>
                    <a:pt x="136" y="12142"/>
                  </a:lnTo>
                  <a:lnTo>
                    <a:pt x="316" y="12142"/>
                  </a:lnTo>
                  <a:lnTo>
                    <a:pt x="407" y="12097"/>
                  </a:lnTo>
                  <a:lnTo>
                    <a:pt x="452" y="12006"/>
                  </a:lnTo>
                  <a:lnTo>
                    <a:pt x="497" y="11916"/>
                  </a:lnTo>
                  <a:lnTo>
                    <a:pt x="497" y="497"/>
                  </a:lnTo>
                  <a:lnTo>
                    <a:pt x="9524" y="497"/>
                  </a:lnTo>
                  <a:lnTo>
                    <a:pt x="9524" y="1761"/>
                  </a:lnTo>
                  <a:lnTo>
                    <a:pt x="9298" y="1580"/>
                  </a:lnTo>
                  <a:lnTo>
                    <a:pt x="9253" y="1535"/>
                  </a:lnTo>
                  <a:lnTo>
                    <a:pt x="9163" y="1490"/>
                  </a:lnTo>
                  <a:lnTo>
                    <a:pt x="1715" y="1490"/>
                  </a:lnTo>
                  <a:lnTo>
                    <a:pt x="1625" y="1535"/>
                  </a:lnTo>
                  <a:lnTo>
                    <a:pt x="1580" y="1580"/>
                  </a:lnTo>
                  <a:lnTo>
                    <a:pt x="1535" y="1625"/>
                  </a:lnTo>
                  <a:lnTo>
                    <a:pt x="1490" y="1715"/>
                  </a:lnTo>
                  <a:lnTo>
                    <a:pt x="1490" y="13947"/>
                  </a:lnTo>
                  <a:lnTo>
                    <a:pt x="452" y="13947"/>
                  </a:lnTo>
                  <a:lnTo>
                    <a:pt x="452" y="12954"/>
                  </a:lnTo>
                  <a:lnTo>
                    <a:pt x="407" y="12864"/>
                  </a:lnTo>
                  <a:lnTo>
                    <a:pt x="361" y="12774"/>
                  </a:lnTo>
                  <a:lnTo>
                    <a:pt x="271" y="12728"/>
                  </a:lnTo>
                  <a:lnTo>
                    <a:pt x="181" y="12728"/>
                  </a:lnTo>
                  <a:lnTo>
                    <a:pt x="136" y="12774"/>
                  </a:lnTo>
                  <a:lnTo>
                    <a:pt x="46" y="12819"/>
                  </a:lnTo>
                  <a:lnTo>
                    <a:pt x="0" y="12954"/>
                  </a:lnTo>
                  <a:lnTo>
                    <a:pt x="0" y="14173"/>
                  </a:lnTo>
                  <a:lnTo>
                    <a:pt x="46" y="14263"/>
                  </a:lnTo>
                  <a:lnTo>
                    <a:pt x="91" y="14353"/>
                  </a:lnTo>
                  <a:lnTo>
                    <a:pt x="136" y="14398"/>
                  </a:lnTo>
                  <a:lnTo>
                    <a:pt x="1490" y="14398"/>
                  </a:lnTo>
                  <a:lnTo>
                    <a:pt x="1490" y="15617"/>
                  </a:lnTo>
                  <a:lnTo>
                    <a:pt x="1535" y="15707"/>
                  </a:lnTo>
                  <a:lnTo>
                    <a:pt x="1580" y="15798"/>
                  </a:lnTo>
                  <a:lnTo>
                    <a:pt x="1625" y="15843"/>
                  </a:lnTo>
                  <a:lnTo>
                    <a:pt x="11329" y="15843"/>
                  </a:lnTo>
                  <a:lnTo>
                    <a:pt x="11420" y="15798"/>
                  </a:lnTo>
                  <a:lnTo>
                    <a:pt x="11465" y="15707"/>
                  </a:lnTo>
                  <a:lnTo>
                    <a:pt x="11510" y="15617"/>
                  </a:lnTo>
                  <a:lnTo>
                    <a:pt x="11510" y="6229"/>
                  </a:lnTo>
                  <a:lnTo>
                    <a:pt x="11465" y="6139"/>
                  </a:lnTo>
                  <a:lnTo>
                    <a:pt x="11420" y="6048"/>
                  </a:lnTo>
                  <a:lnTo>
                    <a:pt x="11329" y="6003"/>
                  </a:lnTo>
                  <a:lnTo>
                    <a:pt x="11239" y="6003"/>
                  </a:lnTo>
                  <a:lnTo>
                    <a:pt x="11149" y="6048"/>
                  </a:lnTo>
                  <a:lnTo>
                    <a:pt x="11104" y="6094"/>
                  </a:lnTo>
                  <a:lnTo>
                    <a:pt x="11058" y="6184"/>
                  </a:lnTo>
                  <a:lnTo>
                    <a:pt x="11013" y="6229"/>
                  </a:lnTo>
                  <a:lnTo>
                    <a:pt x="11013" y="15436"/>
                  </a:lnTo>
                  <a:lnTo>
                    <a:pt x="1941" y="15436"/>
                  </a:lnTo>
                  <a:lnTo>
                    <a:pt x="1941" y="14173"/>
                  </a:lnTo>
                  <a:lnTo>
                    <a:pt x="1941" y="1986"/>
                  </a:lnTo>
                  <a:lnTo>
                    <a:pt x="8937" y="1986"/>
                  </a:lnTo>
                  <a:lnTo>
                    <a:pt x="8937" y="3837"/>
                  </a:lnTo>
                  <a:lnTo>
                    <a:pt x="8937" y="3927"/>
                  </a:lnTo>
                  <a:lnTo>
                    <a:pt x="8982" y="4017"/>
                  </a:lnTo>
                  <a:lnTo>
                    <a:pt x="9073" y="4063"/>
                  </a:lnTo>
                  <a:lnTo>
                    <a:pt x="11013" y="4063"/>
                  </a:lnTo>
                  <a:lnTo>
                    <a:pt x="11013" y="5146"/>
                  </a:lnTo>
                  <a:lnTo>
                    <a:pt x="11058" y="5236"/>
                  </a:lnTo>
                  <a:lnTo>
                    <a:pt x="11104" y="5326"/>
                  </a:lnTo>
                  <a:lnTo>
                    <a:pt x="11149" y="5371"/>
                  </a:lnTo>
                  <a:lnTo>
                    <a:pt x="11239" y="5417"/>
                  </a:lnTo>
                  <a:lnTo>
                    <a:pt x="11329" y="5417"/>
                  </a:lnTo>
                  <a:lnTo>
                    <a:pt x="11420" y="5326"/>
                  </a:lnTo>
                  <a:lnTo>
                    <a:pt x="11465" y="5281"/>
                  </a:lnTo>
                  <a:lnTo>
                    <a:pt x="11510" y="5191"/>
                  </a:lnTo>
                  <a:lnTo>
                    <a:pt x="11510" y="3792"/>
                  </a:lnTo>
                  <a:lnTo>
                    <a:pt x="11465" y="3701"/>
                  </a:lnTo>
                  <a:lnTo>
                    <a:pt x="11420" y="3656"/>
                  </a:lnTo>
                  <a:lnTo>
                    <a:pt x="9975" y="2212"/>
                  </a:lnTo>
                  <a:lnTo>
                    <a:pt x="9975" y="271"/>
                  </a:lnTo>
                  <a:lnTo>
                    <a:pt x="9975" y="181"/>
                  </a:lnTo>
                  <a:lnTo>
                    <a:pt x="9885" y="91"/>
                  </a:lnTo>
                  <a:lnTo>
                    <a:pt x="9840" y="46"/>
                  </a:lnTo>
                  <a:lnTo>
                    <a:pt x="9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6"/>
          <p:cNvGrpSpPr/>
          <p:nvPr/>
        </p:nvGrpSpPr>
        <p:grpSpPr>
          <a:xfrm>
            <a:off x="7453209" y="4023745"/>
            <a:ext cx="961163" cy="903587"/>
            <a:chOff x="5305356" y="2335503"/>
            <a:chExt cx="398707" cy="374808"/>
          </a:xfrm>
        </p:grpSpPr>
        <p:sp>
          <p:nvSpPr>
            <p:cNvPr id="631" name="Google Shape;631;p36"/>
            <p:cNvSpPr/>
            <p:nvPr/>
          </p:nvSpPr>
          <p:spPr>
            <a:xfrm>
              <a:off x="5305356" y="2335503"/>
              <a:ext cx="398600" cy="374775"/>
            </a:xfrm>
            <a:custGeom>
              <a:avLst/>
              <a:gdLst/>
              <a:ahLst/>
              <a:cxnLst/>
              <a:rect l="l" t="t" r="r" b="b"/>
              <a:pathLst>
                <a:path w="15944" h="14991" extrusionOk="0">
                  <a:moveTo>
                    <a:pt x="11084" y="1"/>
                  </a:moveTo>
                  <a:lnTo>
                    <a:pt x="10675" y="46"/>
                  </a:lnTo>
                  <a:lnTo>
                    <a:pt x="10311" y="137"/>
                  </a:lnTo>
                  <a:lnTo>
                    <a:pt x="9948" y="319"/>
                  </a:lnTo>
                  <a:lnTo>
                    <a:pt x="9676" y="591"/>
                  </a:lnTo>
                  <a:lnTo>
                    <a:pt x="9403" y="864"/>
                  </a:lnTo>
                  <a:lnTo>
                    <a:pt x="9221" y="1182"/>
                  </a:lnTo>
                  <a:lnTo>
                    <a:pt x="9131" y="1591"/>
                  </a:lnTo>
                  <a:lnTo>
                    <a:pt x="9085" y="1954"/>
                  </a:lnTo>
                  <a:lnTo>
                    <a:pt x="9131" y="2408"/>
                  </a:lnTo>
                  <a:lnTo>
                    <a:pt x="9131" y="2499"/>
                  </a:lnTo>
                  <a:lnTo>
                    <a:pt x="9085" y="2590"/>
                  </a:lnTo>
                  <a:lnTo>
                    <a:pt x="8858" y="2863"/>
                  </a:lnTo>
                  <a:lnTo>
                    <a:pt x="8676" y="3181"/>
                  </a:lnTo>
                  <a:lnTo>
                    <a:pt x="8540" y="3498"/>
                  </a:lnTo>
                  <a:lnTo>
                    <a:pt x="8495" y="3862"/>
                  </a:lnTo>
                  <a:lnTo>
                    <a:pt x="8540" y="4225"/>
                  </a:lnTo>
                  <a:lnTo>
                    <a:pt x="8676" y="4589"/>
                  </a:lnTo>
                  <a:lnTo>
                    <a:pt x="8813" y="4907"/>
                  </a:lnTo>
                  <a:lnTo>
                    <a:pt x="9040" y="5179"/>
                  </a:lnTo>
                  <a:lnTo>
                    <a:pt x="9358" y="5361"/>
                  </a:lnTo>
                  <a:lnTo>
                    <a:pt x="9676" y="5542"/>
                  </a:lnTo>
                  <a:lnTo>
                    <a:pt x="9994" y="5633"/>
                  </a:lnTo>
                  <a:lnTo>
                    <a:pt x="10357" y="5633"/>
                  </a:lnTo>
                  <a:lnTo>
                    <a:pt x="10357" y="6678"/>
                  </a:lnTo>
                  <a:lnTo>
                    <a:pt x="7995" y="6678"/>
                  </a:lnTo>
                  <a:lnTo>
                    <a:pt x="7995" y="3635"/>
                  </a:lnTo>
                  <a:lnTo>
                    <a:pt x="7950" y="3544"/>
                  </a:lnTo>
                  <a:lnTo>
                    <a:pt x="7904" y="3453"/>
                  </a:lnTo>
                  <a:lnTo>
                    <a:pt x="7859" y="3408"/>
                  </a:lnTo>
                  <a:lnTo>
                    <a:pt x="7768" y="3362"/>
                  </a:lnTo>
                  <a:lnTo>
                    <a:pt x="1136" y="3362"/>
                  </a:lnTo>
                  <a:lnTo>
                    <a:pt x="909" y="3408"/>
                  </a:lnTo>
                  <a:lnTo>
                    <a:pt x="682" y="3453"/>
                  </a:lnTo>
                  <a:lnTo>
                    <a:pt x="500" y="3544"/>
                  </a:lnTo>
                  <a:lnTo>
                    <a:pt x="319" y="3680"/>
                  </a:lnTo>
                  <a:lnTo>
                    <a:pt x="182" y="3862"/>
                  </a:lnTo>
                  <a:lnTo>
                    <a:pt x="92" y="4044"/>
                  </a:lnTo>
                  <a:lnTo>
                    <a:pt x="1" y="4271"/>
                  </a:lnTo>
                  <a:lnTo>
                    <a:pt x="1" y="4498"/>
                  </a:lnTo>
                  <a:lnTo>
                    <a:pt x="1" y="13855"/>
                  </a:lnTo>
                  <a:lnTo>
                    <a:pt x="1" y="14082"/>
                  </a:lnTo>
                  <a:lnTo>
                    <a:pt x="92" y="14263"/>
                  </a:lnTo>
                  <a:lnTo>
                    <a:pt x="182" y="14491"/>
                  </a:lnTo>
                  <a:lnTo>
                    <a:pt x="319" y="14627"/>
                  </a:lnTo>
                  <a:lnTo>
                    <a:pt x="500" y="14763"/>
                  </a:lnTo>
                  <a:lnTo>
                    <a:pt x="682" y="14899"/>
                  </a:lnTo>
                  <a:lnTo>
                    <a:pt x="909" y="14945"/>
                  </a:lnTo>
                  <a:lnTo>
                    <a:pt x="1136" y="14990"/>
                  </a:lnTo>
                  <a:lnTo>
                    <a:pt x="7768" y="14990"/>
                  </a:lnTo>
                  <a:lnTo>
                    <a:pt x="7859" y="14945"/>
                  </a:lnTo>
                  <a:lnTo>
                    <a:pt x="7904" y="14899"/>
                  </a:lnTo>
                  <a:lnTo>
                    <a:pt x="7950" y="14854"/>
                  </a:lnTo>
                  <a:lnTo>
                    <a:pt x="7995" y="14763"/>
                  </a:lnTo>
                  <a:lnTo>
                    <a:pt x="7995" y="13083"/>
                  </a:lnTo>
                  <a:lnTo>
                    <a:pt x="8313" y="13355"/>
                  </a:lnTo>
                  <a:lnTo>
                    <a:pt x="8676" y="13582"/>
                  </a:lnTo>
                  <a:lnTo>
                    <a:pt x="9040" y="13764"/>
                  </a:lnTo>
                  <a:lnTo>
                    <a:pt x="9403" y="13946"/>
                  </a:lnTo>
                  <a:lnTo>
                    <a:pt x="9812" y="14082"/>
                  </a:lnTo>
                  <a:lnTo>
                    <a:pt x="10221" y="14173"/>
                  </a:lnTo>
                  <a:lnTo>
                    <a:pt x="10675" y="14218"/>
                  </a:lnTo>
                  <a:lnTo>
                    <a:pt x="11084" y="14218"/>
                  </a:lnTo>
                  <a:lnTo>
                    <a:pt x="11810" y="14173"/>
                  </a:lnTo>
                  <a:lnTo>
                    <a:pt x="12492" y="14036"/>
                  </a:lnTo>
                  <a:lnTo>
                    <a:pt x="13128" y="13809"/>
                  </a:lnTo>
                  <a:lnTo>
                    <a:pt x="13718" y="13446"/>
                  </a:lnTo>
                  <a:lnTo>
                    <a:pt x="13809" y="13400"/>
                  </a:lnTo>
                  <a:lnTo>
                    <a:pt x="13809" y="13310"/>
                  </a:lnTo>
                  <a:lnTo>
                    <a:pt x="13809" y="13219"/>
                  </a:lnTo>
                  <a:lnTo>
                    <a:pt x="13809" y="13128"/>
                  </a:lnTo>
                  <a:lnTo>
                    <a:pt x="14036" y="12946"/>
                  </a:lnTo>
                  <a:lnTo>
                    <a:pt x="14263" y="12765"/>
                  </a:lnTo>
                  <a:lnTo>
                    <a:pt x="14354" y="12810"/>
                  </a:lnTo>
                  <a:lnTo>
                    <a:pt x="14490" y="12810"/>
                  </a:lnTo>
                  <a:lnTo>
                    <a:pt x="14581" y="12765"/>
                  </a:lnTo>
                  <a:lnTo>
                    <a:pt x="14899" y="12401"/>
                  </a:lnTo>
                  <a:lnTo>
                    <a:pt x="15172" y="12038"/>
                  </a:lnTo>
                  <a:lnTo>
                    <a:pt x="15399" y="11629"/>
                  </a:lnTo>
                  <a:lnTo>
                    <a:pt x="15580" y="11220"/>
                  </a:lnTo>
                  <a:lnTo>
                    <a:pt x="15717" y="10766"/>
                  </a:lnTo>
                  <a:lnTo>
                    <a:pt x="15853" y="10357"/>
                  </a:lnTo>
                  <a:lnTo>
                    <a:pt x="15898" y="9903"/>
                  </a:lnTo>
                  <a:lnTo>
                    <a:pt x="15944" y="9403"/>
                  </a:lnTo>
                  <a:lnTo>
                    <a:pt x="15898" y="8722"/>
                  </a:lnTo>
                  <a:lnTo>
                    <a:pt x="15717" y="8041"/>
                  </a:lnTo>
                  <a:lnTo>
                    <a:pt x="15490" y="7405"/>
                  </a:lnTo>
                  <a:lnTo>
                    <a:pt x="15172" y="6814"/>
                  </a:lnTo>
                  <a:lnTo>
                    <a:pt x="15081" y="6723"/>
                  </a:lnTo>
                  <a:lnTo>
                    <a:pt x="14990" y="6678"/>
                  </a:lnTo>
                  <a:lnTo>
                    <a:pt x="11765" y="6678"/>
                  </a:lnTo>
                  <a:lnTo>
                    <a:pt x="11765" y="5633"/>
                  </a:lnTo>
                  <a:lnTo>
                    <a:pt x="12128" y="5633"/>
                  </a:lnTo>
                  <a:lnTo>
                    <a:pt x="12492" y="5542"/>
                  </a:lnTo>
                  <a:lnTo>
                    <a:pt x="12810" y="5361"/>
                  </a:lnTo>
                  <a:lnTo>
                    <a:pt x="13128" y="5134"/>
                  </a:lnTo>
                  <a:lnTo>
                    <a:pt x="13355" y="4861"/>
                  </a:lnTo>
                  <a:lnTo>
                    <a:pt x="13491" y="4589"/>
                  </a:lnTo>
                  <a:lnTo>
                    <a:pt x="13627" y="4225"/>
                  </a:lnTo>
                  <a:lnTo>
                    <a:pt x="13627" y="3862"/>
                  </a:lnTo>
                  <a:lnTo>
                    <a:pt x="13582" y="3498"/>
                  </a:lnTo>
                  <a:lnTo>
                    <a:pt x="13491" y="3181"/>
                  </a:lnTo>
                  <a:lnTo>
                    <a:pt x="13309" y="2863"/>
                  </a:lnTo>
                  <a:lnTo>
                    <a:pt x="13082" y="2590"/>
                  </a:lnTo>
                  <a:lnTo>
                    <a:pt x="12991" y="2499"/>
                  </a:lnTo>
                  <a:lnTo>
                    <a:pt x="13037" y="2317"/>
                  </a:lnTo>
                  <a:lnTo>
                    <a:pt x="13082" y="1954"/>
                  </a:lnTo>
                  <a:lnTo>
                    <a:pt x="13037" y="1591"/>
                  </a:lnTo>
                  <a:lnTo>
                    <a:pt x="12901" y="1182"/>
                  </a:lnTo>
                  <a:lnTo>
                    <a:pt x="12855" y="1137"/>
                  </a:lnTo>
                  <a:lnTo>
                    <a:pt x="12764" y="1091"/>
                  </a:lnTo>
                  <a:lnTo>
                    <a:pt x="12673" y="1046"/>
                  </a:lnTo>
                  <a:lnTo>
                    <a:pt x="12583" y="1091"/>
                  </a:lnTo>
                  <a:lnTo>
                    <a:pt x="12537" y="1000"/>
                  </a:lnTo>
                  <a:lnTo>
                    <a:pt x="12310" y="728"/>
                  </a:lnTo>
                  <a:lnTo>
                    <a:pt x="12174" y="637"/>
                  </a:lnTo>
                  <a:lnTo>
                    <a:pt x="12219" y="637"/>
                  </a:lnTo>
                  <a:lnTo>
                    <a:pt x="12219" y="546"/>
                  </a:lnTo>
                  <a:lnTo>
                    <a:pt x="12219" y="455"/>
                  </a:lnTo>
                  <a:lnTo>
                    <a:pt x="12219" y="364"/>
                  </a:lnTo>
                  <a:lnTo>
                    <a:pt x="12128" y="273"/>
                  </a:lnTo>
                  <a:lnTo>
                    <a:pt x="11901" y="183"/>
                  </a:lnTo>
                  <a:lnTo>
                    <a:pt x="11629" y="92"/>
                  </a:lnTo>
                  <a:lnTo>
                    <a:pt x="11356"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6"/>
            <p:cNvSpPr/>
            <p:nvPr/>
          </p:nvSpPr>
          <p:spPr>
            <a:xfrm>
              <a:off x="5571162" y="2445676"/>
              <a:ext cx="22745" cy="69316"/>
            </a:xfrm>
            <a:custGeom>
              <a:avLst/>
              <a:gdLst/>
              <a:ahLst/>
              <a:cxnLst/>
              <a:rect l="l" t="t" r="r" b="b"/>
              <a:pathLst>
                <a:path w="904" h="2755" extrusionOk="0">
                  <a:moveTo>
                    <a:pt x="1" y="1"/>
                  </a:moveTo>
                  <a:lnTo>
                    <a:pt x="903" y="1"/>
                  </a:lnTo>
                  <a:lnTo>
                    <a:pt x="903" y="2754"/>
                  </a:lnTo>
                  <a:lnTo>
                    <a:pt x="1" y="275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6"/>
            <p:cNvSpPr/>
            <p:nvPr/>
          </p:nvSpPr>
          <p:spPr>
            <a:xfrm>
              <a:off x="5524617" y="2341214"/>
              <a:ext cx="115837" cy="129473"/>
            </a:xfrm>
            <a:custGeom>
              <a:avLst/>
              <a:gdLst/>
              <a:ahLst/>
              <a:cxnLst/>
              <a:rect l="l" t="t" r="r" b="b"/>
              <a:pathLst>
                <a:path w="4604" h="5146" extrusionOk="0">
                  <a:moveTo>
                    <a:pt x="2302" y="1"/>
                  </a:moveTo>
                  <a:lnTo>
                    <a:pt x="2302" y="1"/>
                  </a:lnTo>
                  <a:lnTo>
                    <a:pt x="2663" y="46"/>
                  </a:lnTo>
                  <a:lnTo>
                    <a:pt x="2979" y="136"/>
                  </a:lnTo>
                  <a:lnTo>
                    <a:pt x="3250" y="316"/>
                  </a:lnTo>
                  <a:lnTo>
                    <a:pt x="3521" y="497"/>
                  </a:lnTo>
                  <a:lnTo>
                    <a:pt x="3746" y="768"/>
                  </a:lnTo>
                  <a:lnTo>
                    <a:pt x="3882" y="1084"/>
                  </a:lnTo>
                  <a:lnTo>
                    <a:pt x="3972" y="1400"/>
                  </a:lnTo>
                  <a:lnTo>
                    <a:pt x="4017" y="1761"/>
                  </a:lnTo>
                  <a:lnTo>
                    <a:pt x="4017" y="1761"/>
                  </a:lnTo>
                  <a:lnTo>
                    <a:pt x="3972" y="2122"/>
                  </a:lnTo>
                  <a:lnTo>
                    <a:pt x="3972" y="2122"/>
                  </a:lnTo>
                  <a:lnTo>
                    <a:pt x="3972" y="2257"/>
                  </a:lnTo>
                  <a:lnTo>
                    <a:pt x="3972" y="2348"/>
                  </a:lnTo>
                  <a:lnTo>
                    <a:pt x="4017" y="2438"/>
                  </a:lnTo>
                  <a:lnTo>
                    <a:pt x="4107" y="2528"/>
                  </a:lnTo>
                  <a:lnTo>
                    <a:pt x="4107" y="2528"/>
                  </a:lnTo>
                  <a:lnTo>
                    <a:pt x="4333" y="2754"/>
                  </a:lnTo>
                  <a:lnTo>
                    <a:pt x="4468" y="3025"/>
                  </a:lnTo>
                  <a:lnTo>
                    <a:pt x="4559" y="3295"/>
                  </a:lnTo>
                  <a:lnTo>
                    <a:pt x="4604" y="3611"/>
                  </a:lnTo>
                  <a:lnTo>
                    <a:pt x="4604" y="3611"/>
                  </a:lnTo>
                  <a:lnTo>
                    <a:pt x="4559" y="3927"/>
                  </a:lnTo>
                  <a:lnTo>
                    <a:pt x="4468" y="4243"/>
                  </a:lnTo>
                  <a:lnTo>
                    <a:pt x="4333" y="4469"/>
                  </a:lnTo>
                  <a:lnTo>
                    <a:pt x="4153" y="4740"/>
                  </a:lnTo>
                  <a:lnTo>
                    <a:pt x="3927" y="4920"/>
                  </a:lnTo>
                  <a:lnTo>
                    <a:pt x="3656" y="5056"/>
                  </a:lnTo>
                  <a:lnTo>
                    <a:pt x="3385" y="5146"/>
                  </a:lnTo>
                  <a:lnTo>
                    <a:pt x="3069" y="5146"/>
                  </a:lnTo>
                  <a:lnTo>
                    <a:pt x="3069" y="5146"/>
                  </a:lnTo>
                  <a:lnTo>
                    <a:pt x="2798" y="5146"/>
                  </a:lnTo>
                  <a:lnTo>
                    <a:pt x="2528" y="5056"/>
                  </a:lnTo>
                  <a:lnTo>
                    <a:pt x="2528" y="5056"/>
                  </a:lnTo>
                  <a:lnTo>
                    <a:pt x="2302" y="5011"/>
                  </a:lnTo>
                  <a:lnTo>
                    <a:pt x="2076" y="5056"/>
                  </a:lnTo>
                  <a:lnTo>
                    <a:pt x="2076" y="5056"/>
                  </a:lnTo>
                  <a:lnTo>
                    <a:pt x="1805" y="5146"/>
                  </a:lnTo>
                  <a:lnTo>
                    <a:pt x="1535" y="5146"/>
                  </a:lnTo>
                  <a:lnTo>
                    <a:pt x="1535" y="5146"/>
                  </a:lnTo>
                  <a:lnTo>
                    <a:pt x="1219" y="5146"/>
                  </a:lnTo>
                  <a:lnTo>
                    <a:pt x="948" y="5056"/>
                  </a:lnTo>
                  <a:lnTo>
                    <a:pt x="677" y="4920"/>
                  </a:lnTo>
                  <a:lnTo>
                    <a:pt x="451" y="4740"/>
                  </a:lnTo>
                  <a:lnTo>
                    <a:pt x="271" y="4469"/>
                  </a:lnTo>
                  <a:lnTo>
                    <a:pt x="135" y="4243"/>
                  </a:lnTo>
                  <a:lnTo>
                    <a:pt x="45" y="3927"/>
                  </a:lnTo>
                  <a:lnTo>
                    <a:pt x="0" y="3656"/>
                  </a:lnTo>
                  <a:lnTo>
                    <a:pt x="0" y="3656"/>
                  </a:lnTo>
                  <a:lnTo>
                    <a:pt x="45" y="3295"/>
                  </a:lnTo>
                  <a:lnTo>
                    <a:pt x="135" y="3025"/>
                  </a:lnTo>
                  <a:lnTo>
                    <a:pt x="271" y="2754"/>
                  </a:lnTo>
                  <a:lnTo>
                    <a:pt x="497" y="2528"/>
                  </a:lnTo>
                  <a:lnTo>
                    <a:pt x="497" y="2528"/>
                  </a:lnTo>
                  <a:lnTo>
                    <a:pt x="587" y="2438"/>
                  </a:lnTo>
                  <a:lnTo>
                    <a:pt x="632" y="2348"/>
                  </a:lnTo>
                  <a:lnTo>
                    <a:pt x="632" y="2257"/>
                  </a:lnTo>
                  <a:lnTo>
                    <a:pt x="587" y="2122"/>
                  </a:lnTo>
                  <a:lnTo>
                    <a:pt x="587" y="2122"/>
                  </a:lnTo>
                  <a:lnTo>
                    <a:pt x="542" y="1761"/>
                  </a:lnTo>
                  <a:lnTo>
                    <a:pt x="542" y="1761"/>
                  </a:lnTo>
                  <a:lnTo>
                    <a:pt x="587" y="1400"/>
                  </a:lnTo>
                  <a:lnTo>
                    <a:pt x="677" y="1084"/>
                  </a:lnTo>
                  <a:lnTo>
                    <a:pt x="858" y="768"/>
                  </a:lnTo>
                  <a:lnTo>
                    <a:pt x="1083" y="497"/>
                  </a:lnTo>
                  <a:lnTo>
                    <a:pt x="1309" y="316"/>
                  </a:lnTo>
                  <a:lnTo>
                    <a:pt x="1625" y="136"/>
                  </a:lnTo>
                  <a:lnTo>
                    <a:pt x="1941" y="46"/>
                  </a:lnTo>
                  <a:lnTo>
                    <a:pt x="2302" y="1"/>
                  </a:lnTo>
                  <a:lnTo>
                    <a:pt x="2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6"/>
            <p:cNvSpPr/>
            <p:nvPr/>
          </p:nvSpPr>
          <p:spPr>
            <a:xfrm>
              <a:off x="5524617" y="2346900"/>
              <a:ext cx="115837" cy="123787"/>
            </a:xfrm>
            <a:custGeom>
              <a:avLst/>
              <a:gdLst/>
              <a:ahLst/>
              <a:cxnLst/>
              <a:rect l="l" t="t" r="r" b="b"/>
              <a:pathLst>
                <a:path w="4604" h="4920" extrusionOk="0">
                  <a:moveTo>
                    <a:pt x="3114" y="0"/>
                  </a:moveTo>
                  <a:lnTo>
                    <a:pt x="3114" y="0"/>
                  </a:lnTo>
                  <a:lnTo>
                    <a:pt x="3295" y="136"/>
                  </a:lnTo>
                  <a:lnTo>
                    <a:pt x="3475" y="271"/>
                  </a:lnTo>
                  <a:lnTo>
                    <a:pt x="3656" y="452"/>
                  </a:lnTo>
                  <a:lnTo>
                    <a:pt x="3791" y="632"/>
                  </a:lnTo>
                  <a:lnTo>
                    <a:pt x="3882" y="813"/>
                  </a:lnTo>
                  <a:lnTo>
                    <a:pt x="3972" y="1038"/>
                  </a:lnTo>
                  <a:lnTo>
                    <a:pt x="4017" y="1264"/>
                  </a:lnTo>
                  <a:lnTo>
                    <a:pt x="4017" y="1535"/>
                  </a:lnTo>
                  <a:lnTo>
                    <a:pt x="4017" y="1535"/>
                  </a:lnTo>
                  <a:lnTo>
                    <a:pt x="3972" y="1896"/>
                  </a:lnTo>
                  <a:lnTo>
                    <a:pt x="3972" y="1896"/>
                  </a:lnTo>
                  <a:lnTo>
                    <a:pt x="3972" y="2031"/>
                  </a:lnTo>
                  <a:lnTo>
                    <a:pt x="3972" y="2122"/>
                  </a:lnTo>
                  <a:lnTo>
                    <a:pt x="4017" y="2212"/>
                  </a:lnTo>
                  <a:lnTo>
                    <a:pt x="4107" y="2302"/>
                  </a:lnTo>
                  <a:lnTo>
                    <a:pt x="4107" y="2302"/>
                  </a:lnTo>
                  <a:lnTo>
                    <a:pt x="4333" y="2528"/>
                  </a:lnTo>
                  <a:lnTo>
                    <a:pt x="4468" y="2799"/>
                  </a:lnTo>
                  <a:lnTo>
                    <a:pt x="4559" y="3069"/>
                  </a:lnTo>
                  <a:lnTo>
                    <a:pt x="4604" y="3385"/>
                  </a:lnTo>
                  <a:lnTo>
                    <a:pt x="4604" y="3385"/>
                  </a:lnTo>
                  <a:lnTo>
                    <a:pt x="4559" y="3701"/>
                  </a:lnTo>
                  <a:lnTo>
                    <a:pt x="4468" y="4017"/>
                  </a:lnTo>
                  <a:lnTo>
                    <a:pt x="4333" y="4243"/>
                  </a:lnTo>
                  <a:lnTo>
                    <a:pt x="4153" y="4514"/>
                  </a:lnTo>
                  <a:lnTo>
                    <a:pt x="3927" y="4694"/>
                  </a:lnTo>
                  <a:lnTo>
                    <a:pt x="3656" y="4830"/>
                  </a:lnTo>
                  <a:lnTo>
                    <a:pt x="3385" y="4920"/>
                  </a:lnTo>
                  <a:lnTo>
                    <a:pt x="3069" y="4920"/>
                  </a:lnTo>
                  <a:lnTo>
                    <a:pt x="3069" y="4920"/>
                  </a:lnTo>
                  <a:lnTo>
                    <a:pt x="2798" y="4920"/>
                  </a:lnTo>
                  <a:lnTo>
                    <a:pt x="2528" y="4830"/>
                  </a:lnTo>
                  <a:lnTo>
                    <a:pt x="2528" y="4830"/>
                  </a:lnTo>
                  <a:lnTo>
                    <a:pt x="2302" y="4785"/>
                  </a:lnTo>
                  <a:lnTo>
                    <a:pt x="2076" y="4830"/>
                  </a:lnTo>
                  <a:lnTo>
                    <a:pt x="2076" y="4830"/>
                  </a:lnTo>
                  <a:lnTo>
                    <a:pt x="1805" y="4920"/>
                  </a:lnTo>
                  <a:lnTo>
                    <a:pt x="1535" y="4920"/>
                  </a:lnTo>
                  <a:lnTo>
                    <a:pt x="1535" y="4920"/>
                  </a:lnTo>
                  <a:lnTo>
                    <a:pt x="1219" y="4920"/>
                  </a:lnTo>
                  <a:lnTo>
                    <a:pt x="948" y="4830"/>
                  </a:lnTo>
                  <a:lnTo>
                    <a:pt x="677" y="4694"/>
                  </a:lnTo>
                  <a:lnTo>
                    <a:pt x="451" y="4514"/>
                  </a:lnTo>
                  <a:lnTo>
                    <a:pt x="271" y="4243"/>
                  </a:lnTo>
                  <a:lnTo>
                    <a:pt x="135" y="4017"/>
                  </a:lnTo>
                  <a:lnTo>
                    <a:pt x="45" y="3701"/>
                  </a:lnTo>
                  <a:lnTo>
                    <a:pt x="0" y="3430"/>
                  </a:lnTo>
                  <a:lnTo>
                    <a:pt x="0" y="3430"/>
                  </a:lnTo>
                  <a:lnTo>
                    <a:pt x="0" y="3295"/>
                  </a:lnTo>
                  <a:lnTo>
                    <a:pt x="0" y="3295"/>
                  </a:lnTo>
                  <a:lnTo>
                    <a:pt x="316" y="3656"/>
                  </a:lnTo>
                  <a:lnTo>
                    <a:pt x="497" y="3792"/>
                  </a:lnTo>
                  <a:lnTo>
                    <a:pt x="677" y="3927"/>
                  </a:lnTo>
                  <a:lnTo>
                    <a:pt x="903" y="4062"/>
                  </a:lnTo>
                  <a:lnTo>
                    <a:pt x="1083" y="4107"/>
                  </a:lnTo>
                  <a:lnTo>
                    <a:pt x="1309" y="4198"/>
                  </a:lnTo>
                  <a:lnTo>
                    <a:pt x="1535" y="4198"/>
                  </a:lnTo>
                  <a:lnTo>
                    <a:pt x="1535" y="4198"/>
                  </a:lnTo>
                  <a:lnTo>
                    <a:pt x="1941" y="4153"/>
                  </a:lnTo>
                  <a:lnTo>
                    <a:pt x="2347" y="3972"/>
                  </a:lnTo>
                  <a:lnTo>
                    <a:pt x="2663" y="3746"/>
                  </a:lnTo>
                  <a:lnTo>
                    <a:pt x="2979" y="3430"/>
                  </a:lnTo>
                  <a:lnTo>
                    <a:pt x="3205" y="3069"/>
                  </a:lnTo>
                  <a:lnTo>
                    <a:pt x="3430" y="2618"/>
                  </a:lnTo>
                  <a:lnTo>
                    <a:pt x="3521" y="2122"/>
                  </a:lnTo>
                  <a:lnTo>
                    <a:pt x="3566" y="1625"/>
                  </a:lnTo>
                  <a:lnTo>
                    <a:pt x="3566" y="1625"/>
                  </a:lnTo>
                  <a:lnTo>
                    <a:pt x="3521" y="1174"/>
                  </a:lnTo>
                  <a:lnTo>
                    <a:pt x="3430" y="722"/>
                  </a:lnTo>
                  <a:lnTo>
                    <a:pt x="3295" y="361"/>
                  </a:lnTo>
                  <a:lnTo>
                    <a:pt x="3114" y="0"/>
                  </a:lnTo>
                  <a:lnTo>
                    <a:pt x="3114"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5309981" y="2426379"/>
              <a:ext cx="188524" cy="278244"/>
            </a:xfrm>
            <a:custGeom>
              <a:avLst/>
              <a:gdLst/>
              <a:ahLst/>
              <a:cxnLst/>
              <a:rect l="l" t="t" r="r" b="b"/>
              <a:pathLst>
                <a:path w="7493" h="11059" extrusionOk="0">
                  <a:moveTo>
                    <a:pt x="7493" y="10833"/>
                  </a:moveTo>
                  <a:lnTo>
                    <a:pt x="7493" y="10833"/>
                  </a:lnTo>
                  <a:lnTo>
                    <a:pt x="7493" y="10923"/>
                  </a:lnTo>
                  <a:lnTo>
                    <a:pt x="7448" y="11014"/>
                  </a:lnTo>
                  <a:lnTo>
                    <a:pt x="7358" y="11059"/>
                  </a:lnTo>
                  <a:lnTo>
                    <a:pt x="7267" y="11059"/>
                  </a:lnTo>
                  <a:lnTo>
                    <a:pt x="903" y="11059"/>
                  </a:lnTo>
                  <a:lnTo>
                    <a:pt x="903" y="11059"/>
                  </a:lnTo>
                  <a:lnTo>
                    <a:pt x="723" y="11059"/>
                  </a:lnTo>
                  <a:lnTo>
                    <a:pt x="542" y="10968"/>
                  </a:lnTo>
                  <a:lnTo>
                    <a:pt x="407" y="10923"/>
                  </a:lnTo>
                  <a:lnTo>
                    <a:pt x="271" y="10788"/>
                  </a:lnTo>
                  <a:lnTo>
                    <a:pt x="181" y="10652"/>
                  </a:lnTo>
                  <a:lnTo>
                    <a:pt x="91" y="10517"/>
                  </a:lnTo>
                  <a:lnTo>
                    <a:pt x="46" y="10337"/>
                  </a:lnTo>
                  <a:lnTo>
                    <a:pt x="1" y="10156"/>
                  </a:lnTo>
                  <a:lnTo>
                    <a:pt x="1" y="858"/>
                  </a:lnTo>
                  <a:lnTo>
                    <a:pt x="1" y="858"/>
                  </a:lnTo>
                  <a:lnTo>
                    <a:pt x="46" y="723"/>
                  </a:lnTo>
                  <a:lnTo>
                    <a:pt x="91" y="542"/>
                  </a:lnTo>
                  <a:lnTo>
                    <a:pt x="181" y="362"/>
                  </a:lnTo>
                  <a:lnTo>
                    <a:pt x="271" y="226"/>
                  </a:lnTo>
                  <a:lnTo>
                    <a:pt x="407" y="136"/>
                  </a:lnTo>
                  <a:lnTo>
                    <a:pt x="542" y="46"/>
                  </a:lnTo>
                  <a:lnTo>
                    <a:pt x="723" y="1"/>
                  </a:lnTo>
                  <a:lnTo>
                    <a:pt x="903" y="1"/>
                  </a:lnTo>
                  <a:lnTo>
                    <a:pt x="7267" y="1"/>
                  </a:lnTo>
                  <a:lnTo>
                    <a:pt x="7267" y="1"/>
                  </a:lnTo>
                  <a:lnTo>
                    <a:pt x="7358" y="1"/>
                  </a:lnTo>
                  <a:lnTo>
                    <a:pt x="7448" y="46"/>
                  </a:lnTo>
                  <a:lnTo>
                    <a:pt x="7493" y="136"/>
                  </a:lnTo>
                  <a:lnTo>
                    <a:pt x="7493" y="226"/>
                  </a:lnTo>
                  <a:lnTo>
                    <a:pt x="7493" y="108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5313378" y="2426379"/>
              <a:ext cx="185127" cy="278244"/>
            </a:xfrm>
            <a:custGeom>
              <a:avLst/>
              <a:gdLst/>
              <a:ahLst/>
              <a:cxnLst/>
              <a:rect l="l" t="t" r="r" b="b"/>
              <a:pathLst>
                <a:path w="7358" h="11059" extrusionOk="0">
                  <a:moveTo>
                    <a:pt x="7358" y="10833"/>
                  </a:moveTo>
                  <a:lnTo>
                    <a:pt x="7358" y="10833"/>
                  </a:lnTo>
                  <a:lnTo>
                    <a:pt x="7358" y="10923"/>
                  </a:lnTo>
                  <a:lnTo>
                    <a:pt x="7313" y="11014"/>
                  </a:lnTo>
                  <a:lnTo>
                    <a:pt x="7223" y="11059"/>
                  </a:lnTo>
                  <a:lnTo>
                    <a:pt x="7132" y="11059"/>
                  </a:lnTo>
                  <a:lnTo>
                    <a:pt x="859" y="11059"/>
                  </a:lnTo>
                  <a:lnTo>
                    <a:pt x="859" y="11059"/>
                  </a:lnTo>
                  <a:lnTo>
                    <a:pt x="678" y="11059"/>
                  </a:lnTo>
                  <a:lnTo>
                    <a:pt x="543" y="11014"/>
                  </a:lnTo>
                  <a:lnTo>
                    <a:pt x="272" y="10833"/>
                  </a:lnTo>
                  <a:lnTo>
                    <a:pt x="91" y="10607"/>
                  </a:lnTo>
                  <a:lnTo>
                    <a:pt x="1" y="10472"/>
                  </a:lnTo>
                  <a:lnTo>
                    <a:pt x="1" y="10291"/>
                  </a:lnTo>
                  <a:lnTo>
                    <a:pt x="6004" y="10291"/>
                  </a:lnTo>
                  <a:lnTo>
                    <a:pt x="6004" y="10291"/>
                  </a:lnTo>
                  <a:lnTo>
                    <a:pt x="6275" y="10246"/>
                  </a:lnTo>
                  <a:lnTo>
                    <a:pt x="6455" y="10156"/>
                  </a:lnTo>
                  <a:lnTo>
                    <a:pt x="6591" y="9930"/>
                  </a:lnTo>
                  <a:lnTo>
                    <a:pt x="6636" y="9705"/>
                  </a:lnTo>
                  <a:lnTo>
                    <a:pt x="6636" y="1"/>
                  </a:lnTo>
                  <a:lnTo>
                    <a:pt x="7132" y="1"/>
                  </a:lnTo>
                  <a:lnTo>
                    <a:pt x="7132" y="1"/>
                  </a:lnTo>
                  <a:lnTo>
                    <a:pt x="7223" y="1"/>
                  </a:lnTo>
                  <a:lnTo>
                    <a:pt x="7313" y="46"/>
                  </a:lnTo>
                  <a:lnTo>
                    <a:pt x="7358" y="136"/>
                  </a:lnTo>
                  <a:lnTo>
                    <a:pt x="7358" y="226"/>
                  </a:lnTo>
                  <a:lnTo>
                    <a:pt x="7358" y="226"/>
                  </a:lnTo>
                  <a:lnTo>
                    <a:pt x="7358" y="10833"/>
                  </a:lnTo>
                  <a:lnTo>
                    <a:pt x="7358" y="10833"/>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6"/>
            <p:cNvSpPr/>
            <p:nvPr/>
          </p:nvSpPr>
          <p:spPr>
            <a:xfrm>
              <a:off x="5467832" y="2509279"/>
              <a:ext cx="229409" cy="177177"/>
            </a:xfrm>
            <a:custGeom>
              <a:avLst/>
              <a:gdLst/>
              <a:ahLst/>
              <a:cxnLst/>
              <a:rect l="l" t="t" r="r" b="b"/>
              <a:pathLst>
                <a:path w="9118" h="7042" extrusionOk="0">
                  <a:moveTo>
                    <a:pt x="8395" y="0"/>
                  </a:moveTo>
                  <a:lnTo>
                    <a:pt x="8395" y="0"/>
                  </a:lnTo>
                  <a:lnTo>
                    <a:pt x="8711" y="542"/>
                  </a:lnTo>
                  <a:lnTo>
                    <a:pt x="8937" y="1129"/>
                  </a:lnTo>
                  <a:lnTo>
                    <a:pt x="9072" y="1761"/>
                  </a:lnTo>
                  <a:lnTo>
                    <a:pt x="9118" y="2438"/>
                  </a:lnTo>
                  <a:lnTo>
                    <a:pt x="9118" y="2438"/>
                  </a:lnTo>
                  <a:lnTo>
                    <a:pt x="9118" y="2889"/>
                  </a:lnTo>
                  <a:lnTo>
                    <a:pt x="9027" y="3340"/>
                  </a:lnTo>
                  <a:lnTo>
                    <a:pt x="8937" y="3792"/>
                  </a:lnTo>
                  <a:lnTo>
                    <a:pt x="8757" y="4198"/>
                  </a:lnTo>
                  <a:lnTo>
                    <a:pt x="8576" y="4604"/>
                  </a:lnTo>
                  <a:lnTo>
                    <a:pt x="8350" y="4965"/>
                  </a:lnTo>
                  <a:lnTo>
                    <a:pt x="8080" y="5326"/>
                  </a:lnTo>
                  <a:lnTo>
                    <a:pt x="7809" y="5687"/>
                  </a:lnTo>
                  <a:lnTo>
                    <a:pt x="7493" y="5958"/>
                  </a:lnTo>
                  <a:lnTo>
                    <a:pt x="7132" y="6229"/>
                  </a:lnTo>
                  <a:lnTo>
                    <a:pt x="6771" y="6455"/>
                  </a:lnTo>
                  <a:lnTo>
                    <a:pt x="6364" y="6680"/>
                  </a:lnTo>
                  <a:lnTo>
                    <a:pt x="5913" y="6816"/>
                  </a:lnTo>
                  <a:lnTo>
                    <a:pt x="5507" y="6951"/>
                  </a:lnTo>
                  <a:lnTo>
                    <a:pt x="5055" y="6996"/>
                  </a:lnTo>
                  <a:lnTo>
                    <a:pt x="4559" y="7042"/>
                  </a:lnTo>
                  <a:lnTo>
                    <a:pt x="4559" y="7042"/>
                  </a:lnTo>
                  <a:lnTo>
                    <a:pt x="4108" y="6996"/>
                  </a:lnTo>
                  <a:lnTo>
                    <a:pt x="3656" y="6951"/>
                  </a:lnTo>
                  <a:lnTo>
                    <a:pt x="3205" y="6816"/>
                  </a:lnTo>
                  <a:lnTo>
                    <a:pt x="2799" y="6680"/>
                  </a:lnTo>
                  <a:lnTo>
                    <a:pt x="2392" y="6500"/>
                  </a:lnTo>
                  <a:lnTo>
                    <a:pt x="2031" y="6274"/>
                  </a:lnTo>
                  <a:lnTo>
                    <a:pt x="1670" y="6003"/>
                  </a:lnTo>
                  <a:lnTo>
                    <a:pt x="1354" y="5687"/>
                  </a:lnTo>
                  <a:lnTo>
                    <a:pt x="1038" y="5372"/>
                  </a:lnTo>
                  <a:lnTo>
                    <a:pt x="768" y="5010"/>
                  </a:lnTo>
                  <a:lnTo>
                    <a:pt x="542" y="4649"/>
                  </a:lnTo>
                  <a:lnTo>
                    <a:pt x="361" y="4243"/>
                  </a:lnTo>
                  <a:lnTo>
                    <a:pt x="181" y="3837"/>
                  </a:lnTo>
                  <a:lnTo>
                    <a:pt x="91" y="3386"/>
                  </a:lnTo>
                  <a:lnTo>
                    <a:pt x="0" y="2934"/>
                  </a:lnTo>
                  <a:lnTo>
                    <a:pt x="0" y="2483"/>
                  </a:lnTo>
                  <a:lnTo>
                    <a:pt x="0" y="2483"/>
                  </a:lnTo>
                  <a:lnTo>
                    <a:pt x="45" y="1806"/>
                  </a:lnTo>
                  <a:lnTo>
                    <a:pt x="181" y="1174"/>
                  </a:lnTo>
                  <a:lnTo>
                    <a:pt x="407" y="542"/>
                  </a:lnTo>
                  <a:lnTo>
                    <a:pt x="722" y="0"/>
                  </a:lnTo>
                  <a:lnTo>
                    <a:pt x="83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5568898" y="2509279"/>
              <a:ext cx="123812" cy="177177"/>
            </a:xfrm>
            <a:custGeom>
              <a:avLst/>
              <a:gdLst/>
              <a:ahLst/>
              <a:cxnLst/>
              <a:rect l="l" t="t" r="r" b="b"/>
              <a:pathLst>
                <a:path w="4921" h="7042" extrusionOk="0">
                  <a:moveTo>
                    <a:pt x="4198" y="0"/>
                  </a:moveTo>
                  <a:lnTo>
                    <a:pt x="4198" y="0"/>
                  </a:lnTo>
                  <a:lnTo>
                    <a:pt x="4514" y="542"/>
                  </a:lnTo>
                  <a:lnTo>
                    <a:pt x="4740" y="1174"/>
                  </a:lnTo>
                  <a:lnTo>
                    <a:pt x="4875" y="1806"/>
                  </a:lnTo>
                  <a:lnTo>
                    <a:pt x="4920" y="2483"/>
                  </a:lnTo>
                  <a:lnTo>
                    <a:pt x="4920" y="2483"/>
                  </a:lnTo>
                  <a:lnTo>
                    <a:pt x="4920" y="2934"/>
                  </a:lnTo>
                  <a:lnTo>
                    <a:pt x="4830" y="3386"/>
                  </a:lnTo>
                  <a:lnTo>
                    <a:pt x="4740" y="3837"/>
                  </a:lnTo>
                  <a:lnTo>
                    <a:pt x="4559" y="4243"/>
                  </a:lnTo>
                  <a:lnTo>
                    <a:pt x="4378" y="4649"/>
                  </a:lnTo>
                  <a:lnTo>
                    <a:pt x="4153" y="5010"/>
                  </a:lnTo>
                  <a:lnTo>
                    <a:pt x="3882" y="5372"/>
                  </a:lnTo>
                  <a:lnTo>
                    <a:pt x="3611" y="5687"/>
                  </a:lnTo>
                  <a:lnTo>
                    <a:pt x="3250" y="6003"/>
                  </a:lnTo>
                  <a:lnTo>
                    <a:pt x="2934" y="6229"/>
                  </a:lnTo>
                  <a:lnTo>
                    <a:pt x="2528" y="6500"/>
                  </a:lnTo>
                  <a:lnTo>
                    <a:pt x="2122" y="6680"/>
                  </a:lnTo>
                  <a:lnTo>
                    <a:pt x="1715" y="6816"/>
                  </a:lnTo>
                  <a:lnTo>
                    <a:pt x="1264" y="6951"/>
                  </a:lnTo>
                  <a:lnTo>
                    <a:pt x="813" y="6996"/>
                  </a:lnTo>
                  <a:lnTo>
                    <a:pt x="361" y="7042"/>
                  </a:lnTo>
                  <a:lnTo>
                    <a:pt x="361" y="7042"/>
                  </a:lnTo>
                  <a:lnTo>
                    <a:pt x="0" y="6996"/>
                  </a:lnTo>
                  <a:lnTo>
                    <a:pt x="0" y="6996"/>
                  </a:lnTo>
                  <a:lnTo>
                    <a:pt x="407" y="6951"/>
                  </a:lnTo>
                  <a:lnTo>
                    <a:pt x="858" y="6861"/>
                  </a:lnTo>
                  <a:lnTo>
                    <a:pt x="1264" y="6726"/>
                  </a:lnTo>
                  <a:lnTo>
                    <a:pt x="1625" y="6545"/>
                  </a:lnTo>
                  <a:lnTo>
                    <a:pt x="1986" y="6365"/>
                  </a:lnTo>
                  <a:lnTo>
                    <a:pt x="2347" y="6139"/>
                  </a:lnTo>
                  <a:lnTo>
                    <a:pt x="2663" y="5868"/>
                  </a:lnTo>
                  <a:lnTo>
                    <a:pt x="2979" y="5552"/>
                  </a:lnTo>
                  <a:lnTo>
                    <a:pt x="3250" y="5236"/>
                  </a:lnTo>
                  <a:lnTo>
                    <a:pt x="3476" y="4920"/>
                  </a:lnTo>
                  <a:lnTo>
                    <a:pt x="3701" y="4559"/>
                  </a:lnTo>
                  <a:lnTo>
                    <a:pt x="3837" y="4153"/>
                  </a:lnTo>
                  <a:lnTo>
                    <a:pt x="3972" y="3747"/>
                  </a:lnTo>
                  <a:lnTo>
                    <a:pt x="4108" y="3340"/>
                  </a:lnTo>
                  <a:lnTo>
                    <a:pt x="4153" y="2889"/>
                  </a:lnTo>
                  <a:lnTo>
                    <a:pt x="4198" y="2483"/>
                  </a:lnTo>
                  <a:lnTo>
                    <a:pt x="4198" y="2483"/>
                  </a:lnTo>
                  <a:lnTo>
                    <a:pt x="4153" y="1806"/>
                  </a:lnTo>
                  <a:lnTo>
                    <a:pt x="3972" y="1174"/>
                  </a:lnTo>
                  <a:lnTo>
                    <a:pt x="3747" y="542"/>
                  </a:lnTo>
                  <a:lnTo>
                    <a:pt x="3476" y="0"/>
                  </a:lnTo>
                  <a:lnTo>
                    <a:pt x="419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5358816" y="2493378"/>
              <a:ext cx="92010" cy="44307"/>
            </a:xfrm>
            <a:custGeom>
              <a:avLst/>
              <a:gdLst/>
              <a:ahLst/>
              <a:cxnLst/>
              <a:rect l="l" t="t" r="r" b="b"/>
              <a:pathLst>
                <a:path w="3657" h="1761" extrusionOk="0">
                  <a:moveTo>
                    <a:pt x="3431" y="1"/>
                  </a:moveTo>
                  <a:lnTo>
                    <a:pt x="226" y="1"/>
                  </a:lnTo>
                  <a:lnTo>
                    <a:pt x="226" y="1"/>
                  </a:lnTo>
                  <a:lnTo>
                    <a:pt x="136" y="46"/>
                  </a:lnTo>
                  <a:lnTo>
                    <a:pt x="46" y="91"/>
                  </a:lnTo>
                  <a:lnTo>
                    <a:pt x="0" y="181"/>
                  </a:lnTo>
                  <a:lnTo>
                    <a:pt x="0" y="271"/>
                  </a:lnTo>
                  <a:lnTo>
                    <a:pt x="0" y="1490"/>
                  </a:lnTo>
                  <a:lnTo>
                    <a:pt x="0" y="1490"/>
                  </a:lnTo>
                  <a:lnTo>
                    <a:pt x="0" y="1580"/>
                  </a:lnTo>
                  <a:lnTo>
                    <a:pt x="46" y="1671"/>
                  </a:lnTo>
                  <a:lnTo>
                    <a:pt x="136" y="1716"/>
                  </a:lnTo>
                  <a:lnTo>
                    <a:pt x="226" y="1761"/>
                  </a:lnTo>
                  <a:lnTo>
                    <a:pt x="3431" y="1761"/>
                  </a:lnTo>
                  <a:lnTo>
                    <a:pt x="3431" y="1761"/>
                  </a:lnTo>
                  <a:lnTo>
                    <a:pt x="3521" y="1716"/>
                  </a:lnTo>
                  <a:lnTo>
                    <a:pt x="3611" y="1671"/>
                  </a:lnTo>
                  <a:lnTo>
                    <a:pt x="3656" y="1580"/>
                  </a:lnTo>
                  <a:lnTo>
                    <a:pt x="3656" y="1490"/>
                  </a:lnTo>
                  <a:lnTo>
                    <a:pt x="3656" y="271"/>
                  </a:lnTo>
                  <a:lnTo>
                    <a:pt x="3656" y="271"/>
                  </a:lnTo>
                  <a:lnTo>
                    <a:pt x="3656" y="181"/>
                  </a:lnTo>
                  <a:lnTo>
                    <a:pt x="3611" y="91"/>
                  </a:lnTo>
                  <a:lnTo>
                    <a:pt x="3521" y="46"/>
                  </a:lnTo>
                  <a:lnTo>
                    <a:pt x="3431" y="1"/>
                  </a:lnTo>
                  <a:lnTo>
                    <a:pt x="34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5305453" y="2335528"/>
              <a:ext cx="398610" cy="374783"/>
            </a:xfrm>
            <a:custGeom>
              <a:avLst/>
              <a:gdLst/>
              <a:ahLst/>
              <a:cxnLst/>
              <a:rect l="l" t="t" r="r" b="b"/>
              <a:pathLst>
                <a:path w="15843" h="14896" extrusionOk="0">
                  <a:moveTo>
                    <a:pt x="11013" y="5462"/>
                  </a:moveTo>
                  <a:lnTo>
                    <a:pt x="11239" y="5552"/>
                  </a:lnTo>
                  <a:lnTo>
                    <a:pt x="11239" y="6636"/>
                  </a:lnTo>
                  <a:lnTo>
                    <a:pt x="10787" y="6636"/>
                  </a:lnTo>
                  <a:lnTo>
                    <a:pt x="10787" y="5552"/>
                  </a:lnTo>
                  <a:lnTo>
                    <a:pt x="11013" y="5462"/>
                  </a:lnTo>
                  <a:close/>
                  <a:moveTo>
                    <a:pt x="2076" y="6049"/>
                  </a:moveTo>
                  <a:lnTo>
                    <a:pt x="1986" y="6094"/>
                  </a:lnTo>
                  <a:lnTo>
                    <a:pt x="1941" y="6139"/>
                  </a:lnTo>
                  <a:lnTo>
                    <a:pt x="1896" y="6229"/>
                  </a:lnTo>
                  <a:lnTo>
                    <a:pt x="1851" y="6320"/>
                  </a:lnTo>
                  <a:lnTo>
                    <a:pt x="1851" y="8035"/>
                  </a:lnTo>
                  <a:lnTo>
                    <a:pt x="1896" y="8125"/>
                  </a:lnTo>
                  <a:lnTo>
                    <a:pt x="1941" y="8215"/>
                  </a:lnTo>
                  <a:lnTo>
                    <a:pt x="1986" y="8261"/>
                  </a:lnTo>
                  <a:lnTo>
                    <a:pt x="3475" y="8261"/>
                  </a:lnTo>
                  <a:lnTo>
                    <a:pt x="3611" y="8215"/>
                  </a:lnTo>
                  <a:lnTo>
                    <a:pt x="3701" y="8170"/>
                  </a:lnTo>
                  <a:lnTo>
                    <a:pt x="3746" y="8035"/>
                  </a:lnTo>
                  <a:lnTo>
                    <a:pt x="3701" y="7899"/>
                  </a:lnTo>
                  <a:lnTo>
                    <a:pt x="3611" y="7809"/>
                  </a:lnTo>
                  <a:lnTo>
                    <a:pt x="3475" y="7764"/>
                  </a:lnTo>
                  <a:lnTo>
                    <a:pt x="2347" y="7764"/>
                  </a:lnTo>
                  <a:lnTo>
                    <a:pt x="2347" y="6545"/>
                  </a:lnTo>
                  <a:lnTo>
                    <a:pt x="5552" y="6545"/>
                  </a:lnTo>
                  <a:lnTo>
                    <a:pt x="5552" y="7809"/>
                  </a:lnTo>
                  <a:lnTo>
                    <a:pt x="4378" y="7809"/>
                  </a:lnTo>
                  <a:lnTo>
                    <a:pt x="4288" y="7899"/>
                  </a:lnTo>
                  <a:lnTo>
                    <a:pt x="4243" y="7945"/>
                  </a:lnTo>
                  <a:lnTo>
                    <a:pt x="4243" y="8080"/>
                  </a:lnTo>
                  <a:lnTo>
                    <a:pt x="4243" y="8125"/>
                  </a:lnTo>
                  <a:lnTo>
                    <a:pt x="4333" y="8170"/>
                  </a:lnTo>
                  <a:lnTo>
                    <a:pt x="4468" y="8215"/>
                  </a:lnTo>
                  <a:lnTo>
                    <a:pt x="5868" y="8215"/>
                  </a:lnTo>
                  <a:lnTo>
                    <a:pt x="5958" y="8170"/>
                  </a:lnTo>
                  <a:lnTo>
                    <a:pt x="6003" y="8080"/>
                  </a:lnTo>
                  <a:lnTo>
                    <a:pt x="6003" y="8035"/>
                  </a:lnTo>
                  <a:lnTo>
                    <a:pt x="6003" y="6320"/>
                  </a:lnTo>
                  <a:lnTo>
                    <a:pt x="6003" y="6229"/>
                  </a:lnTo>
                  <a:lnTo>
                    <a:pt x="5958" y="6139"/>
                  </a:lnTo>
                  <a:lnTo>
                    <a:pt x="5868" y="6094"/>
                  </a:lnTo>
                  <a:lnTo>
                    <a:pt x="5777" y="6049"/>
                  </a:lnTo>
                  <a:close/>
                  <a:moveTo>
                    <a:pt x="2212" y="9885"/>
                  </a:moveTo>
                  <a:lnTo>
                    <a:pt x="2121" y="9931"/>
                  </a:lnTo>
                  <a:lnTo>
                    <a:pt x="2076" y="10021"/>
                  </a:lnTo>
                  <a:lnTo>
                    <a:pt x="2076" y="10111"/>
                  </a:lnTo>
                  <a:lnTo>
                    <a:pt x="2076" y="10201"/>
                  </a:lnTo>
                  <a:lnTo>
                    <a:pt x="2121" y="10292"/>
                  </a:lnTo>
                  <a:lnTo>
                    <a:pt x="2212" y="10337"/>
                  </a:lnTo>
                  <a:lnTo>
                    <a:pt x="5687" y="10337"/>
                  </a:lnTo>
                  <a:lnTo>
                    <a:pt x="5777" y="10292"/>
                  </a:lnTo>
                  <a:lnTo>
                    <a:pt x="5822" y="10201"/>
                  </a:lnTo>
                  <a:lnTo>
                    <a:pt x="5822" y="10111"/>
                  </a:lnTo>
                  <a:lnTo>
                    <a:pt x="5822" y="10021"/>
                  </a:lnTo>
                  <a:lnTo>
                    <a:pt x="5777" y="9931"/>
                  </a:lnTo>
                  <a:lnTo>
                    <a:pt x="5687" y="9885"/>
                  </a:lnTo>
                  <a:close/>
                  <a:moveTo>
                    <a:pt x="10787" y="7132"/>
                  </a:moveTo>
                  <a:lnTo>
                    <a:pt x="10787" y="10517"/>
                  </a:lnTo>
                  <a:lnTo>
                    <a:pt x="9839" y="10562"/>
                  </a:lnTo>
                  <a:lnTo>
                    <a:pt x="8937" y="10743"/>
                  </a:lnTo>
                  <a:lnTo>
                    <a:pt x="8846" y="10066"/>
                  </a:lnTo>
                  <a:lnTo>
                    <a:pt x="8801" y="9344"/>
                  </a:lnTo>
                  <a:lnTo>
                    <a:pt x="8846" y="8712"/>
                  </a:lnTo>
                  <a:lnTo>
                    <a:pt x="8892" y="8125"/>
                  </a:lnTo>
                  <a:lnTo>
                    <a:pt x="9027" y="7584"/>
                  </a:lnTo>
                  <a:lnTo>
                    <a:pt x="9117" y="7132"/>
                  </a:lnTo>
                  <a:close/>
                  <a:moveTo>
                    <a:pt x="12864" y="7132"/>
                  </a:moveTo>
                  <a:lnTo>
                    <a:pt x="12999" y="7584"/>
                  </a:lnTo>
                  <a:lnTo>
                    <a:pt x="13089" y="8125"/>
                  </a:lnTo>
                  <a:lnTo>
                    <a:pt x="13179" y="8712"/>
                  </a:lnTo>
                  <a:lnTo>
                    <a:pt x="13179" y="9344"/>
                  </a:lnTo>
                  <a:lnTo>
                    <a:pt x="13179" y="10066"/>
                  </a:lnTo>
                  <a:lnTo>
                    <a:pt x="13089" y="10743"/>
                  </a:lnTo>
                  <a:lnTo>
                    <a:pt x="12186" y="10562"/>
                  </a:lnTo>
                  <a:lnTo>
                    <a:pt x="11239" y="10517"/>
                  </a:lnTo>
                  <a:lnTo>
                    <a:pt x="11239" y="7132"/>
                  </a:lnTo>
                  <a:close/>
                  <a:moveTo>
                    <a:pt x="2302" y="10788"/>
                  </a:moveTo>
                  <a:lnTo>
                    <a:pt x="2212" y="10833"/>
                  </a:lnTo>
                  <a:lnTo>
                    <a:pt x="2121" y="10878"/>
                  </a:lnTo>
                  <a:lnTo>
                    <a:pt x="2076" y="10923"/>
                  </a:lnTo>
                  <a:lnTo>
                    <a:pt x="2076" y="11014"/>
                  </a:lnTo>
                  <a:lnTo>
                    <a:pt x="2076" y="11104"/>
                  </a:lnTo>
                  <a:lnTo>
                    <a:pt x="2121" y="11194"/>
                  </a:lnTo>
                  <a:lnTo>
                    <a:pt x="2212" y="11239"/>
                  </a:lnTo>
                  <a:lnTo>
                    <a:pt x="2302" y="11285"/>
                  </a:lnTo>
                  <a:lnTo>
                    <a:pt x="4604" y="11285"/>
                  </a:lnTo>
                  <a:lnTo>
                    <a:pt x="4694" y="11239"/>
                  </a:lnTo>
                  <a:lnTo>
                    <a:pt x="4784" y="11194"/>
                  </a:lnTo>
                  <a:lnTo>
                    <a:pt x="4829" y="11104"/>
                  </a:lnTo>
                  <a:lnTo>
                    <a:pt x="4829" y="11014"/>
                  </a:lnTo>
                  <a:lnTo>
                    <a:pt x="4829" y="10923"/>
                  </a:lnTo>
                  <a:lnTo>
                    <a:pt x="4739" y="10878"/>
                  </a:lnTo>
                  <a:lnTo>
                    <a:pt x="4694" y="10833"/>
                  </a:lnTo>
                  <a:lnTo>
                    <a:pt x="4604" y="10788"/>
                  </a:lnTo>
                  <a:close/>
                  <a:moveTo>
                    <a:pt x="8666" y="7132"/>
                  </a:moveTo>
                  <a:lnTo>
                    <a:pt x="8531" y="7584"/>
                  </a:lnTo>
                  <a:lnTo>
                    <a:pt x="8440" y="8035"/>
                  </a:lnTo>
                  <a:lnTo>
                    <a:pt x="8395" y="8667"/>
                  </a:lnTo>
                  <a:lnTo>
                    <a:pt x="8350" y="9344"/>
                  </a:lnTo>
                  <a:lnTo>
                    <a:pt x="8395" y="10111"/>
                  </a:lnTo>
                  <a:lnTo>
                    <a:pt x="8485" y="10878"/>
                  </a:lnTo>
                  <a:lnTo>
                    <a:pt x="7808" y="11104"/>
                  </a:lnTo>
                  <a:lnTo>
                    <a:pt x="7176" y="11420"/>
                  </a:lnTo>
                  <a:lnTo>
                    <a:pt x="6951" y="10923"/>
                  </a:lnTo>
                  <a:lnTo>
                    <a:pt x="6815" y="10427"/>
                  </a:lnTo>
                  <a:lnTo>
                    <a:pt x="6725" y="9885"/>
                  </a:lnTo>
                  <a:lnTo>
                    <a:pt x="6680" y="9344"/>
                  </a:lnTo>
                  <a:lnTo>
                    <a:pt x="6725" y="8712"/>
                  </a:lnTo>
                  <a:lnTo>
                    <a:pt x="6861" y="8125"/>
                  </a:lnTo>
                  <a:lnTo>
                    <a:pt x="7041" y="7629"/>
                  </a:lnTo>
                  <a:lnTo>
                    <a:pt x="7312" y="7132"/>
                  </a:lnTo>
                  <a:close/>
                  <a:moveTo>
                    <a:pt x="14714" y="7132"/>
                  </a:moveTo>
                  <a:lnTo>
                    <a:pt x="14985" y="7629"/>
                  </a:lnTo>
                  <a:lnTo>
                    <a:pt x="15165" y="8125"/>
                  </a:lnTo>
                  <a:lnTo>
                    <a:pt x="15301" y="8712"/>
                  </a:lnTo>
                  <a:lnTo>
                    <a:pt x="15346" y="9344"/>
                  </a:lnTo>
                  <a:lnTo>
                    <a:pt x="15301" y="9795"/>
                  </a:lnTo>
                  <a:lnTo>
                    <a:pt x="15256" y="10201"/>
                  </a:lnTo>
                  <a:lnTo>
                    <a:pt x="15165" y="10608"/>
                  </a:lnTo>
                  <a:lnTo>
                    <a:pt x="15030" y="10969"/>
                  </a:lnTo>
                  <a:lnTo>
                    <a:pt x="14849" y="11420"/>
                  </a:lnTo>
                  <a:lnTo>
                    <a:pt x="14218" y="11104"/>
                  </a:lnTo>
                  <a:lnTo>
                    <a:pt x="13541" y="10878"/>
                  </a:lnTo>
                  <a:lnTo>
                    <a:pt x="13631" y="10111"/>
                  </a:lnTo>
                  <a:lnTo>
                    <a:pt x="13676" y="9344"/>
                  </a:lnTo>
                  <a:lnTo>
                    <a:pt x="13631" y="8667"/>
                  </a:lnTo>
                  <a:lnTo>
                    <a:pt x="13541" y="8035"/>
                  </a:lnTo>
                  <a:lnTo>
                    <a:pt x="13495" y="7584"/>
                  </a:lnTo>
                  <a:lnTo>
                    <a:pt x="13360" y="7132"/>
                  </a:lnTo>
                  <a:close/>
                  <a:moveTo>
                    <a:pt x="8576" y="11330"/>
                  </a:moveTo>
                  <a:lnTo>
                    <a:pt x="8801" y="12052"/>
                  </a:lnTo>
                  <a:lnTo>
                    <a:pt x="9072" y="12684"/>
                  </a:lnTo>
                  <a:lnTo>
                    <a:pt x="9343" y="13135"/>
                  </a:lnTo>
                  <a:lnTo>
                    <a:pt x="9614" y="13451"/>
                  </a:lnTo>
                  <a:lnTo>
                    <a:pt x="9162" y="13271"/>
                  </a:lnTo>
                  <a:lnTo>
                    <a:pt x="8711" y="13045"/>
                  </a:lnTo>
                  <a:lnTo>
                    <a:pt x="8305" y="12774"/>
                  </a:lnTo>
                  <a:lnTo>
                    <a:pt x="7944" y="12413"/>
                  </a:lnTo>
                  <a:lnTo>
                    <a:pt x="7673" y="12142"/>
                  </a:lnTo>
                  <a:lnTo>
                    <a:pt x="7447" y="11826"/>
                  </a:lnTo>
                  <a:lnTo>
                    <a:pt x="7989" y="11555"/>
                  </a:lnTo>
                  <a:lnTo>
                    <a:pt x="8576" y="11330"/>
                  </a:lnTo>
                  <a:close/>
                  <a:moveTo>
                    <a:pt x="10787" y="10969"/>
                  </a:moveTo>
                  <a:lnTo>
                    <a:pt x="10787" y="13677"/>
                  </a:lnTo>
                  <a:lnTo>
                    <a:pt x="10607" y="13632"/>
                  </a:lnTo>
                  <a:lnTo>
                    <a:pt x="10426" y="13541"/>
                  </a:lnTo>
                  <a:lnTo>
                    <a:pt x="10065" y="13271"/>
                  </a:lnTo>
                  <a:lnTo>
                    <a:pt x="9794" y="12909"/>
                  </a:lnTo>
                  <a:lnTo>
                    <a:pt x="9478" y="12503"/>
                  </a:lnTo>
                  <a:lnTo>
                    <a:pt x="9253" y="11871"/>
                  </a:lnTo>
                  <a:lnTo>
                    <a:pt x="9027" y="11194"/>
                  </a:lnTo>
                  <a:lnTo>
                    <a:pt x="9885" y="11059"/>
                  </a:lnTo>
                  <a:lnTo>
                    <a:pt x="10787" y="10969"/>
                  </a:lnTo>
                  <a:close/>
                  <a:moveTo>
                    <a:pt x="11239" y="10969"/>
                  </a:moveTo>
                  <a:lnTo>
                    <a:pt x="12141" y="11059"/>
                  </a:lnTo>
                  <a:lnTo>
                    <a:pt x="12999" y="11194"/>
                  </a:lnTo>
                  <a:lnTo>
                    <a:pt x="12773" y="11871"/>
                  </a:lnTo>
                  <a:lnTo>
                    <a:pt x="12502" y="12503"/>
                  </a:lnTo>
                  <a:lnTo>
                    <a:pt x="12232" y="12909"/>
                  </a:lnTo>
                  <a:lnTo>
                    <a:pt x="11916" y="13271"/>
                  </a:lnTo>
                  <a:lnTo>
                    <a:pt x="11600" y="13541"/>
                  </a:lnTo>
                  <a:lnTo>
                    <a:pt x="11419" y="13632"/>
                  </a:lnTo>
                  <a:lnTo>
                    <a:pt x="11239" y="13677"/>
                  </a:lnTo>
                  <a:lnTo>
                    <a:pt x="11239" y="10969"/>
                  </a:lnTo>
                  <a:close/>
                  <a:moveTo>
                    <a:pt x="7447" y="3792"/>
                  </a:moveTo>
                  <a:lnTo>
                    <a:pt x="7447" y="6636"/>
                  </a:lnTo>
                  <a:lnTo>
                    <a:pt x="7176" y="6636"/>
                  </a:lnTo>
                  <a:lnTo>
                    <a:pt x="7086" y="6681"/>
                  </a:lnTo>
                  <a:lnTo>
                    <a:pt x="6996" y="6771"/>
                  </a:lnTo>
                  <a:lnTo>
                    <a:pt x="6635" y="7358"/>
                  </a:lnTo>
                  <a:lnTo>
                    <a:pt x="6409" y="7990"/>
                  </a:lnTo>
                  <a:lnTo>
                    <a:pt x="6274" y="8667"/>
                  </a:lnTo>
                  <a:lnTo>
                    <a:pt x="6229" y="9344"/>
                  </a:lnTo>
                  <a:lnTo>
                    <a:pt x="6229" y="9795"/>
                  </a:lnTo>
                  <a:lnTo>
                    <a:pt x="6319" y="10246"/>
                  </a:lnTo>
                  <a:lnTo>
                    <a:pt x="6409" y="10698"/>
                  </a:lnTo>
                  <a:lnTo>
                    <a:pt x="6545" y="11104"/>
                  </a:lnTo>
                  <a:lnTo>
                    <a:pt x="6725" y="11510"/>
                  </a:lnTo>
                  <a:lnTo>
                    <a:pt x="6951" y="11871"/>
                  </a:lnTo>
                  <a:lnTo>
                    <a:pt x="7176" y="12232"/>
                  </a:lnTo>
                  <a:lnTo>
                    <a:pt x="7447" y="12548"/>
                  </a:lnTo>
                  <a:lnTo>
                    <a:pt x="7447" y="14399"/>
                  </a:lnTo>
                  <a:lnTo>
                    <a:pt x="993" y="14399"/>
                  </a:lnTo>
                  <a:lnTo>
                    <a:pt x="858" y="14354"/>
                  </a:lnTo>
                  <a:lnTo>
                    <a:pt x="632" y="14218"/>
                  </a:lnTo>
                  <a:lnTo>
                    <a:pt x="497" y="13993"/>
                  </a:lnTo>
                  <a:lnTo>
                    <a:pt x="451" y="13902"/>
                  </a:lnTo>
                  <a:lnTo>
                    <a:pt x="451" y="13767"/>
                  </a:lnTo>
                  <a:lnTo>
                    <a:pt x="451" y="4469"/>
                  </a:lnTo>
                  <a:lnTo>
                    <a:pt x="451" y="4334"/>
                  </a:lnTo>
                  <a:lnTo>
                    <a:pt x="497" y="4198"/>
                  </a:lnTo>
                  <a:lnTo>
                    <a:pt x="632" y="4018"/>
                  </a:lnTo>
                  <a:lnTo>
                    <a:pt x="858" y="3882"/>
                  </a:lnTo>
                  <a:lnTo>
                    <a:pt x="993" y="3837"/>
                  </a:lnTo>
                  <a:lnTo>
                    <a:pt x="1128" y="3792"/>
                  </a:lnTo>
                  <a:close/>
                  <a:moveTo>
                    <a:pt x="11013" y="1"/>
                  </a:moveTo>
                  <a:lnTo>
                    <a:pt x="10607" y="46"/>
                  </a:lnTo>
                  <a:lnTo>
                    <a:pt x="10246" y="136"/>
                  </a:lnTo>
                  <a:lnTo>
                    <a:pt x="9885" y="317"/>
                  </a:lnTo>
                  <a:lnTo>
                    <a:pt x="9614" y="588"/>
                  </a:lnTo>
                  <a:lnTo>
                    <a:pt x="9343" y="858"/>
                  </a:lnTo>
                  <a:lnTo>
                    <a:pt x="9162" y="1174"/>
                  </a:lnTo>
                  <a:lnTo>
                    <a:pt x="9072" y="1581"/>
                  </a:lnTo>
                  <a:lnTo>
                    <a:pt x="9027" y="1942"/>
                  </a:lnTo>
                  <a:lnTo>
                    <a:pt x="9072" y="2393"/>
                  </a:lnTo>
                  <a:lnTo>
                    <a:pt x="9072" y="2483"/>
                  </a:lnTo>
                  <a:lnTo>
                    <a:pt x="9027" y="2574"/>
                  </a:lnTo>
                  <a:lnTo>
                    <a:pt x="8801" y="2844"/>
                  </a:lnTo>
                  <a:lnTo>
                    <a:pt x="8621" y="3160"/>
                  </a:lnTo>
                  <a:lnTo>
                    <a:pt x="8485" y="3476"/>
                  </a:lnTo>
                  <a:lnTo>
                    <a:pt x="8440" y="3837"/>
                  </a:lnTo>
                  <a:lnTo>
                    <a:pt x="8485" y="4198"/>
                  </a:lnTo>
                  <a:lnTo>
                    <a:pt x="8621" y="4559"/>
                  </a:lnTo>
                  <a:lnTo>
                    <a:pt x="8756" y="4875"/>
                  </a:lnTo>
                  <a:lnTo>
                    <a:pt x="8982" y="5146"/>
                  </a:lnTo>
                  <a:lnTo>
                    <a:pt x="9298" y="5327"/>
                  </a:lnTo>
                  <a:lnTo>
                    <a:pt x="9614" y="5507"/>
                  </a:lnTo>
                  <a:lnTo>
                    <a:pt x="9930" y="5598"/>
                  </a:lnTo>
                  <a:lnTo>
                    <a:pt x="10291" y="5598"/>
                  </a:lnTo>
                  <a:lnTo>
                    <a:pt x="10291" y="6636"/>
                  </a:lnTo>
                  <a:lnTo>
                    <a:pt x="7944" y="6636"/>
                  </a:lnTo>
                  <a:lnTo>
                    <a:pt x="7944" y="3612"/>
                  </a:lnTo>
                  <a:lnTo>
                    <a:pt x="7899" y="3521"/>
                  </a:lnTo>
                  <a:lnTo>
                    <a:pt x="7854" y="3431"/>
                  </a:lnTo>
                  <a:lnTo>
                    <a:pt x="7808" y="3386"/>
                  </a:lnTo>
                  <a:lnTo>
                    <a:pt x="7718" y="3341"/>
                  </a:lnTo>
                  <a:lnTo>
                    <a:pt x="1128" y="3341"/>
                  </a:lnTo>
                  <a:lnTo>
                    <a:pt x="903" y="3386"/>
                  </a:lnTo>
                  <a:lnTo>
                    <a:pt x="677" y="3431"/>
                  </a:lnTo>
                  <a:lnTo>
                    <a:pt x="497" y="3521"/>
                  </a:lnTo>
                  <a:lnTo>
                    <a:pt x="316" y="3657"/>
                  </a:lnTo>
                  <a:lnTo>
                    <a:pt x="181" y="3837"/>
                  </a:lnTo>
                  <a:lnTo>
                    <a:pt x="90" y="4018"/>
                  </a:lnTo>
                  <a:lnTo>
                    <a:pt x="0" y="4244"/>
                  </a:lnTo>
                  <a:lnTo>
                    <a:pt x="0" y="4469"/>
                  </a:lnTo>
                  <a:lnTo>
                    <a:pt x="0" y="13767"/>
                  </a:lnTo>
                  <a:lnTo>
                    <a:pt x="0" y="13993"/>
                  </a:lnTo>
                  <a:lnTo>
                    <a:pt x="90" y="14173"/>
                  </a:lnTo>
                  <a:lnTo>
                    <a:pt x="181" y="14399"/>
                  </a:lnTo>
                  <a:lnTo>
                    <a:pt x="316" y="14534"/>
                  </a:lnTo>
                  <a:lnTo>
                    <a:pt x="497" y="14670"/>
                  </a:lnTo>
                  <a:lnTo>
                    <a:pt x="677" y="14805"/>
                  </a:lnTo>
                  <a:lnTo>
                    <a:pt x="903" y="14850"/>
                  </a:lnTo>
                  <a:lnTo>
                    <a:pt x="1128" y="14895"/>
                  </a:lnTo>
                  <a:lnTo>
                    <a:pt x="7718" y="14895"/>
                  </a:lnTo>
                  <a:lnTo>
                    <a:pt x="7808" y="14850"/>
                  </a:lnTo>
                  <a:lnTo>
                    <a:pt x="7854" y="14805"/>
                  </a:lnTo>
                  <a:lnTo>
                    <a:pt x="7899" y="14760"/>
                  </a:lnTo>
                  <a:lnTo>
                    <a:pt x="7944" y="14670"/>
                  </a:lnTo>
                  <a:lnTo>
                    <a:pt x="7944" y="13000"/>
                  </a:lnTo>
                  <a:lnTo>
                    <a:pt x="8260" y="13271"/>
                  </a:lnTo>
                  <a:lnTo>
                    <a:pt x="8621" y="13496"/>
                  </a:lnTo>
                  <a:lnTo>
                    <a:pt x="8982" y="13677"/>
                  </a:lnTo>
                  <a:lnTo>
                    <a:pt x="9343" y="13857"/>
                  </a:lnTo>
                  <a:lnTo>
                    <a:pt x="9749" y="13993"/>
                  </a:lnTo>
                  <a:lnTo>
                    <a:pt x="10155" y="14083"/>
                  </a:lnTo>
                  <a:lnTo>
                    <a:pt x="10607" y="14128"/>
                  </a:lnTo>
                  <a:lnTo>
                    <a:pt x="11013" y="14128"/>
                  </a:lnTo>
                  <a:lnTo>
                    <a:pt x="11735" y="14083"/>
                  </a:lnTo>
                  <a:lnTo>
                    <a:pt x="12412" y="13948"/>
                  </a:lnTo>
                  <a:lnTo>
                    <a:pt x="13044" y="13722"/>
                  </a:lnTo>
                  <a:lnTo>
                    <a:pt x="13631" y="13361"/>
                  </a:lnTo>
                  <a:lnTo>
                    <a:pt x="13721" y="13316"/>
                  </a:lnTo>
                  <a:lnTo>
                    <a:pt x="13721" y="13225"/>
                  </a:lnTo>
                  <a:lnTo>
                    <a:pt x="13721" y="13135"/>
                  </a:lnTo>
                  <a:lnTo>
                    <a:pt x="13721" y="13045"/>
                  </a:lnTo>
                  <a:lnTo>
                    <a:pt x="13631" y="13000"/>
                  </a:lnTo>
                  <a:lnTo>
                    <a:pt x="13586" y="12955"/>
                  </a:lnTo>
                  <a:lnTo>
                    <a:pt x="13495" y="12955"/>
                  </a:lnTo>
                  <a:lnTo>
                    <a:pt x="13405" y="13000"/>
                  </a:lnTo>
                  <a:lnTo>
                    <a:pt x="12909" y="13271"/>
                  </a:lnTo>
                  <a:lnTo>
                    <a:pt x="12412" y="13451"/>
                  </a:lnTo>
                  <a:lnTo>
                    <a:pt x="12683" y="13090"/>
                  </a:lnTo>
                  <a:lnTo>
                    <a:pt x="12954" y="12684"/>
                  </a:lnTo>
                  <a:lnTo>
                    <a:pt x="13225" y="12052"/>
                  </a:lnTo>
                  <a:lnTo>
                    <a:pt x="13450" y="11330"/>
                  </a:lnTo>
                  <a:lnTo>
                    <a:pt x="14082" y="11510"/>
                  </a:lnTo>
                  <a:lnTo>
                    <a:pt x="14624" y="11781"/>
                  </a:lnTo>
                  <a:lnTo>
                    <a:pt x="14398" y="12097"/>
                  </a:lnTo>
                  <a:lnTo>
                    <a:pt x="14172" y="12368"/>
                  </a:lnTo>
                  <a:lnTo>
                    <a:pt x="14127" y="12413"/>
                  </a:lnTo>
                  <a:lnTo>
                    <a:pt x="14082" y="12503"/>
                  </a:lnTo>
                  <a:lnTo>
                    <a:pt x="14127" y="12593"/>
                  </a:lnTo>
                  <a:lnTo>
                    <a:pt x="14172" y="12684"/>
                  </a:lnTo>
                  <a:lnTo>
                    <a:pt x="14263" y="12729"/>
                  </a:lnTo>
                  <a:lnTo>
                    <a:pt x="14398" y="12729"/>
                  </a:lnTo>
                  <a:lnTo>
                    <a:pt x="14488" y="12684"/>
                  </a:lnTo>
                  <a:lnTo>
                    <a:pt x="14804" y="12323"/>
                  </a:lnTo>
                  <a:lnTo>
                    <a:pt x="15075" y="11962"/>
                  </a:lnTo>
                  <a:lnTo>
                    <a:pt x="15301" y="11555"/>
                  </a:lnTo>
                  <a:lnTo>
                    <a:pt x="15481" y="11149"/>
                  </a:lnTo>
                  <a:lnTo>
                    <a:pt x="15617" y="10698"/>
                  </a:lnTo>
                  <a:lnTo>
                    <a:pt x="15752" y="10292"/>
                  </a:lnTo>
                  <a:lnTo>
                    <a:pt x="15797" y="9840"/>
                  </a:lnTo>
                  <a:lnTo>
                    <a:pt x="15842" y="9344"/>
                  </a:lnTo>
                  <a:lnTo>
                    <a:pt x="15797" y="8667"/>
                  </a:lnTo>
                  <a:lnTo>
                    <a:pt x="15617" y="7990"/>
                  </a:lnTo>
                  <a:lnTo>
                    <a:pt x="15391" y="7358"/>
                  </a:lnTo>
                  <a:lnTo>
                    <a:pt x="15075" y="6771"/>
                  </a:lnTo>
                  <a:lnTo>
                    <a:pt x="14985" y="6681"/>
                  </a:lnTo>
                  <a:lnTo>
                    <a:pt x="14895" y="6636"/>
                  </a:lnTo>
                  <a:lnTo>
                    <a:pt x="11690" y="6636"/>
                  </a:lnTo>
                  <a:lnTo>
                    <a:pt x="11690" y="5598"/>
                  </a:lnTo>
                  <a:lnTo>
                    <a:pt x="12051" y="5598"/>
                  </a:lnTo>
                  <a:lnTo>
                    <a:pt x="12412" y="5507"/>
                  </a:lnTo>
                  <a:lnTo>
                    <a:pt x="12728" y="5327"/>
                  </a:lnTo>
                  <a:lnTo>
                    <a:pt x="13044" y="5101"/>
                  </a:lnTo>
                  <a:lnTo>
                    <a:pt x="13270" y="4830"/>
                  </a:lnTo>
                  <a:lnTo>
                    <a:pt x="13405" y="4559"/>
                  </a:lnTo>
                  <a:lnTo>
                    <a:pt x="13541" y="4198"/>
                  </a:lnTo>
                  <a:lnTo>
                    <a:pt x="13541" y="3837"/>
                  </a:lnTo>
                  <a:lnTo>
                    <a:pt x="13495" y="3476"/>
                  </a:lnTo>
                  <a:lnTo>
                    <a:pt x="13405" y="3160"/>
                  </a:lnTo>
                  <a:lnTo>
                    <a:pt x="13225" y="2844"/>
                  </a:lnTo>
                  <a:lnTo>
                    <a:pt x="12999" y="2574"/>
                  </a:lnTo>
                  <a:lnTo>
                    <a:pt x="12909" y="2483"/>
                  </a:lnTo>
                  <a:lnTo>
                    <a:pt x="12954" y="2303"/>
                  </a:lnTo>
                  <a:lnTo>
                    <a:pt x="12999" y="1942"/>
                  </a:lnTo>
                  <a:lnTo>
                    <a:pt x="12954" y="1581"/>
                  </a:lnTo>
                  <a:lnTo>
                    <a:pt x="12818" y="1174"/>
                  </a:lnTo>
                  <a:lnTo>
                    <a:pt x="12773" y="1129"/>
                  </a:lnTo>
                  <a:lnTo>
                    <a:pt x="12683" y="1084"/>
                  </a:lnTo>
                  <a:lnTo>
                    <a:pt x="12593" y="1039"/>
                  </a:lnTo>
                  <a:lnTo>
                    <a:pt x="12502" y="1084"/>
                  </a:lnTo>
                  <a:lnTo>
                    <a:pt x="12457" y="1129"/>
                  </a:lnTo>
                  <a:lnTo>
                    <a:pt x="12412" y="1174"/>
                  </a:lnTo>
                  <a:lnTo>
                    <a:pt x="12367" y="1265"/>
                  </a:lnTo>
                  <a:lnTo>
                    <a:pt x="12412" y="1355"/>
                  </a:lnTo>
                  <a:lnTo>
                    <a:pt x="12502" y="1671"/>
                  </a:lnTo>
                  <a:lnTo>
                    <a:pt x="12502" y="1942"/>
                  </a:lnTo>
                  <a:lnTo>
                    <a:pt x="12502" y="2167"/>
                  </a:lnTo>
                  <a:lnTo>
                    <a:pt x="12457" y="2393"/>
                  </a:lnTo>
                  <a:lnTo>
                    <a:pt x="12457" y="2528"/>
                  </a:lnTo>
                  <a:lnTo>
                    <a:pt x="12457" y="2664"/>
                  </a:lnTo>
                  <a:lnTo>
                    <a:pt x="12502" y="2709"/>
                  </a:lnTo>
                  <a:lnTo>
                    <a:pt x="12593" y="2799"/>
                  </a:lnTo>
                  <a:lnTo>
                    <a:pt x="12683" y="2889"/>
                  </a:lnTo>
                  <a:lnTo>
                    <a:pt x="12864" y="3115"/>
                  </a:lnTo>
                  <a:lnTo>
                    <a:pt x="12999" y="3341"/>
                  </a:lnTo>
                  <a:lnTo>
                    <a:pt x="13044" y="3567"/>
                  </a:lnTo>
                  <a:lnTo>
                    <a:pt x="13089" y="3837"/>
                  </a:lnTo>
                  <a:lnTo>
                    <a:pt x="13044" y="4108"/>
                  </a:lnTo>
                  <a:lnTo>
                    <a:pt x="12999" y="4379"/>
                  </a:lnTo>
                  <a:lnTo>
                    <a:pt x="12864" y="4559"/>
                  </a:lnTo>
                  <a:lnTo>
                    <a:pt x="12683" y="4785"/>
                  </a:lnTo>
                  <a:lnTo>
                    <a:pt x="12502" y="4921"/>
                  </a:lnTo>
                  <a:lnTo>
                    <a:pt x="12277" y="5056"/>
                  </a:lnTo>
                  <a:lnTo>
                    <a:pt x="12051" y="5146"/>
                  </a:lnTo>
                  <a:lnTo>
                    <a:pt x="11555" y="5146"/>
                  </a:lnTo>
                  <a:lnTo>
                    <a:pt x="11329" y="5056"/>
                  </a:lnTo>
                  <a:lnTo>
                    <a:pt x="11148" y="5011"/>
                  </a:lnTo>
                  <a:lnTo>
                    <a:pt x="11013" y="4966"/>
                  </a:lnTo>
                  <a:lnTo>
                    <a:pt x="10832" y="5011"/>
                  </a:lnTo>
                  <a:lnTo>
                    <a:pt x="10697" y="5056"/>
                  </a:lnTo>
                  <a:lnTo>
                    <a:pt x="10381" y="5146"/>
                  </a:lnTo>
                  <a:lnTo>
                    <a:pt x="10110" y="5146"/>
                  </a:lnTo>
                  <a:lnTo>
                    <a:pt x="9839" y="5101"/>
                  </a:lnTo>
                  <a:lnTo>
                    <a:pt x="9614" y="5011"/>
                  </a:lnTo>
                  <a:lnTo>
                    <a:pt x="9388" y="4830"/>
                  </a:lnTo>
                  <a:lnTo>
                    <a:pt x="9208" y="4650"/>
                  </a:lnTo>
                  <a:lnTo>
                    <a:pt x="9072" y="4424"/>
                  </a:lnTo>
                  <a:lnTo>
                    <a:pt x="8982" y="4198"/>
                  </a:lnTo>
                  <a:lnTo>
                    <a:pt x="8937" y="3928"/>
                  </a:lnTo>
                  <a:lnTo>
                    <a:pt x="8937" y="3612"/>
                  </a:lnTo>
                  <a:lnTo>
                    <a:pt x="9027" y="3341"/>
                  </a:lnTo>
                  <a:lnTo>
                    <a:pt x="9162" y="3115"/>
                  </a:lnTo>
                  <a:lnTo>
                    <a:pt x="9343" y="2889"/>
                  </a:lnTo>
                  <a:lnTo>
                    <a:pt x="9478" y="2754"/>
                  </a:lnTo>
                  <a:lnTo>
                    <a:pt x="9524" y="2619"/>
                  </a:lnTo>
                  <a:lnTo>
                    <a:pt x="9569" y="2483"/>
                  </a:lnTo>
                  <a:lnTo>
                    <a:pt x="9524" y="2303"/>
                  </a:lnTo>
                  <a:lnTo>
                    <a:pt x="9478" y="1942"/>
                  </a:lnTo>
                  <a:lnTo>
                    <a:pt x="9524" y="1671"/>
                  </a:lnTo>
                  <a:lnTo>
                    <a:pt x="9614" y="1355"/>
                  </a:lnTo>
                  <a:lnTo>
                    <a:pt x="9749" y="1129"/>
                  </a:lnTo>
                  <a:lnTo>
                    <a:pt x="9930" y="904"/>
                  </a:lnTo>
                  <a:lnTo>
                    <a:pt x="10155" y="723"/>
                  </a:lnTo>
                  <a:lnTo>
                    <a:pt x="10426" y="588"/>
                  </a:lnTo>
                  <a:lnTo>
                    <a:pt x="10697" y="497"/>
                  </a:lnTo>
                  <a:lnTo>
                    <a:pt x="11013" y="452"/>
                  </a:lnTo>
                  <a:lnTo>
                    <a:pt x="11239" y="497"/>
                  </a:lnTo>
                  <a:lnTo>
                    <a:pt x="11419" y="497"/>
                  </a:lnTo>
                  <a:lnTo>
                    <a:pt x="11600" y="588"/>
                  </a:lnTo>
                  <a:lnTo>
                    <a:pt x="11825" y="678"/>
                  </a:lnTo>
                  <a:lnTo>
                    <a:pt x="11871" y="723"/>
                  </a:lnTo>
                  <a:lnTo>
                    <a:pt x="11961" y="723"/>
                  </a:lnTo>
                  <a:lnTo>
                    <a:pt x="12051" y="678"/>
                  </a:lnTo>
                  <a:lnTo>
                    <a:pt x="12141" y="633"/>
                  </a:lnTo>
                  <a:lnTo>
                    <a:pt x="12141" y="542"/>
                  </a:lnTo>
                  <a:lnTo>
                    <a:pt x="12141" y="452"/>
                  </a:lnTo>
                  <a:lnTo>
                    <a:pt x="12141" y="362"/>
                  </a:lnTo>
                  <a:lnTo>
                    <a:pt x="12051" y="272"/>
                  </a:lnTo>
                  <a:lnTo>
                    <a:pt x="11825" y="181"/>
                  </a:lnTo>
                  <a:lnTo>
                    <a:pt x="11555" y="91"/>
                  </a:lnTo>
                  <a:lnTo>
                    <a:pt x="1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 name="Google Shape;776;p38">
            <a:extLst>
              <a:ext uri="{FF2B5EF4-FFF2-40B4-BE49-F238E27FC236}">
                <a16:creationId xmlns:a16="http://schemas.microsoft.com/office/drawing/2014/main" id="{7BD616C7-1AAE-57F4-CE16-31E887AE966D}"/>
              </a:ext>
            </a:extLst>
          </p:cNvPr>
          <p:cNvCxnSpPr/>
          <p:nvPr/>
        </p:nvCxnSpPr>
        <p:spPr>
          <a:xfrm>
            <a:off x="1921720" y="961071"/>
            <a:ext cx="5169000" cy="0"/>
          </a:xfrm>
          <a:prstGeom prst="straightConnector1">
            <a:avLst/>
          </a:prstGeom>
          <a:noFill/>
          <a:ln w="19050"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26E3937B-9D80-A1EF-4385-F6283FA8FCCA}"/>
              </a:ext>
            </a:extLst>
          </p:cNvPr>
          <p:cNvPicPr>
            <a:picLocks noChangeAspect="1"/>
          </p:cNvPicPr>
          <p:nvPr/>
        </p:nvPicPr>
        <p:blipFill>
          <a:blip r:embed="rId3"/>
          <a:stretch>
            <a:fillRect/>
          </a:stretch>
        </p:blipFill>
        <p:spPr>
          <a:xfrm>
            <a:off x="1329526" y="2578440"/>
            <a:ext cx="1600694" cy="1198742"/>
          </a:xfrm>
          <a:prstGeom prst="rect">
            <a:avLst/>
          </a:prstGeom>
        </p:spPr>
      </p:pic>
      <p:pic>
        <p:nvPicPr>
          <p:cNvPr id="3074" name="Picture 2" descr="Party Games-Hoe Hoe Hoe">
            <a:extLst>
              <a:ext uri="{FF2B5EF4-FFF2-40B4-BE49-F238E27FC236}">
                <a16:creationId xmlns:a16="http://schemas.microsoft.com/office/drawing/2014/main" id="{3991CC6C-07D0-A9AF-F190-E24BF4112F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1170" y="2572040"/>
            <a:ext cx="2153855" cy="121154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arty Games-Cannon Painting">
            <a:extLst>
              <a:ext uri="{FF2B5EF4-FFF2-40B4-BE49-F238E27FC236}">
                <a16:creationId xmlns:a16="http://schemas.microsoft.com/office/drawing/2014/main" id="{B217F04A-F09D-E712-5133-A0C6905A24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2094" y="2576735"/>
            <a:ext cx="2153857" cy="1211544"/>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6">
            <p14:nvContentPartPr>
              <p14:cNvPr id="4" name="Ink 3">
                <a:extLst>
                  <a:ext uri="{FF2B5EF4-FFF2-40B4-BE49-F238E27FC236}">
                    <a16:creationId xmlns:a16="http://schemas.microsoft.com/office/drawing/2014/main" id="{33041D75-E1F9-8626-E947-0EA528CEA72D}"/>
                  </a:ext>
                </a:extLst>
              </p14:cNvPr>
              <p14:cNvContentPartPr/>
              <p14:nvPr/>
            </p14:nvContentPartPr>
            <p14:xfrm>
              <a:off x="4635499" y="1142999"/>
              <a:ext cx="7055" cy="7055"/>
            </p14:xfrm>
          </p:contentPart>
        </mc:Choice>
        <mc:Fallback xmlns="">
          <p:pic>
            <p:nvPicPr>
              <p:cNvPr id="4" name="Ink 3">
                <a:extLst>
                  <a:ext uri="{FF2B5EF4-FFF2-40B4-BE49-F238E27FC236}">
                    <a16:creationId xmlns:a16="http://schemas.microsoft.com/office/drawing/2014/main" id="{33041D75-E1F9-8626-E947-0EA528CEA72D}"/>
                  </a:ext>
                </a:extLst>
              </p:cNvPr>
              <p:cNvPicPr/>
              <p:nvPr/>
            </p:nvPicPr>
            <p:blipFill>
              <a:blip r:embed="rId7"/>
              <a:stretch>
                <a:fillRect/>
              </a:stretch>
            </p:blipFill>
            <p:spPr>
              <a:xfrm>
                <a:off x="4596305" y="1115864"/>
                <a:ext cx="84660" cy="60782"/>
              </a:xfrm>
              <a:prstGeom prst="rect">
                <a:avLst/>
              </a:prstGeom>
            </p:spPr>
          </p:pic>
        </mc:Fallback>
      </mc:AlternateContent>
      <p:sp>
        <p:nvSpPr>
          <p:cNvPr id="20" name="Google Shape;712;p38">
            <a:extLst>
              <a:ext uri="{FF2B5EF4-FFF2-40B4-BE49-F238E27FC236}">
                <a16:creationId xmlns:a16="http://schemas.microsoft.com/office/drawing/2014/main" id="{465CE784-4452-DE79-F1C7-9820E9F914E1}"/>
              </a:ext>
            </a:extLst>
          </p:cNvPr>
          <p:cNvSpPr txBox="1">
            <a:spLocks noGrp="1"/>
          </p:cNvSpPr>
          <p:nvPr>
            <p:ph type="subTitle" idx="1"/>
          </p:nvPr>
        </p:nvSpPr>
        <p:spPr>
          <a:xfrm>
            <a:off x="1207294" y="1166573"/>
            <a:ext cx="7158657" cy="497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CO" sz="1600" b="0" i="0">
                <a:effectLst/>
                <a:latin typeface="Public Sans" panose="020B0604020202020204" charset="0"/>
              </a:rPr>
              <a:t>"Paint </a:t>
            </a:r>
            <a:r>
              <a:rPr lang="es-CO" sz="1600" b="0" i="0" err="1">
                <a:effectLst/>
                <a:latin typeface="Public Sans" panose="020B0604020202020204" charset="0"/>
              </a:rPr>
              <a:t>It</a:t>
            </a:r>
            <a:r>
              <a:rPr lang="es-CO" sz="1600" b="0" i="0">
                <a:effectLst/>
                <a:latin typeface="Public Sans" panose="020B0604020202020204" charset="0"/>
              </a:rPr>
              <a:t>!" se inspira en juegos de estrategia y habilidad que han sido populares en las diferentes plataformas de videojuegos. </a:t>
            </a:r>
            <a:endParaRPr lang="es-CO" sz="1600">
              <a:latin typeface="Public Sans"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12">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1" grpId="0" build="p"/>
      <p:bldP spid="612" grpId="0" build="p"/>
      <p:bldP spid="61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38"/>
          <p:cNvSpPr txBox="1">
            <a:spLocks noGrp="1"/>
          </p:cNvSpPr>
          <p:nvPr>
            <p:ph type="title"/>
          </p:nvPr>
        </p:nvSpPr>
        <p:spPr>
          <a:xfrm>
            <a:off x="1881357" y="276730"/>
            <a:ext cx="5766300" cy="1111800"/>
          </a:xfrm>
          <a:prstGeom prst="rect">
            <a:avLst/>
          </a:prstGeom>
          <a:noFill/>
          <a:ln>
            <a:noFill/>
          </a:ln>
        </p:spPr>
        <p:txBody>
          <a:bodyPr spcFirstLastPara="1" wrap="square" lIns="91425" tIns="91425" rIns="91425" bIns="91425" anchor="t" anchorCtr="0">
            <a:noAutofit/>
          </a:bodyPr>
          <a:lstStyle/>
          <a:p>
            <a:pPr>
              <a:buSzPts val="3000"/>
            </a:pPr>
            <a:r>
              <a:rPr lang="es-419" sz="3000"/>
              <a:t>Problema</a:t>
            </a:r>
          </a:p>
        </p:txBody>
      </p:sp>
      <p:sp>
        <p:nvSpPr>
          <p:cNvPr id="712" name="Google Shape;712;p38"/>
          <p:cNvSpPr txBox="1">
            <a:spLocks noGrp="1"/>
          </p:cNvSpPr>
          <p:nvPr>
            <p:ph type="subTitle" idx="1"/>
          </p:nvPr>
        </p:nvSpPr>
        <p:spPr>
          <a:xfrm>
            <a:off x="1795499" y="2184725"/>
            <a:ext cx="5766300" cy="4971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s-419"/>
              <a:t>El juego aborda desafíos y problemas comunes como lo es la diversión competitiva, planificación y táctica, competencia justa.</a:t>
            </a:r>
          </a:p>
        </p:txBody>
      </p:sp>
      <p:grpSp>
        <p:nvGrpSpPr>
          <p:cNvPr id="731" name="Google Shape;731;p38"/>
          <p:cNvGrpSpPr/>
          <p:nvPr/>
        </p:nvGrpSpPr>
        <p:grpSpPr>
          <a:xfrm>
            <a:off x="4185349" y="3970613"/>
            <a:ext cx="696165" cy="901536"/>
            <a:chOff x="3979031" y="841128"/>
            <a:chExt cx="307820" cy="398610"/>
          </a:xfrm>
        </p:grpSpPr>
        <p:sp>
          <p:nvSpPr>
            <p:cNvPr id="732" name="Google Shape;732;p38"/>
            <p:cNvSpPr/>
            <p:nvPr/>
          </p:nvSpPr>
          <p:spPr>
            <a:xfrm>
              <a:off x="3979031" y="841128"/>
              <a:ext cx="307775" cy="398600"/>
            </a:xfrm>
            <a:custGeom>
              <a:avLst/>
              <a:gdLst/>
              <a:ahLst/>
              <a:cxnLst/>
              <a:rect l="l" t="t" r="r" b="b"/>
              <a:pathLst>
                <a:path w="12311" h="15944" extrusionOk="0">
                  <a:moveTo>
                    <a:pt x="5497" y="1954"/>
                  </a:moveTo>
                  <a:lnTo>
                    <a:pt x="3952" y="3271"/>
                  </a:lnTo>
                  <a:lnTo>
                    <a:pt x="3907" y="3362"/>
                  </a:lnTo>
                  <a:lnTo>
                    <a:pt x="3862" y="3453"/>
                  </a:lnTo>
                  <a:lnTo>
                    <a:pt x="3862" y="6314"/>
                  </a:lnTo>
                  <a:lnTo>
                    <a:pt x="3271" y="6541"/>
                  </a:lnTo>
                  <a:lnTo>
                    <a:pt x="2635" y="6723"/>
                  </a:lnTo>
                  <a:lnTo>
                    <a:pt x="2226" y="6768"/>
                  </a:lnTo>
                  <a:lnTo>
                    <a:pt x="1863" y="6814"/>
                  </a:lnTo>
                  <a:lnTo>
                    <a:pt x="1545" y="6814"/>
                  </a:lnTo>
                  <a:lnTo>
                    <a:pt x="1227" y="6768"/>
                  </a:lnTo>
                  <a:lnTo>
                    <a:pt x="1000" y="6723"/>
                  </a:lnTo>
                  <a:lnTo>
                    <a:pt x="818" y="6632"/>
                  </a:lnTo>
                  <a:lnTo>
                    <a:pt x="682" y="6541"/>
                  </a:lnTo>
                  <a:lnTo>
                    <a:pt x="591" y="6405"/>
                  </a:lnTo>
                  <a:lnTo>
                    <a:pt x="500" y="6178"/>
                  </a:lnTo>
                  <a:lnTo>
                    <a:pt x="455" y="5951"/>
                  </a:lnTo>
                  <a:lnTo>
                    <a:pt x="500" y="5724"/>
                  </a:lnTo>
                  <a:lnTo>
                    <a:pt x="546" y="5497"/>
                  </a:lnTo>
                  <a:lnTo>
                    <a:pt x="682" y="5224"/>
                  </a:lnTo>
                  <a:lnTo>
                    <a:pt x="864" y="4952"/>
                  </a:lnTo>
                  <a:lnTo>
                    <a:pt x="1273" y="4407"/>
                  </a:lnTo>
                  <a:lnTo>
                    <a:pt x="1772" y="3952"/>
                  </a:lnTo>
                  <a:lnTo>
                    <a:pt x="2272" y="3544"/>
                  </a:lnTo>
                  <a:lnTo>
                    <a:pt x="2862" y="3089"/>
                  </a:lnTo>
                  <a:lnTo>
                    <a:pt x="3453" y="2726"/>
                  </a:lnTo>
                  <a:lnTo>
                    <a:pt x="4134" y="2408"/>
                  </a:lnTo>
                  <a:lnTo>
                    <a:pt x="4815" y="2135"/>
                  </a:lnTo>
                  <a:lnTo>
                    <a:pt x="5497" y="1954"/>
                  </a:lnTo>
                  <a:close/>
                  <a:moveTo>
                    <a:pt x="8086" y="1"/>
                  </a:moveTo>
                  <a:lnTo>
                    <a:pt x="7904" y="46"/>
                  </a:lnTo>
                  <a:lnTo>
                    <a:pt x="7768" y="91"/>
                  </a:lnTo>
                  <a:lnTo>
                    <a:pt x="7586" y="182"/>
                  </a:lnTo>
                  <a:lnTo>
                    <a:pt x="7450" y="273"/>
                  </a:lnTo>
                  <a:lnTo>
                    <a:pt x="6133" y="1409"/>
                  </a:lnTo>
                  <a:lnTo>
                    <a:pt x="5451" y="1500"/>
                  </a:lnTo>
                  <a:lnTo>
                    <a:pt x="4679" y="1727"/>
                  </a:lnTo>
                  <a:lnTo>
                    <a:pt x="3952" y="1999"/>
                  </a:lnTo>
                  <a:lnTo>
                    <a:pt x="3271" y="2317"/>
                  </a:lnTo>
                  <a:lnTo>
                    <a:pt x="2590" y="2726"/>
                  </a:lnTo>
                  <a:lnTo>
                    <a:pt x="1954" y="3135"/>
                  </a:lnTo>
                  <a:lnTo>
                    <a:pt x="1409" y="3589"/>
                  </a:lnTo>
                  <a:lnTo>
                    <a:pt x="909" y="4134"/>
                  </a:lnTo>
                  <a:lnTo>
                    <a:pt x="682" y="4407"/>
                  </a:lnTo>
                  <a:lnTo>
                    <a:pt x="455" y="4725"/>
                  </a:lnTo>
                  <a:lnTo>
                    <a:pt x="273" y="5042"/>
                  </a:lnTo>
                  <a:lnTo>
                    <a:pt x="137" y="5315"/>
                  </a:lnTo>
                  <a:lnTo>
                    <a:pt x="46" y="5678"/>
                  </a:lnTo>
                  <a:lnTo>
                    <a:pt x="1" y="5996"/>
                  </a:lnTo>
                  <a:lnTo>
                    <a:pt x="46" y="6314"/>
                  </a:lnTo>
                  <a:lnTo>
                    <a:pt x="182" y="6632"/>
                  </a:lnTo>
                  <a:lnTo>
                    <a:pt x="364" y="6859"/>
                  </a:lnTo>
                  <a:lnTo>
                    <a:pt x="591" y="6996"/>
                  </a:lnTo>
                  <a:lnTo>
                    <a:pt x="818" y="7132"/>
                  </a:lnTo>
                  <a:lnTo>
                    <a:pt x="1136" y="7223"/>
                  </a:lnTo>
                  <a:lnTo>
                    <a:pt x="1500" y="7268"/>
                  </a:lnTo>
                  <a:lnTo>
                    <a:pt x="1863" y="7268"/>
                  </a:lnTo>
                  <a:lnTo>
                    <a:pt x="2272" y="7223"/>
                  </a:lnTo>
                  <a:lnTo>
                    <a:pt x="2726" y="7177"/>
                  </a:lnTo>
                  <a:lnTo>
                    <a:pt x="3271" y="7041"/>
                  </a:lnTo>
                  <a:lnTo>
                    <a:pt x="3862" y="6814"/>
                  </a:lnTo>
                  <a:lnTo>
                    <a:pt x="3862" y="13763"/>
                  </a:lnTo>
                  <a:lnTo>
                    <a:pt x="3907" y="13854"/>
                  </a:lnTo>
                  <a:lnTo>
                    <a:pt x="3952" y="13945"/>
                  </a:lnTo>
                  <a:lnTo>
                    <a:pt x="4043" y="13991"/>
                  </a:lnTo>
                  <a:lnTo>
                    <a:pt x="4134" y="13991"/>
                  </a:lnTo>
                  <a:lnTo>
                    <a:pt x="4134" y="14581"/>
                  </a:lnTo>
                  <a:lnTo>
                    <a:pt x="3998" y="14581"/>
                  </a:lnTo>
                  <a:lnTo>
                    <a:pt x="3907" y="14672"/>
                  </a:lnTo>
                  <a:lnTo>
                    <a:pt x="3862" y="14717"/>
                  </a:lnTo>
                  <a:lnTo>
                    <a:pt x="3862" y="14808"/>
                  </a:lnTo>
                  <a:lnTo>
                    <a:pt x="3862" y="15717"/>
                  </a:lnTo>
                  <a:lnTo>
                    <a:pt x="3907" y="15807"/>
                  </a:lnTo>
                  <a:lnTo>
                    <a:pt x="3952" y="15853"/>
                  </a:lnTo>
                  <a:lnTo>
                    <a:pt x="3998" y="15944"/>
                  </a:lnTo>
                  <a:lnTo>
                    <a:pt x="12174" y="15944"/>
                  </a:lnTo>
                  <a:lnTo>
                    <a:pt x="12219" y="15853"/>
                  </a:lnTo>
                  <a:lnTo>
                    <a:pt x="12265" y="15807"/>
                  </a:lnTo>
                  <a:lnTo>
                    <a:pt x="12310" y="15717"/>
                  </a:lnTo>
                  <a:lnTo>
                    <a:pt x="12310" y="5451"/>
                  </a:lnTo>
                  <a:lnTo>
                    <a:pt x="12310" y="5360"/>
                  </a:lnTo>
                  <a:lnTo>
                    <a:pt x="12265" y="5270"/>
                  </a:lnTo>
                  <a:lnTo>
                    <a:pt x="12174" y="5224"/>
                  </a:lnTo>
                  <a:lnTo>
                    <a:pt x="12083" y="5179"/>
                  </a:lnTo>
                  <a:lnTo>
                    <a:pt x="12083" y="4634"/>
                  </a:lnTo>
                  <a:lnTo>
                    <a:pt x="12174" y="4588"/>
                  </a:lnTo>
                  <a:lnTo>
                    <a:pt x="12265" y="4543"/>
                  </a:lnTo>
                  <a:lnTo>
                    <a:pt x="12310" y="4452"/>
                  </a:lnTo>
                  <a:lnTo>
                    <a:pt x="12310" y="4361"/>
                  </a:lnTo>
                  <a:lnTo>
                    <a:pt x="12310" y="3453"/>
                  </a:lnTo>
                  <a:lnTo>
                    <a:pt x="12265" y="3362"/>
                  </a:lnTo>
                  <a:lnTo>
                    <a:pt x="12219" y="3316"/>
                  </a:lnTo>
                  <a:lnTo>
                    <a:pt x="8722" y="273"/>
                  </a:lnTo>
                  <a:lnTo>
                    <a:pt x="8586" y="182"/>
                  </a:lnTo>
                  <a:lnTo>
                    <a:pt x="8404" y="91"/>
                  </a:lnTo>
                  <a:lnTo>
                    <a:pt x="8268" y="46"/>
                  </a:lnTo>
                  <a:lnTo>
                    <a:pt x="8086"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4082424" y="847946"/>
              <a:ext cx="198764" cy="386131"/>
            </a:xfrm>
            <a:custGeom>
              <a:avLst/>
              <a:gdLst/>
              <a:ahLst/>
              <a:cxnLst/>
              <a:rect l="l" t="t" r="r" b="b"/>
              <a:pathLst>
                <a:path w="7900" h="15347" extrusionOk="0">
                  <a:moveTo>
                    <a:pt x="7719" y="3024"/>
                  </a:moveTo>
                  <a:lnTo>
                    <a:pt x="7719" y="3024"/>
                  </a:lnTo>
                  <a:lnTo>
                    <a:pt x="7854" y="3205"/>
                  </a:lnTo>
                  <a:lnTo>
                    <a:pt x="7899" y="3430"/>
                  </a:lnTo>
                  <a:lnTo>
                    <a:pt x="7899" y="15120"/>
                  </a:lnTo>
                  <a:lnTo>
                    <a:pt x="7899" y="15120"/>
                  </a:lnTo>
                  <a:lnTo>
                    <a:pt x="7899" y="15211"/>
                  </a:lnTo>
                  <a:lnTo>
                    <a:pt x="7809" y="15301"/>
                  </a:lnTo>
                  <a:lnTo>
                    <a:pt x="7764" y="15346"/>
                  </a:lnTo>
                  <a:lnTo>
                    <a:pt x="7674" y="15346"/>
                  </a:lnTo>
                  <a:lnTo>
                    <a:pt x="226" y="15346"/>
                  </a:lnTo>
                  <a:lnTo>
                    <a:pt x="226" y="15346"/>
                  </a:lnTo>
                  <a:lnTo>
                    <a:pt x="136" y="15346"/>
                  </a:lnTo>
                  <a:lnTo>
                    <a:pt x="46" y="15301"/>
                  </a:lnTo>
                  <a:lnTo>
                    <a:pt x="1" y="15211"/>
                  </a:lnTo>
                  <a:lnTo>
                    <a:pt x="1" y="15120"/>
                  </a:lnTo>
                  <a:lnTo>
                    <a:pt x="1" y="3430"/>
                  </a:lnTo>
                  <a:lnTo>
                    <a:pt x="1" y="3430"/>
                  </a:lnTo>
                  <a:lnTo>
                    <a:pt x="46" y="3205"/>
                  </a:lnTo>
                  <a:lnTo>
                    <a:pt x="181" y="3024"/>
                  </a:lnTo>
                  <a:lnTo>
                    <a:pt x="3476" y="181"/>
                  </a:lnTo>
                  <a:lnTo>
                    <a:pt x="3476" y="181"/>
                  </a:lnTo>
                  <a:lnTo>
                    <a:pt x="3702" y="45"/>
                  </a:lnTo>
                  <a:lnTo>
                    <a:pt x="3927" y="0"/>
                  </a:lnTo>
                  <a:lnTo>
                    <a:pt x="4198" y="45"/>
                  </a:lnTo>
                  <a:lnTo>
                    <a:pt x="4424" y="181"/>
                  </a:lnTo>
                  <a:lnTo>
                    <a:pt x="7719" y="30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4082424" y="911524"/>
              <a:ext cx="198764" cy="322551"/>
            </a:xfrm>
            <a:custGeom>
              <a:avLst/>
              <a:gdLst/>
              <a:ahLst/>
              <a:cxnLst/>
              <a:rect l="l" t="t" r="r" b="b"/>
              <a:pathLst>
                <a:path w="7900" h="12820" extrusionOk="0">
                  <a:moveTo>
                    <a:pt x="7719" y="497"/>
                  </a:moveTo>
                  <a:lnTo>
                    <a:pt x="7719" y="497"/>
                  </a:lnTo>
                  <a:lnTo>
                    <a:pt x="7854" y="678"/>
                  </a:lnTo>
                  <a:lnTo>
                    <a:pt x="7899" y="903"/>
                  </a:lnTo>
                  <a:lnTo>
                    <a:pt x="7899" y="12593"/>
                  </a:lnTo>
                  <a:lnTo>
                    <a:pt x="7899" y="12593"/>
                  </a:lnTo>
                  <a:lnTo>
                    <a:pt x="7899" y="12684"/>
                  </a:lnTo>
                  <a:lnTo>
                    <a:pt x="7809" y="12774"/>
                  </a:lnTo>
                  <a:lnTo>
                    <a:pt x="7764" y="12819"/>
                  </a:lnTo>
                  <a:lnTo>
                    <a:pt x="7674" y="12819"/>
                  </a:lnTo>
                  <a:lnTo>
                    <a:pt x="226" y="12819"/>
                  </a:lnTo>
                  <a:lnTo>
                    <a:pt x="226" y="12819"/>
                  </a:lnTo>
                  <a:lnTo>
                    <a:pt x="136" y="12819"/>
                  </a:lnTo>
                  <a:lnTo>
                    <a:pt x="46" y="12774"/>
                  </a:lnTo>
                  <a:lnTo>
                    <a:pt x="1" y="12684"/>
                  </a:lnTo>
                  <a:lnTo>
                    <a:pt x="1" y="12593"/>
                  </a:lnTo>
                  <a:lnTo>
                    <a:pt x="1" y="12097"/>
                  </a:lnTo>
                  <a:lnTo>
                    <a:pt x="6274" y="12097"/>
                  </a:lnTo>
                  <a:lnTo>
                    <a:pt x="6274" y="12097"/>
                  </a:lnTo>
                  <a:lnTo>
                    <a:pt x="6455" y="12052"/>
                  </a:lnTo>
                  <a:lnTo>
                    <a:pt x="6590" y="12007"/>
                  </a:lnTo>
                  <a:lnTo>
                    <a:pt x="6771" y="11916"/>
                  </a:lnTo>
                  <a:lnTo>
                    <a:pt x="6906" y="11826"/>
                  </a:lnTo>
                  <a:lnTo>
                    <a:pt x="6997" y="11691"/>
                  </a:lnTo>
                  <a:lnTo>
                    <a:pt x="7087" y="11555"/>
                  </a:lnTo>
                  <a:lnTo>
                    <a:pt x="7132" y="11375"/>
                  </a:lnTo>
                  <a:lnTo>
                    <a:pt x="7177" y="11194"/>
                  </a:lnTo>
                  <a:lnTo>
                    <a:pt x="7177" y="1"/>
                  </a:lnTo>
                  <a:lnTo>
                    <a:pt x="7719" y="49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4166456" y="884277"/>
              <a:ext cx="30695" cy="30695"/>
            </a:xfrm>
            <a:custGeom>
              <a:avLst/>
              <a:gdLst/>
              <a:ahLst/>
              <a:cxnLst/>
              <a:rect l="l" t="t" r="r" b="b"/>
              <a:pathLst>
                <a:path w="1220" h="1220" extrusionOk="0">
                  <a:moveTo>
                    <a:pt x="587" y="1219"/>
                  </a:moveTo>
                  <a:lnTo>
                    <a:pt x="587" y="1219"/>
                  </a:lnTo>
                  <a:lnTo>
                    <a:pt x="813" y="1174"/>
                  </a:lnTo>
                  <a:lnTo>
                    <a:pt x="1039" y="1039"/>
                  </a:lnTo>
                  <a:lnTo>
                    <a:pt x="1174" y="858"/>
                  </a:lnTo>
                  <a:lnTo>
                    <a:pt x="1219" y="587"/>
                  </a:lnTo>
                  <a:lnTo>
                    <a:pt x="1219" y="587"/>
                  </a:lnTo>
                  <a:lnTo>
                    <a:pt x="1174" y="362"/>
                  </a:lnTo>
                  <a:lnTo>
                    <a:pt x="1039" y="181"/>
                  </a:lnTo>
                  <a:lnTo>
                    <a:pt x="813" y="46"/>
                  </a:lnTo>
                  <a:lnTo>
                    <a:pt x="587" y="0"/>
                  </a:lnTo>
                  <a:lnTo>
                    <a:pt x="587" y="0"/>
                  </a:lnTo>
                  <a:lnTo>
                    <a:pt x="362" y="46"/>
                  </a:lnTo>
                  <a:lnTo>
                    <a:pt x="181" y="181"/>
                  </a:lnTo>
                  <a:lnTo>
                    <a:pt x="46" y="362"/>
                  </a:lnTo>
                  <a:lnTo>
                    <a:pt x="1" y="587"/>
                  </a:lnTo>
                  <a:lnTo>
                    <a:pt x="1" y="587"/>
                  </a:lnTo>
                  <a:lnTo>
                    <a:pt x="46" y="858"/>
                  </a:lnTo>
                  <a:lnTo>
                    <a:pt x="181" y="1039"/>
                  </a:lnTo>
                  <a:lnTo>
                    <a:pt x="362" y="1174"/>
                  </a:lnTo>
                  <a:lnTo>
                    <a:pt x="587" y="1219"/>
                  </a:lnTo>
                  <a:lnTo>
                    <a:pt x="587" y="12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3979093" y="841128"/>
              <a:ext cx="307757" cy="398610"/>
            </a:xfrm>
            <a:custGeom>
              <a:avLst/>
              <a:gdLst/>
              <a:ahLst/>
              <a:cxnLst/>
              <a:rect l="l" t="t" r="r" b="b"/>
              <a:pathLst>
                <a:path w="12232" h="15843" extrusionOk="0">
                  <a:moveTo>
                    <a:pt x="8034" y="1941"/>
                  </a:moveTo>
                  <a:lnTo>
                    <a:pt x="8170" y="1986"/>
                  </a:lnTo>
                  <a:lnTo>
                    <a:pt x="8305" y="2031"/>
                  </a:lnTo>
                  <a:lnTo>
                    <a:pt x="8395" y="2167"/>
                  </a:lnTo>
                  <a:lnTo>
                    <a:pt x="8441" y="2302"/>
                  </a:lnTo>
                  <a:lnTo>
                    <a:pt x="8395" y="2483"/>
                  </a:lnTo>
                  <a:lnTo>
                    <a:pt x="8305" y="2573"/>
                  </a:lnTo>
                  <a:lnTo>
                    <a:pt x="8215" y="2663"/>
                  </a:lnTo>
                  <a:lnTo>
                    <a:pt x="8079" y="2708"/>
                  </a:lnTo>
                  <a:lnTo>
                    <a:pt x="8079" y="2528"/>
                  </a:lnTo>
                  <a:lnTo>
                    <a:pt x="8079" y="2438"/>
                  </a:lnTo>
                  <a:lnTo>
                    <a:pt x="8034" y="2393"/>
                  </a:lnTo>
                  <a:lnTo>
                    <a:pt x="7944" y="2347"/>
                  </a:lnTo>
                  <a:lnTo>
                    <a:pt x="7764" y="2347"/>
                  </a:lnTo>
                  <a:lnTo>
                    <a:pt x="7673" y="2438"/>
                  </a:lnTo>
                  <a:lnTo>
                    <a:pt x="7673" y="2302"/>
                  </a:lnTo>
                  <a:lnTo>
                    <a:pt x="7718" y="2167"/>
                  </a:lnTo>
                  <a:lnTo>
                    <a:pt x="7764" y="2031"/>
                  </a:lnTo>
                  <a:lnTo>
                    <a:pt x="7899" y="1986"/>
                  </a:lnTo>
                  <a:lnTo>
                    <a:pt x="8034" y="1941"/>
                  </a:lnTo>
                  <a:close/>
                  <a:moveTo>
                    <a:pt x="5462" y="1941"/>
                  </a:moveTo>
                  <a:lnTo>
                    <a:pt x="3927" y="3250"/>
                  </a:lnTo>
                  <a:lnTo>
                    <a:pt x="3882" y="3340"/>
                  </a:lnTo>
                  <a:lnTo>
                    <a:pt x="3837" y="3431"/>
                  </a:lnTo>
                  <a:lnTo>
                    <a:pt x="3837" y="6274"/>
                  </a:lnTo>
                  <a:lnTo>
                    <a:pt x="3250" y="6500"/>
                  </a:lnTo>
                  <a:lnTo>
                    <a:pt x="2618" y="6680"/>
                  </a:lnTo>
                  <a:lnTo>
                    <a:pt x="2212" y="6725"/>
                  </a:lnTo>
                  <a:lnTo>
                    <a:pt x="1851" y="6771"/>
                  </a:lnTo>
                  <a:lnTo>
                    <a:pt x="1535" y="6771"/>
                  </a:lnTo>
                  <a:lnTo>
                    <a:pt x="1219" y="6725"/>
                  </a:lnTo>
                  <a:lnTo>
                    <a:pt x="993" y="6680"/>
                  </a:lnTo>
                  <a:lnTo>
                    <a:pt x="813" y="6590"/>
                  </a:lnTo>
                  <a:lnTo>
                    <a:pt x="677" y="6500"/>
                  </a:lnTo>
                  <a:lnTo>
                    <a:pt x="587" y="6364"/>
                  </a:lnTo>
                  <a:lnTo>
                    <a:pt x="497" y="6139"/>
                  </a:lnTo>
                  <a:lnTo>
                    <a:pt x="452" y="5913"/>
                  </a:lnTo>
                  <a:lnTo>
                    <a:pt x="497" y="5687"/>
                  </a:lnTo>
                  <a:lnTo>
                    <a:pt x="542" y="5462"/>
                  </a:lnTo>
                  <a:lnTo>
                    <a:pt x="677" y="5191"/>
                  </a:lnTo>
                  <a:lnTo>
                    <a:pt x="858" y="4920"/>
                  </a:lnTo>
                  <a:lnTo>
                    <a:pt x="1264" y="4378"/>
                  </a:lnTo>
                  <a:lnTo>
                    <a:pt x="1761" y="3927"/>
                  </a:lnTo>
                  <a:lnTo>
                    <a:pt x="2257" y="3521"/>
                  </a:lnTo>
                  <a:lnTo>
                    <a:pt x="2844" y="3070"/>
                  </a:lnTo>
                  <a:lnTo>
                    <a:pt x="3431" y="2708"/>
                  </a:lnTo>
                  <a:lnTo>
                    <a:pt x="4108" y="2393"/>
                  </a:lnTo>
                  <a:lnTo>
                    <a:pt x="4785" y="2122"/>
                  </a:lnTo>
                  <a:lnTo>
                    <a:pt x="5462" y="1941"/>
                  </a:lnTo>
                  <a:close/>
                  <a:moveTo>
                    <a:pt x="8034" y="5191"/>
                  </a:moveTo>
                  <a:lnTo>
                    <a:pt x="7809" y="5236"/>
                  </a:lnTo>
                  <a:lnTo>
                    <a:pt x="7583" y="5326"/>
                  </a:lnTo>
                  <a:lnTo>
                    <a:pt x="7357" y="5462"/>
                  </a:lnTo>
                  <a:lnTo>
                    <a:pt x="7222" y="5687"/>
                  </a:lnTo>
                  <a:lnTo>
                    <a:pt x="6861" y="6319"/>
                  </a:lnTo>
                  <a:lnTo>
                    <a:pt x="6455" y="6996"/>
                  </a:lnTo>
                  <a:lnTo>
                    <a:pt x="6409" y="7087"/>
                  </a:lnTo>
                  <a:lnTo>
                    <a:pt x="6455" y="7177"/>
                  </a:lnTo>
                  <a:lnTo>
                    <a:pt x="6455" y="7267"/>
                  </a:lnTo>
                  <a:lnTo>
                    <a:pt x="6545" y="7312"/>
                  </a:lnTo>
                  <a:lnTo>
                    <a:pt x="6635" y="7357"/>
                  </a:lnTo>
                  <a:lnTo>
                    <a:pt x="6725" y="7357"/>
                  </a:lnTo>
                  <a:lnTo>
                    <a:pt x="6816" y="7312"/>
                  </a:lnTo>
                  <a:lnTo>
                    <a:pt x="6861" y="7222"/>
                  </a:lnTo>
                  <a:lnTo>
                    <a:pt x="7222" y="6545"/>
                  </a:lnTo>
                  <a:lnTo>
                    <a:pt x="7628" y="5913"/>
                  </a:lnTo>
                  <a:lnTo>
                    <a:pt x="7718" y="5823"/>
                  </a:lnTo>
                  <a:lnTo>
                    <a:pt x="7809" y="5732"/>
                  </a:lnTo>
                  <a:lnTo>
                    <a:pt x="7944" y="5687"/>
                  </a:lnTo>
                  <a:lnTo>
                    <a:pt x="8034" y="5642"/>
                  </a:lnTo>
                  <a:lnTo>
                    <a:pt x="8170" y="5687"/>
                  </a:lnTo>
                  <a:lnTo>
                    <a:pt x="8305" y="5732"/>
                  </a:lnTo>
                  <a:lnTo>
                    <a:pt x="8395" y="5823"/>
                  </a:lnTo>
                  <a:lnTo>
                    <a:pt x="8486" y="5913"/>
                  </a:lnTo>
                  <a:lnTo>
                    <a:pt x="8937" y="6771"/>
                  </a:lnTo>
                  <a:lnTo>
                    <a:pt x="8802" y="6771"/>
                  </a:lnTo>
                  <a:lnTo>
                    <a:pt x="8711" y="6861"/>
                  </a:lnTo>
                  <a:lnTo>
                    <a:pt x="8711" y="6906"/>
                  </a:lnTo>
                  <a:lnTo>
                    <a:pt x="8666" y="6996"/>
                  </a:lnTo>
                  <a:lnTo>
                    <a:pt x="8711" y="7087"/>
                  </a:lnTo>
                  <a:lnTo>
                    <a:pt x="8756" y="7177"/>
                  </a:lnTo>
                  <a:lnTo>
                    <a:pt x="8847" y="7222"/>
                  </a:lnTo>
                  <a:lnTo>
                    <a:pt x="9388" y="7357"/>
                  </a:lnTo>
                  <a:lnTo>
                    <a:pt x="9479" y="7357"/>
                  </a:lnTo>
                  <a:lnTo>
                    <a:pt x="9569" y="7312"/>
                  </a:lnTo>
                  <a:lnTo>
                    <a:pt x="9614" y="7267"/>
                  </a:lnTo>
                  <a:lnTo>
                    <a:pt x="9659" y="7177"/>
                  </a:lnTo>
                  <a:lnTo>
                    <a:pt x="9795" y="6635"/>
                  </a:lnTo>
                  <a:lnTo>
                    <a:pt x="9795" y="6545"/>
                  </a:lnTo>
                  <a:lnTo>
                    <a:pt x="9795" y="6500"/>
                  </a:lnTo>
                  <a:lnTo>
                    <a:pt x="9704" y="6410"/>
                  </a:lnTo>
                  <a:lnTo>
                    <a:pt x="9614" y="6364"/>
                  </a:lnTo>
                  <a:lnTo>
                    <a:pt x="9569" y="6364"/>
                  </a:lnTo>
                  <a:lnTo>
                    <a:pt x="9479" y="6410"/>
                  </a:lnTo>
                  <a:lnTo>
                    <a:pt x="9388" y="6455"/>
                  </a:lnTo>
                  <a:lnTo>
                    <a:pt x="9343" y="6500"/>
                  </a:lnTo>
                  <a:lnTo>
                    <a:pt x="8892" y="5687"/>
                  </a:lnTo>
                  <a:lnTo>
                    <a:pt x="8711" y="5462"/>
                  </a:lnTo>
                  <a:lnTo>
                    <a:pt x="8531" y="5326"/>
                  </a:lnTo>
                  <a:lnTo>
                    <a:pt x="8305" y="5236"/>
                  </a:lnTo>
                  <a:lnTo>
                    <a:pt x="8034" y="5191"/>
                  </a:lnTo>
                  <a:close/>
                  <a:moveTo>
                    <a:pt x="6139" y="7673"/>
                  </a:moveTo>
                  <a:lnTo>
                    <a:pt x="5642" y="7809"/>
                  </a:lnTo>
                  <a:lnTo>
                    <a:pt x="5552" y="7854"/>
                  </a:lnTo>
                  <a:lnTo>
                    <a:pt x="5462" y="7944"/>
                  </a:lnTo>
                  <a:lnTo>
                    <a:pt x="5462" y="8034"/>
                  </a:lnTo>
                  <a:lnTo>
                    <a:pt x="5462" y="8125"/>
                  </a:lnTo>
                  <a:lnTo>
                    <a:pt x="5507" y="8170"/>
                  </a:lnTo>
                  <a:lnTo>
                    <a:pt x="5552" y="8260"/>
                  </a:lnTo>
                  <a:lnTo>
                    <a:pt x="5732" y="8260"/>
                  </a:lnTo>
                  <a:lnTo>
                    <a:pt x="5326" y="8982"/>
                  </a:lnTo>
                  <a:lnTo>
                    <a:pt x="5191" y="9253"/>
                  </a:lnTo>
                  <a:lnTo>
                    <a:pt x="5146" y="9524"/>
                  </a:lnTo>
                  <a:lnTo>
                    <a:pt x="5191" y="9750"/>
                  </a:lnTo>
                  <a:lnTo>
                    <a:pt x="5236" y="9930"/>
                  </a:lnTo>
                  <a:lnTo>
                    <a:pt x="5371" y="10111"/>
                  </a:lnTo>
                  <a:lnTo>
                    <a:pt x="5552" y="10291"/>
                  </a:lnTo>
                  <a:lnTo>
                    <a:pt x="5823" y="10427"/>
                  </a:lnTo>
                  <a:lnTo>
                    <a:pt x="6094" y="10472"/>
                  </a:lnTo>
                  <a:lnTo>
                    <a:pt x="7538" y="10472"/>
                  </a:lnTo>
                  <a:lnTo>
                    <a:pt x="7628" y="10427"/>
                  </a:lnTo>
                  <a:lnTo>
                    <a:pt x="7718" y="10381"/>
                  </a:lnTo>
                  <a:lnTo>
                    <a:pt x="7764" y="10291"/>
                  </a:lnTo>
                  <a:lnTo>
                    <a:pt x="7764" y="10156"/>
                  </a:lnTo>
                  <a:lnTo>
                    <a:pt x="7718" y="10111"/>
                  </a:lnTo>
                  <a:lnTo>
                    <a:pt x="7673" y="10065"/>
                  </a:lnTo>
                  <a:lnTo>
                    <a:pt x="7538" y="9975"/>
                  </a:lnTo>
                  <a:lnTo>
                    <a:pt x="5958" y="9975"/>
                  </a:lnTo>
                  <a:lnTo>
                    <a:pt x="5823" y="9930"/>
                  </a:lnTo>
                  <a:lnTo>
                    <a:pt x="5732" y="9840"/>
                  </a:lnTo>
                  <a:lnTo>
                    <a:pt x="5687" y="9750"/>
                  </a:lnTo>
                  <a:lnTo>
                    <a:pt x="5642" y="9614"/>
                  </a:lnTo>
                  <a:lnTo>
                    <a:pt x="5597" y="9524"/>
                  </a:lnTo>
                  <a:lnTo>
                    <a:pt x="5642" y="9343"/>
                  </a:lnTo>
                  <a:lnTo>
                    <a:pt x="5732" y="9208"/>
                  </a:lnTo>
                  <a:lnTo>
                    <a:pt x="6139" y="8486"/>
                  </a:lnTo>
                  <a:lnTo>
                    <a:pt x="6184" y="8576"/>
                  </a:lnTo>
                  <a:lnTo>
                    <a:pt x="6229" y="8621"/>
                  </a:lnTo>
                  <a:lnTo>
                    <a:pt x="6319" y="8666"/>
                  </a:lnTo>
                  <a:lnTo>
                    <a:pt x="6409" y="8666"/>
                  </a:lnTo>
                  <a:lnTo>
                    <a:pt x="6500" y="8621"/>
                  </a:lnTo>
                  <a:lnTo>
                    <a:pt x="6545" y="8531"/>
                  </a:lnTo>
                  <a:lnTo>
                    <a:pt x="6590" y="8441"/>
                  </a:lnTo>
                  <a:lnTo>
                    <a:pt x="6545" y="8350"/>
                  </a:lnTo>
                  <a:lnTo>
                    <a:pt x="6409" y="7854"/>
                  </a:lnTo>
                  <a:lnTo>
                    <a:pt x="6364" y="7764"/>
                  </a:lnTo>
                  <a:lnTo>
                    <a:pt x="6319" y="7718"/>
                  </a:lnTo>
                  <a:lnTo>
                    <a:pt x="6229" y="7673"/>
                  </a:lnTo>
                  <a:close/>
                  <a:moveTo>
                    <a:pt x="9840" y="7673"/>
                  </a:moveTo>
                  <a:lnTo>
                    <a:pt x="9795" y="7718"/>
                  </a:lnTo>
                  <a:lnTo>
                    <a:pt x="9704" y="7764"/>
                  </a:lnTo>
                  <a:lnTo>
                    <a:pt x="9659" y="7854"/>
                  </a:lnTo>
                  <a:lnTo>
                    <a:pt x="9659" y="7944"/>
                  </a:lnTo>
                  <a:lnTo>
                    <a:pt x="9704" y="8034"/>
                  </a:lnTo>
                  <a:lnTo>
                    <a:pt x="10065" y="8666"/>
                  </a:lnTo>
                  <a:lnTo>
                    <a:pt x="10426" y="9253"/>
                  </a:lnTo>
                  <a:lnTo>
                    <a:pt x="10472" y="9388"/>
                  </a:lnTo>
                  <a:lnTo>
                    <a:pt x="10472" y="9524"/>
                  </a:lnTo>
                  <a:lnTo>
                    <a:pt x="10472" y="9659"/>
                  </a:lnTo>
                  <a:lnTo>
                    <a:pt x="10426" y="9750"/>
                  </a:lnTo>
                  <a:lnTo>
                    <a:pt x="10336" y="9840"/>
                  </a:lnTo>
                  <a:lnTo>
                    <a:pt x="10246" y="9930"/>
                  </a:lnTo>
                  <a:lnTo>
                    <a:pt x="10111" y="9975"/>
                  </a:lnTo>
                  <a:lnTo>
                    <a:pt x="9118" y="9975"/>
                  </a:lnTo>
                  <a:lnTo>
                    <a:pt x="9163" y="9930"/>
                  </a:lnTo>
                  <a:lnTo>
                    <a:pt x="9163" y="9840"/>
                  </a:lnTo>
                  <a:lnTo>
                    <a:pt x="9118" y="9750"/>
                  </a:lnTo>
                  <a:lnTo>
                    <a:pt x="9072" y="9704"/>
                  </a:lnTo>
                  <a:lnTo>
                    <a:pt x="9027" y="9614"/>
                  </a:lnTo>
                  <a:lnTo>
                    <a:pt x="8847" y="9614"/>
                  </a:lnTo>
                  <a:lnTo>
                    <a:pt x="8756" y="9704"/>
                  </a:lnTo>
                  <a:lnTo>
                    <a:pt x="8395" y="10065"/>
                  </a:lnTo>
                  <a:lnTo>
                    <a:pt x="8350" y="10156"/>
                  </a:lnTo>
                  <a:lnTo>
                    <a:pt x="8305" y="10246"/>
                  </a:lnTo>
                  <a:lnTo>
                    <a:pt x="8350" y="10336"/>
                  </a:lnTo>
                  <a:lnTo>
                    <a:pt x="8395" y="10381"/>
                  </a:lnTo>
                  <a:lnTo>
                    <a:pt x="8756" y="10788"/>
                  </a:lnTo>
                  <a:lnTo>
                    <a:pt x="8847" y="10833"/>
                  </a:lnTo>
                  <a:lnTo>
                    <a:pt x="9027" y="10833"/>
                  </a:lnTo>
                  <a:lnTo>
                    <a:pt x="9072" y="10788"/>
                  </a:lnTo>
                  <a:lnTo>
                    <a:pt x="9118" y="10697"/>
                  </a:lnTo>
                  <a:lnTo>
                    <a:pt x="9163" y="10607"/>
                  </a:lnTo>
                  <a:lnTo>
                    <a:pt x="9163" y="10517"/>
                  </a:lnTo>
                  <a:lnTo>
                    <a:pt x="9118" y="10472"/>
                  </a:lnTo>
                  <a:lnTo>
                    <a:pt x="9975" y="10472"/>
                  </a:lnTo>
                  <a:lnTo>
                    <a:pt x="10246" y="10427"/>
                  </a:lnTo>
                  <a:lnTo>
                    <a:pt x="10472" y="10336"/>
                  </a:lnTo>
                  <a:lnTo>
                    <a:pt x="10652" y="10201"/>
                  </a:lnTo>
                  <a:lnTo>
                    <a:pt x="10788" y="9975"/>
                  </a:lnTo>
                  <a:lnTo>
                    <a:pt x="10923" y="9750"/>
                  </a:lnTo>
                  <a:lnTo>
                    <a:pt x="10923" y="9524"/>
                  </a:lnTo>
                  <a:lnTo>
                    <a:pt x="10923" y="9253"/>
                  </a:lnTo>
                  <a:lnTo>
                    <a:pt x="10833" y="9027"/>
                  </a:lnTo>
                  <a:lnTo>
                    <a:pt x="10472" y="8395"/>
                  </a:lnTo>
                  <a:lnTo>
                    <a:pt x="10111" y="7809"/>
                  </a:lnTo>
                  <a:lnTo>
                    <a:pt x="10020" y="7718"/>
                  </a:lnTo>
                  <a:lnTo>
                    <a:pt x="9930" y="7673"/>
                  </a:lnTo>
                  <a:close/>
                  <a:moveTo>
                    <a:pt x="5191" y="12187"/>
                  </a:moveTo>
                  <a:lnTo>
                    <a:pt x="5101" y="12232"/>
                  </a:lnTo>
                  <a:lnTo>
                    <a:pt x="5010" y="12277"/>
                  </a:lnTo>
                  <a:lnTo>
                    <a:pt x="4965" y="12367"/>
                  </a:lnTo>
                  <a:lnTo>
                    <a:pt x="4965" y="12458"/>
                  </a:lnTo>
                  <a:lnTo>
                    <a:pt x="5010" y="12548"/>
                  </a:lnTo>
                  <a:lnTo>
                    <a:pt x="5055" y="12593"/>
                  </a:lnTo>
                  <a:lnTo>
                    <a:pt x="5146" y="12638"/>
                  </a:lnTo>
                  <a:lnTo>
                    <a:pt x="10968" y="12638"/>
                  </a:lnTo>
                  <a:lnTo>
                    <a:pt x="11013" y="12593"/>
                  </a:lnTo>
                  <a:lnTo>
                    <a:pt x="11104" y="12548"/>
                  </a:lnTo>
                  <a:lnTo>
                    <a:pt x="11104" y="12458"/>
                  </a:lnTo>
                  <a:lnTo>
                    <a:pt x="11104" y="12367"/>
                  </a:lnTo>
                  <a:lnTo>
                    <a:pt x="11058" y="12277"/>
                  </a:lnTo>
                  <a:lnTo>
                    <a:pt x="10968" y="12232"/>
                  </a:lnTo>
                  <a:lnTo>
                    <a:pt x="10878" y="12187"/>
                  </a:lnTo>
                  <a:close/>
                  <a:moveTo>
                    <a:pt x="5101" y="13135"/>
                  </a:moveTo>
                  <a:lnTo>
                    <a:pt x="5055" y="13180"/>
                  </a:lnTo>
                  <a:lnTo>
                    <a:pt x="5010" y="13270"/>
                  </a:lnTo>
                  <a:lnTo>
                    <a:pt x="4965" y="13360"/>
                  </a:lnTo>
                  <a:lnTo>
                    <a:pt x="5010" y="13451"/>
                  </a:lnTo>
                  <a:lnTo>
                    <a:pt x="5055" y="13496"/>
                  </a:lnTo>
                  <a:lnTo>
                    <a:pt x="5101" y="13586"/>
                  </a:lnTo>
                  <a:lnTo>
                    <a:pt x="9118" y="13586"/>
                  </a:lnTo>
                  <a:lnTo>
                    <a:pt x="9208" y="13541"/>
                  </a:lnTo>
                  <a:lnTo>
                    <a:pt x="9298" y="13496"/>
                  </a:lnTo>
                  <a:lnTo>
                    <a:pt x="9343" y="13405"/>
                  </a:lnTo>
                  <a:lnTo>
                    <a:pt x="9343" y="13315"/>
                  </a:lnTo>
                  <a:lnTo>
                    <a:pt x="9298" y="13225"/>
                  </a:lnTo>
                  <a:lnTo>
                    <a:pt x="9253" y="13180"/>
                  </a:lnTo>
                  <a:lnTo>
                    <a:pt x="9118" y="13135"/>
                  </a:lnTo>
                  <a:close/>
                  <a:moveTo>
                    <a:pt x="8034" y="0"/>
                  </a:moveTo>
                  <a:lnTo>
                    <a:pt x="7854" y="46"/>
                  </a:lnTo>
                  <a:lnTo>
                    <a:pt x="7718" y="91"/>
                  </a:lnTo>
                  <a:lnTo>
                    <a:pt x="7538" y="181"/>
                  </a:lnTo>
                  <a:lnTo>
                    <a:pt x="7402" y="271"/>
                  </a:lnTo>
                  <a:lnTo>
                    <a:pt x="6094" y="1400"/>
                  </a:lnTo>
                  <a:lnTo>
                    <a:pt x="5416" y="1490"/>
                  </a:lnTo>
                  <a:lnTo>
                    <a:pt x="4649" y="1715"/>
                  </a:lnTo>
                  <a:lnTo>
                    <a:pt x="3927" y="1986"/>
                  </a:lnTo>
                  <a:lnTo>
                    <a:pt x="3250" y="2302"/>
                  </a:lnTo>
                  <a:lnTo>
                    <a:pt x="2573" y="2708"/>
                  </a:lnTo>
                  <a:lnTo>
                    <a:pt x="1941" y="3115"/>
                  </a:lnTo>
                  <a:lnTo>
                    <a:pt x="1399" y="3566"/>
                  </a:lnTo>
                  <a:lnTo>
                    <a:pt x="903" y="4108"/>
                  </a:lnTo>
                  <a:lnTo>
                    <a:pt x="677" y="4378"/>
                  </a:lnTo>
                  <a:lnTo>
                    <a:pt x="452" y="4694"/>
                  </a:lnTo>
                  <a:lnTo>
                    <a:pt x="271" y="5010"/>
                  </a:lnTo>
                  <a:lnTo>
                    <a:pt x="136" y="5281"/>
                  </a:lnTo>
                  <a:lnTo>
                    <a:pt x="45" y="5642"/>
                  </a:lnTo>
                  <a:lnTo>
                    <a:pt x="0" y="5958"/>
                  </a:lnTo>
                  <a:lnTo>
                    <a:pt x="45" y="6274"/>
                  </a:lnTo>
                  <a:lnTo>
                    <a:pt x="181" y="6590"/>
                  </a:lnTo>
                  <a:lnTo>
                    <a:pt x="361" y="6816"/>
                  </a:lnTo>
                  <a:lnTo>
                    <a:pt x="587" y="6951"/>
                  </a:lnTo>
                  <a:lnTo>
                    <a:pt x="813" y="7087"/>
                  </a:lnTo>
                  <a:lnTo>
                    <a:pt x="1129" y="7177"/>
                  </a:lnTo>
                  <a:lnTo>
                    <a:pt x="1490" y="7222"/>
                  </a:lnTo>
                  <a:lnTo>
                    <a:pt x="1851" y="7222"/>
                  </a:lnTo>
                  <a:lnTo>
                    <a:pt x="2257" y="7177"/>
                  </a:lnTo>
                  <a:lnTo>
                    <a:pt x="2708" y="7132"/>
                  </a:lnTo>
                  <a:lnTo>
                    <a:pt x="3250" y="6996"/>
                  </a:lnTo>
                  <a:lnTo>
                    <a:pt x="3837" y="6771"/>
                  </a:lnTo>
                  <a:lnTo>
                    <a:pt x="3837" y="13676"/>
                  </a:lnTo>
                  <a:lnTo>
                    <a:pt x="3882" y="13767"/>
                  </a:lnTo>
                  <a:lnTo>
                    <a:pt x="3927" y="13857"/>
                  </a:lnTo>
                  <a:lnTo>
                    <a:pt x="4017" y="13902"/>
                  </a:lnTo>
                  <a:lnTo>
                    <a:pt x="4108" y="13902"/>
                  </a:lnTo>
                  <a:lnTo>
                    <a:pt x="4198" y="13857"/>
                  </a:lnTo>
                  <a:lnTo>
                    <a:pt x="4243" y="13812"/>
                  </a:lnTo>
                  <a:lnTo>
                    <a:pt x="4288" y="13767"/>
                  </a:lnTo>
                  <a:lnTo>
                    <a:pt x="4288" y="13676"/>
                  </a:lnTo>
                  <a:lnTo>
                    <a:pt x="4288" y="6590"/>
                  </a:lnTo>
                  <a:lnTo>
                    <a:pt x="4785" y="6319"/>
                  </a:lnTo>
                  <a:lnTo>
                    <a:pt x="5281" y="6048"/>
                  </a:lnTo>
                  <a:lnTo>
                    <a:pt x="5868" y="5687"/>
                  </a:lnTo>
                  <a:lnTo>
                    <a:pt x="6409" y="5236"/>
                  </a:lnTo>
                  <a:lnTo>
                    <a:pt x="6906" y="4830"/>
                  </a:lnTo>
                  <a:lnTo>
                    <a:pt x="7267" y="4378"/>
                  </a:lnTo>
                  <a:lnTo>
                    <a:pt x="7538" y="4063"/>
                  </a:lnTo>
                  <a:lnTo>
                    <a:pt x="7718" y="3747"/>
                  </a:lnTo>
                  <a:lnTo>
                    <a:pt x="7899" y="3476"/>
                  </a:lnTo>
                  <a:lnTo>
                    <a:pt x="7989" y="3160"/>
                  </a:lnTo>
                  <a:lnTo>
                    <a:pt x="8170" y="3160"/>
                  </a:lnTo>
                  <a:lnTo>
                    <a:pt x="8350" y="3115"/>
                  </a:lnTo>
                  <a:lnTo>
                    <a:pt x="8486" y="3024"/>
                  </a:lnTo>
                  <a:lnTo>
                    <a:pt x="8621" y="2934"/>
                  </a:lnTo>
                  <a:lnTo>
                    <a:pt x="8711" y="2799"/>
                  </a:lnTo>
                  <a:lnTo>
                    <a:pt x="8802" y="2663"/>
                  </a:lnTo>
                  <a:lnTo>
                    <a:pt x="8847" y="2483"/>
                  </a:lnTo>
                  <a:lnTo>
                    <a:pt x="8892" y="2302"/>
                  </a:lnTo>
                  <a:lnTo>
                    <a:pt x="8847" y="2167"/>
                  </a:lnTo>
                  <a:lnTo>
                    <a:pt x="8802" y="1986"/>
                  </a:lnTo>
                  <a:lnTo>
                    <a:pt x="8711" y="1851"/>
                  </a:lnTo>
                  <a:lnTo>
                    <a:pt x="8621" y="1715"/>
                  </a:lnTo>
                  <a:lnTo>
                    <a:pt x="8486" y="1625"/>
                  </a:lnTo>
                  <a:lnTo>
                    <a:pt x="8350" y="1535"/>
                  </a:lnTo>
                  <a:lnTo>
                    <a:pt x="8215" y="1490"/>
                  </a:lnTo>
                  <a:lnTo>
                    <a:pt x="7854" y="1490"/>
                  </a:lnTo>
                  <a:lnTo>
                    <a:pt x="7718" y="1535"/>
                  </a:lnTo>
                  <a:lnTo>
                    <a:pt x="7583" y="1625"/>
                  </a:lnTo>
                  <a:lnTo>
                    <a:pt x="7448" y="1715"/>
                  </a:lnTo>
                  <a:lnTo>
                    <a:pt x="7357" y="1851"/>
                  </a:lnTo>
                  <a:lnTo>
                    <a:pt x="7267" y="1986"/>
                  </a:lnTo>
                  <a:lnTo>
                    <a:pt x="7222" y="2167"/>
                  </a:lnTo>
                  <a:lnTo>
                    <a:pt x="7177" y="2302"/>
                  </a:lnTo>
                  <a:lnTo>
                    <a:pt x="7222" y="2483"/>
                  </a:lnTo>
                  <a:lnTo>
                    <a:pt x="7267" y="2663"/>
                  </a:lnTo>
                  <a:lnTo>
                    <a:pt x="7357" y="2799"/>
                  </a:lnTo>
                  <a:lnTo>
                    <a:pt x="7448" y="2934"/>
                  </a:lnTo>
                  <a:lnTo>
                    <a:pt x="7583" y="3024"/>
                  </a:lnTo>
                  <a:lnTo>
                    <a:pt x="7493" y="3295"/>
                  </a:lnTo>
                  <a:lnTo>
                    <a:pt x="7312" y="3521"/>
                  </a:lnTo>
                  <a:lnTo>
                    <a:pt x="7132" y="3837"/>
                  </a:lnTo>
                  <a:lnTo>
                    <a:pt x="6951" y="4108"/>
                  </a:lnTo>
                  <a:lnTo>
                    <a:pt x="6545" y="4514"/>
                  </a:lnTo>
                  <a:lnTo>
                    <a:pt x="6094" y="4920"/>
                  </a:lnTo>
                  <a:lnTo>
                    <a:pt x="5597" y="5281"/>
                  </a:lnTo>
                  <a:lnTo>
                    <a:pt x="5010" y="5687"/>
                  </a:lnTo>
                  <a:lnTo>
                    <a:pt x="4288" y="6048"/>
                  </a:lnTo>
                  <a:lnTo>
                    <a:pt x="4288" y="3566"/>
                  </a:lnTo>
                  <a:lnTo>
                    <a:pt x="7718" y="632"/>
                  </a:lnTo>
                  <a:lnTo>
                    <a:pt x="7854" y="542"/>
                  </a:lnTo>
                  <a:lnTo>
                    <a:pt x="8034" y="497"/>
                  </a:lnTo>
                  <a:lnTo>
                    <a:pt x="8215" y="542"/>
                  </a:lnTo>
                  <a:lnTo>
                    <a:pt x="8350" y="632"/>
                  </a:lnTo>
                  <a:lnTo>
                    <a:pt x="11781" y="3566"/>
                  </a:lnTo>
                  <a:lnTo>
                    <a:pt x="11781" y="4333"/>
                  </a:lnTo>
                  <a:lnTo>
                    <a:pt x="11781" y="4469"/>
                  </a:lnTo>
                  <a:lnTo>
                    <a:pt x="11826" y="4514"/>
                  </a:lnTo>
                  <a:lnTo>
                    <a:pt x="11916" y="4559"/>
                  </a:lnTo>
                  <a:lnTo>
                    <a:pt x="12006" y="4604"/>
                  </a:lnTo>
                  <a:lnTo>
                    <a:pt x="12096" y="4559"/>
                  </a:lnTo>
                  <a:lnTo>
                    <a:pt x="12187" y="4514"/>
                  </a:lnTo>
                  <a:lnTo>
                    <a:pt x="12232" y="4424"/>
                  </a:lnTo>
                  <a:lnTo>
                    <a:pt x="12232" y="4333"/>
                  </a:lnTo>
                  <a:lnTo>
                    <a:pt x="12232" y="3431"/>
                  </a:lnTo>
                  <a:lnTo>
                    <a:pt x="12187" y="3340"/>
                  </a:lnTo>
                  <a:lnTo>
                    <a:pt x="12142" y="3295"/>
                  </a:lnTo>
                  <a:lnTo>
                    <a:pt x="8666" y="271"/>
                  </a:lnTo>
                  <a:lnTo>
                    <a:pt x="8531" y="181"/>
                  </a:lnTo>
                  <a:lnTo>
                    <a:pt x="8350" y="91"/>
                  </a:lnTo>
                  <a:lnTo>
                    <a:pt x="8215" y="46"/>
                  </a:lnTo>
                  <a:lnTo>
                    <a:pt x="8034" y="0"/>
                  </a:lnTo>
                  <a:close/>
                  <a:moveTo>
                    <a:pt x="11916" y="5146"/>
                  </a:moveTo>
                  <a:lnTo>
                    <a:pt x="11826" y="5236"/>
                  </a:lnTo>
                  <a:lnTo>
                    <a:pt x="11781" y="5281"/>
                  </a:lnTo>
                  <a:lnTo>
                    <a:pt x="11781" y="5371"/>
                  </a:lnTo>
                  <a:lnTo>
                    <a:pt x="11781" y="15391"/>
                  </a:lnTo>
                  <a:lnTo>
                    <a:pt x="4288" y="15391"/>
                  </a:lnTo>
                  <a:lnTo>
                    <a:pt x="4288" y="14714"/>
                  </a:lnTo>
                  <a:lnTo>
                    <a:pt x="4288" y="14624"/>
                  </a:lnTo>
                  <a:lnTo>
                    <a:pt x="4243" y="14534"/>
                  </a:lnTo>
                  <a:lnTo>
                    <a:pt x="4153" y="14489"/>
                  </a:lnTo>
                  <a:lnTo>
                    <a:pt x="3972" y="14489"/>
                  </a:lnTo>
                  <a:lnTo>
                    <a:pt x="3882" y="14579"/>
                  </a:lnTo>
                  <a:lnTo>
                    <a:pt x="3837" y="14624"/>
                  </a:lnTo>
                  <a:lnTo>
                    <a:pt x="3837" y="14714"/>
                  </a:lnTo>
                  <a:lnTo>
                    <a:pt x="3837" y="15617"/>
                  </a:lnTo>
                  <a:lnTo>
                    <a:pt x="3882" y="15707"/>
                  </a:lnTo>
                  <a:lnTo>
                    <a:pt x="3927" y="15752"/>
                  </a:lnTo>
                  <a:lnTo>
                    <a:pt x="3972" y="15843"/>
                  </a:lnTo>
                  <a:lnTo>
                    <a:pt x="12096" y="15843"/>
                  </a:lnTo>
                  <a:lnTo>
                    <a:pt x="12142" y="15752"/>
                  </a:lnTo>
                  <a:lnTo>
                    <a:pt x="12187" y="15707"/>
                  </a:lnTo>
                  <a:lnTo>
                    <a:pt x="12232" y="15617"/>
                  </a:lnTo>
                  <a:lnTo>
                    <a:pt x="12232" y="5417"/>
                  </a:lnTo>
                  <a:lnTo>
                    <a:pt x="12232" y="5326"/>
                  </a:lnTo>
                  <a:lnTo>
                    <a:pt x="12187" y="5236"/>
                  </a:lnTo>
                  <a:lnTo>
                    <a:pt x="12096" y="5191"/>
                  </a:lnTo>
                  <a:lnTo>
                    <a:pt x="12006" y="51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8"/>
          <p:cNvGrpSpPr/>
          <p:nvPr/>
        </p:nvGrpSpPr>
        <p:grpSpPr>
          <a:xfrm>
            <a:off x="425472" y="2509630"/>
            <a:ext cx="901554" cy="901591"/>
            <a:chOff x="2597081" y="3102003"/>
            <a:chExt cx="398636" cy="398670"/>
          </a:xfrm>
        </p:grpSpPr>
        <p:sp>
          <p:nvSpPr>
            <p:cNvPr id="738" name="Google Shape;738;p38"/>
            <p:cNvSpPr/>
            <p:nvPr/>
          </p:nvSpPr>
          <p:spPr>
            <a:xfrm>
              <a:off x="2597081" y="3102003"/>
              <a:ext cx="398600" cy="398600"/>
            </a:xfrm>
            <a:custGeom>
              <a:avLst/>
              <a:gdLst/>
              <a:ahLst/>
              <a:cxnLst/>
              <a:rect l="l" t="t" r="r" b="b"/>
              <a:pathLst>
                <a:path w="15944" h="15944" extrusionOk="0">
                  <a:moveTo>
                    <a:pt x="136" y="1"/>
                  </a:moveTo>
                  <a:lnTo>
                    <a:pt x="46" y="46"/>
                  </a:lnTo>
                  <a:lnTo>
                    <a:pt x="0" y="137"/>
                  </a:lnTo>
                  <a:lnTo>
                    <a:pt x="0" y="228"/>
                  </a:lnTo>
                  <a:lnTo>
                    <a:pt x="0" y="8086"/>
                  </a:lnTo>
                  <a:lnTo>
                    <a:pt x="0" y="8177"/>
                  </a:lnTo>
                  <a:lnTo>
                    <a:pt x="46" y="8268"/>
                  </a:lnTo>
                  <a:lnTo>
                    <a:pt x="136" y="8313"/>
                  </a:lnTo>
                  <a:lnTo>
                    <a:pt x="1227" y="8313"/>
                  </a:lnTo>
                  <a:lnTo>
                    <a:pt x="1227" y="9312"/>
                  </a:lnTo>
                  <a:lnTo>
                    <a:pt x="136" y="9312"/>
                  </a:lnTo>
                  <a:lnTo>
                    <a:pt x="46" y="9358"/>
                  </a:lnTo>
                  <a:lnTo>
                    <a:pt x="0" y="9449"/>
                  </a:lnTo>
                  <a:lnTo>
                    <a:pt x="0" y="9539"/>
                  </a:lnTo>
                  <a:lnTo>
                    <a:pt x="0" y="10766"/>
                  </a:lnTo>
                  <a:lnTo>
                    <a:pt x="0" y="10857"/>
                  </a:lnTo>
                  <a:lnTo>
                    <a:pt x="46" y="10948"/>
                  </a:lnTo>
                  <a:lnTo>
                    <a:pt x="136" y="10993"/>
                  </a:lnTo>
                  <a:lnTo>
                    <a:pt x="818" y="10993"/>
                  </a:lnTo>
                  <a:lnTo>
                    <a:pt x="818" y="12719"/>
                  </a:lnTo>
                  <a:lnTo>
                    <a:pt x="863" y="12810"/>
                  </a:lnTo>
                  <a:lnTo>
                    <a:pt x="909" y="12855"/>
                  </a:lnTo>
                  <a:lnTo>
                    <a:pt x="999" y="12901"/>
                  </a:lnTo>
                  <a:lnTo>
                    <a:pt x="1045" y="12901"/>
                  </a:lnTo>
                  <a:lnTo>
                    <a:pt x="1045" y="13537"/>
                  </a:lnTo>
                  <a:lnTo>
                    <a:pt x="999" y="13537"/>
                  </a:lnTo>
                  <a:lnTo>
                    <a:pt x="954" y="13582"/>
                  </a:lnTo>
                  <a:lnTo>
                    <a:pt x="909" y="13627"/>
                  </a:lnTo>
                  <a:lnTo>
                    <a:pt x="818" y="13764"/>
                  </a:lnTo>
                  <a:lnTo>
                    <a:pt x="818" y="15671"/>
                  </a:lnTo>
                  <a:lnTo>
                    <a:pt x="863" y="15762"/>
                  </a:lnTo>
                  <a:lnTo>
                    <a:pt x="909" y="15853"/>
                  </a:lnTo>
                  <a:lnTo>
                    <a:pt x="999" y="15899"/>
                  </a:lnTo>
                  <a:lnTo>
                    <a:pt x="1090" y="15944"/>
                  </a:lnTo>
                  <a:lnTo>
                    <a:pt x="8449" y="15944"/>
                  </a:lnTo>
                  <a:lnTo>
                    <a:pt x="8539" y="15899"/>
                  </a:lnTo>
                  <a:lnTo>
                    <a:pt x="8630" y="15853"/>
                  </a:lnTo>
                  <a:lnTo>
                    <a:pt x="8676" y="15762"/>
                  </a:lnTo>
                  <a:lnTo>
                    <a:pt x="8676" y="15671"/>
                  </a:lnTo>
                  <a:lnTo>
                    <a:pt x="8676" y="10993"/>
                  </a:lnTo>
                  <a:lnTo>
                    <a:pt x="9357" y="10993"/>
                  </a:lnTo>
                  <a:lnTo>
                    <a:pt x="9402" y="10948"/>
                  </a:lnTo>
                  <a:lnTo>
                    <a:pt x="9493" y="10857"/>
                  </a:lnTo>
                  <a:lnTo>
                    <a:pt x="9493" y="10766"/>
                  </a:lnTo>
                  <a:lnTo>
                    <a:pt x="9493" y="9539"/>
                  </a:lnTo>
                  <a:lnTo>
                    <a:pt x="9493" y="9449"/>
                  </a:lnTo>
                  <a:lnTo>
                    <a:pt x="9402" y="9358"/>
                  </a:lnTo>
                  <a:lnTo>
                    <a:pt x="9357" y="9312"/>
                  </a:lnTo>
                  <a:lnTo>
                    <a:pt x="5905" y="9312"/>
                  </a:lnTo>
                  <a:lnTo>
                    <a:pt x="5905" y="9085"/>
                  </a:lnTo>
                  <a:lnTo>
                    <a:pt x="5905" y="8358"/>
                  </a:lnTo>
                  <a:lnTo>
                    <a:pt x="15807" y="8358"/>
                  </a:lnTo>
                  <a:lnTo>
                    <a:pt x="15852" y="8313"/>
                  </a:lnTo>
                  <a:lnTo>
                    <a:pt x="15898" y="8222"/>
                  </a:lnTo>
                  <a:lnTo>
                    <a:pt x="15943" y="8131"/>
                  </a:lnTo>
                  <a:lnTo>
                    <a:pt x="15943" y="4725"/>
                  </a:lnTo>
                  <a:lnTo>
                    <a:pt x="15898" y="4588"/>
                  </a:lnTo>
                  <a:lnTo>
                    <a:pt x="15852" y="4543"/>
                  </a:lnTo>
                  <a:lnTo>
                    <a:pt x="15762" y="4498"/>
                  </a:lnTo>
                  <a:lnTo>
                    <a:pt x="15716" y="4498"/>
                  </a:lnTo>
                  <a:lnTo>
                    <a:pt x="15716" y="3862"/>
                  </a:lnTo>
                  <a:lnTo>
                    <a:pt x="15762" y="3862"/>
                  </a:lnTo>
                  <a:lnTo>
                    <a:pt x="15807" y="3816"/>
                  </a:lnTo>
                  <a:lnTo>
                    <a:pt x="15898" y="3771"/>
                  </a:lnTo>
                  <a:lnTo>
                    <a:pt x="15943" y="3635"/>
                  </a:lnTo>
                  <a:lnTo>
                    <a:pt x="15943" y="228"/>
                  </a:lnTo>
                  <a:lnTo>
                    <a:pt x="15898" y="137"/>
                  </a:lnTo>
                  <a:lnTo>
                    <a:pt x="15852" y="46"/>
                  </a:lnTo>
                  <a:lnTo>
                    <a:pt x="15807"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2623222" y="3367772"/>
              <a:ext cx="185127" cy="127209"/>
            </a:xfrm>
            <a:custGeom>
              <a:avLst/>
              <a:gdLst/>
              <a:ahLst/>
              <a:cxnLst/>
              <a:rect l="l" t="t" r="r" b="b"/>
              <a:pathLst>
                <a:path w="7358" h="5056" extrusionOk="0">
                  <a:moveTo>
                    <a:pt x="0" y="0"/>
                  </a:moveTo>
                  <a:lnTo>
                    <a:pt x="0" y="4785"/>
                  </a:lnTo>
                  <a:lnTo>
                    <a:pt x="0" y="4785"/>
                  </a:lnTo>
                  <a:lnTo>
                    <a:pt x="45" y="4875"/>
                  </a:lnTo>
                  <a:lnTo>
                    <a:pt x="90" y="4965"/>
                  </a:lnTo>
                  <a:lnTo>
                    <a:pt x="181" y="5010"/>
                  </a:lnTo>
                  <a:lnTo>
                    <a:pt x="271" y="5056"/>
                  </a:lnTo>
                  <a:lnTo>
                    <a:pt x="7086" y="5056"/>
                  </a:lnTo>
                  <a:lnTo>
                    <a:pt x="7086" y="5056"/>
                  </a:lnTo>
                  <a:lnTo>
                    <a:pt x="7177" y="5010"/>
                  </a:lnTo>
                  <a:lnTo>
                    <a:pt x="7267" y="4965"/>
                  </a:lnTo>
                  <a:lnTo>
                    <a:pt x="7312" y="4875"/>
                  </a:lnTo>
                  <a:lnTo>
                    <a:pt x="7357" y="4785"/>
                  </a:lnTo>
                  <a:lnTo>
                    <a:pt x="7357" y="4785"/>
                  </a:lnTo>
                  <a:lnTo>
                    <a:pt x="7357" y="0"/>
                  </a:lnTo>
                  <a:lnTo>
                    <a:pt x="7357" y="0"/>
                  </a:lnTo>
                  <a:lnTo>
                    <a:pt x="0" y="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2602767" y="3107724"/>
              <a:ext cx="387263" cy="197632"/>
            </a:xfrm>
            <a:custGeom>
              <a:avLst/>
              <a:gdLst/>
              <a:ahLst/>
              <a:cxnLst/>
              <a:rect l="l" t="t" r="r" b="b"/>
              <a:pathLst>
                <a:path w="15392" h="7855" extrusionOk="0">
                  <a:moveTo>
                    <a:pt x="271" y="1"/>
                  </a:moveTo>
                  <a:lnTo>
                    <a:pt x="15166" y="1"/>
                  </a:lnTo>
                  <a:lnTo>
                    <a:pt x="15166" y="1"/>
                  </a:lnTo>
                  <a:lnTo>
                    <a:pt x="15256" y="46"/>
                  </a:lnTo>
                  <a:lnTo>
                    <a:pt x="15301" y="91"/>
                  </a:lnTo>
                  <a:lnTo>
                    <a:pt x="15392" y="136"/>
                  </a:lnTo>
                  <a:lnTo>
                    <a:pt x="15392" y="271"/>
                  </a:lnTo>
                  <a:lnTo>
                    <a:pt x="15392" y="7583"/>
                  </a:lnTo>
                  <a:lnTo>
                    <a:pt x="15392" y="7583"/>
                  </a:lnTo>
                  <a:lnTo>
                    <a:pt x="15392" y="7673"/>
                  </a:lnTo>
                  <a:lnTo>
                    <a:pt x="15301" y="7764"/>
                  </a:lnTo>
                  <a:lnTo>
                    <a:pt x="15256" y="7809"/>
                  </a:lnTo>
                  <a:lnTo>
                    <a:pt x="15166" y="7854"/>
                  </a:lnTo>
                  <a:lnTo>
                    <a:pt x="271" y="7854"/>
                  </a:lnTo>
                  <a:lnTo>
                    <a:pt x="271" y="7854"/>
                  </a:lnTo>
                  <a:lnTo>
                    <a:pt x="181" y="7809"/>
                  </a:lnTo>
                  <a:lnTo>
                    <a:pt x="91" y="7764"/>
                  </a:lnTo>
                  <a:lnTo>
                    <a:pt x="46" y="7673"/>
                  </a:lnTo>
                  <a:lnTo>
                    <a:pt x="1" y="7583"/>
                  </a:lnTo>
                  <a:lnTo>
                    <a:pt x="1" y="271"/>
                  </a:lnTo>
                  <a:lnTo>
                    <a:pt x="1" y="271"/>
                  </a:lnTo>
                  <a:lnTo>
                    <a:pt x="46" y="136"/>
                  </a:lnTo>
                  <a:lnTo>
                    <a:pt x="91" y="91"/>
                  </a:lnTo>
                  <a:lnTo>
                    <a:pt x="181" y="46"/>
                  </a:lnTo>
                  <a:lnTo>
                    <a:pt x="271" y="1"/>
                  </a:lnTo>
                  <a:lnTo>
                    <a:pt x="2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2602767" y="3107724"/>
              <a:ext cx="387263" cy="197632"/>
            </a:xfrm>
            <a:custGeom>
              <a:avLst/>
              <a:gdLst/>
              <a:ahLst/>
              <a:cxnLst/>
              <a:rect l="l" t="t" r="r" b="b"/>
              <a:pathLst>
                <a:path w="15392" h="7855" extrusionOk="0">
                  <a:moveTo>
                    <a:pt x="14669" y="1"/>
                  </a:moveTo>
                  <a:lnTo>
                    <a:pt x="15166" y="1"/>
                  </a:lnTo>
                  <a:lnTo>
                    <a:pt x="15166" y="1"/>
                  </a:lnTo>
                  <a:lnTo>
                    <a:pt x="15256" y="46"/>
                  </a:lnTo>
                  <a:lnTo>
                    <a:pt x="15301" y="91"/>
                  </a:lnTo>
                  <a:lnTo>
                    <a:pt x="15392" y="136"/>
                  </a:lnTo>
                  <a:lnTo>
                    <a:pt x="15392" y="271"/>
                  </a:lnTo>
                  <a:lnTo>
                    <a:pt x="15392" y="7583"/>
                  </a:lnTo>
                  <a:lnTo>
                    <a:pt x="15392" y="7583"/>
                  </a:lnTo>
                  <a:lnTo>
                    <a:pt x="15392" y="7673"/>
                  </a:lnTo>
                  <a:lnTo>
                    <a:pt x="15301" y="7764"/>
                  </a:lnTo>
                  <a:lnTo>
                    <a:pt x="15256" y="7809"/>
                  </a:lnTo>
                  <a:lnTo>
                    <a:pt x="15166" y="7854"/>
                  </a:lnTo>
                  <a:lnTo>
                    <a:pt x="271" y="7854"/>
                  </a:lnTo>
                  <a:lnTo>
                    <a:pt x="271" y="7854"/>
                  </a:lnTo>
                  <a:lnTo>
                    <a:pt x="181" y="7809"/>
                  </a:lnTo>
                  <a:lnTo>
                    <a:pt x="91" y="7764"/>
                  </a:lnTo>
                  <a:lnTo>
                    <a:pt x="46" y="7673"/>
                  </a:lnTo>
                  <a:lnTo>
                    <a:pt x="1" y="7583"/>
                  </a:lnTo>
                  <a:lnTo>
                    <a:pt x="1" y="7087"/>
                  </a:lnTo>
                  <a:lnTo>
                    <a:pt x="13767" y="7087"/>
                  </a:lnTo>
                  <a:lnTo>
                    <a:pt x="13767" y="7087"/>
                  </a:lnTo>
                  <a:lnTo>
                    <a:pt x="13947" y="7087"/>
                  </a:lnTo>
                  <a:lnTo>
                    <a:pt x="14083" y="7042"/>
                  </a:lnTo>
                  <a:lnTo>
                    <a:pt x="14263" y="6951"/>
                  </a:lnTo>
                  <a:lnTo>
                    <a:pt x="14399" y="6816"/>
                  </a:lnTo>
                  <a:lnTo>
                    <a:pt x="14489" y="6681"/>
                  </a:lnTo>
                  <a:lnTo>
                    <a:pt x="14579" y="6545"/>
                  </a:lnTo>
                  <a:lnTo>
                    <a:pt x="14624" y="6365"/>
                  </a:lnTo>
                  <a:lnTo>
                    <a:pt x="14669" y="6184"/>
                  </a:lnTo>
                  <a:lnTo>
                    <a:pt x="14669"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2633437" y="3245120"/>
              <a:ext cx="162408" cy="98828"/>
            </a:xfrm>
            <a:custGeom>
              <a:avLst/>
              <a:gdLst/>
              <a:ahLst/>
              <a:cxnLst/>
              <a:rect l="l" t="t" r="r" b="b"/>
              <a:pathLst>
                <a:path w="6455" h="3928" extrusionOk="0">
                  <a:moveTo>
                    <a:pt x="1490" y="1"/>
                  </a:moveTo>
                  <a:lnTo>
                    <a:pt x="6455" y="1"/>
                  </a:lnTo>
                  <a:lnTo>
                    <a:pt x="6455" y="1084"/>
                  </a:lnTo>
                  <a:lnTo>
                    <a:pt x="4469" y="1084"/>
                  </a:lnTo>
                  <a:lnTo>
                    <a:pt x="4469" y="1084"/>
                  </a:lnTo>
                  <a:lnTo>
                    <a:pt x="4333" y="1084"/>
                  </a:lnTo>
                  <a:lnTo>
                    <a:pt x="4288" y="1129"/>
                  </a:lnTo>
                  <a:lnTo>
                    <a:pt x="4243" y="1220"/>
                  </a:lnTo>
                  <a:lnTo>
                    <a:pt x="4198" y="1310"/>
                  </a:lnTo>
                  <a:lnTo>
                    <a:pt x="4198" y="3928"/>
                  </a:lnTo>
                  <a:lnTo>
                    <a:pt x="0" y="3928"/>
                  </a:lnTo>
                  <a:lnTo>
                    <a:pt x="0" y="1535"/>
                  </a:lnTo>
                  <a:lnTo>
                    <a:pt x="0" y="1535"/>
                  </a:lnTo>
                  <a:lnTo>
                    <a:pt x="45" y="1220"/>
                  </a:lnTo>
                  <a:lnTo>
                    <a:pt x="136" y="949"/>
                  </a:lnTo>
                  <a:lnTo>
                    <a:pt x="271" y="678"/>
                  </a:lnTo>
                  <a:lnTo>
                    <a:pt x="452" y="452"/>
                  </a:lnTo>
                  <a:lnTo>
                    <a:pt x="677" y="272"/>
                  </a:lnTo>
                  <a:lnTo>
                    <a:pt x="948" y="136"/>
                  </a:lnTo>
                  <a:lnTo>
                    <a:pt x="1219" y="46"/>
                  </a:lnTo>
                  <a:lnTo>
                    <a:pt x="1490" y="1"/>
                  </a:lnTo>
                  <a:lnTo>
                    <a:pt x="14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2602767" y="3339392"/>
              <a:ext cx="224880" cy="31802"/>
            </a:xfrm>
            <a:custGeom>
              <a:avLst/>
              <a:gdLst/>
              <a:ahLst/>
              <a:cxnLst/>
              <a:rect l="l" t="t" r="r" b="b"/>
              <a:pathLst>
                <a:path w="8938" h="1264" extrusionOk="0">
                  <a:moveTo>
                    <a:pt x="8712" y="0"/>
                  </a:moveTo>
                  <a:lnTo>
                    <a:pt x="271" y="0"/>
                  </a:lnTo>
                  <a:lnTo>
                    <a:pt x="271" y="0"/>
                  </a:lnTo>
                  <a:lnTo>
                    <a:pt x="181" y="45"/>
                  </a:lnTo>
                  <a:lnTo>
                    <a:pt x="91" y="90"/>
                  </a:lnTo>
                  <a:lnTo>
                    <a:pt x="46" y="181"/>
                  </a:lnTo>
                  <a:lnTo>
                    <a:pt x="1" y="271"/>
                  </a:lnTo>
                  <a:lnTo>
                    <a:pt x="1" y="1038"/>
                  </a:lnTo>
                  <a:lnTo>
                    <a:pt x="1" y="1038"/>
                  </a:lnTo>
                  <a:lnTo>
                    <a:pt x="46" y="1128"/>
                  </a:lnTo>
                  <a:lnTo>
                    <a:pt x="91" y="1174"/>
                  </a:lnTo>
                  <a:lnTo>
                    <a:pt x="181" y="1219"/>
                  </a:lnTo>
                  <a:lnTo>
                    <a:pt x="271" y="1264"/>
                  </a:lnTo>
                  <a:lnTo>
                    <a:pt x="8712" y="1264"/>
                  </a:lnTo>
                  <a:lnTo>
                    <a:pt x="8712" y="1264"/>
                  </a:lnTo>
                  <a:lnTo>
                    <a:pt x="8802" y="1219"/>
                  </a:lnTo>
                  <a:lnTo>
                    <a:pt x="8892" y="1174"/>
                  </a:lnTo>
                  <a:lnTo>
                    <a:pt x="8937" y="1128"/>
                  </a:lnTo>
                  <a:lnTo>
                    <a:pt x="8937" y="1038"/>
                  </a:lnTo>
                  <a:lnTo>
                    <a:pt x="8937" y="271"/>
                  </a:lnTo>
                  <a:lnTo>
                    <a:pt x="8937" y="271"/>
                  </a:lnTo>
                  <a:lnTo>
                    <a:pt x="8937" y="181"/>
                  </a:lnTo>
                  <a:lnTo>
                    <a:pt x="8892" y="90"/>
                  </a:lnTo>
                  <a:lnTo>
                    <a:pt x="8802" y="45"/>
                  </a:lnTo>
                  <a:lnTo>
                    <a:pt x="8712" y="0"/>
                  </a:lnTo>
                  <a:lnTo>
                    <a:pt x="8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2683404" y="3238327"/>
              <a:ext cx="32960" cy="78373"/>
            </a:xfrm>
            <a:custGeom>
              <a:avLst/>
              <a:gdLst/>
              <a:ahLst/>
              <a:cxnLst/>
              <a:rect l="l" t="t" r="r" b="b"/>
              <a:pathLst>
                <a:path w="1310" h="3115" extrusionOk="0">
                  <a:moveTo>
                    <a:pt x="632" y="0"/>
                  </a:moveTo>
                  <a:lnTo>
                    <a:pt x="1264" y="2347"/>
                  </a:lnTo>
                  <a:lnTo>
                    <a:pt x="1264" y="2347"/>
                  </a:lnTo>
                  <a:lnTo>
                    <a:pt x="1309" y="2482"/>
                  </a:lnTo>
                  <a:lnTo>
                    <a:pt x="1264" y="2573"/>
                  </a:lnTo>
                  <a:lnTo>
                    <a:pt x="1219" y="2663"/>
                  </a:lnTo>
                  <a:lnTo>
                    <a:pt x="1174" y="2708"/>
                  </a:lnTo>
                  <a:lnTo>
                    <a:pt x="813" y="3024"/>
                  </a:lnTo>
                  <a:lnTo>
                    <a:pt x="813" y="3024"/>
                  </a:lnTo>
                  <a:lnTo>
                    <a:pt x="722" y="3069"/>
                  </a:lnTo>
                  <a:lnTo>
                    <a:pt x="632" y="3114"/>
                  </a:lnTo>
                  <a:lnTo>
                    <a:pt x="542" y="3069"/>
                  </a:lnTo>
                  <a:lnTo>
                    <a:pt x="452" y="3024"/>
                  </a:lnTo>
                  <a:lnTo>
                    <a:pt x="136" y="2708"/>
                  </a:lnTo>
                  <a:lnTo>
                    <a:pt x="136" y="2708"/>
                  </a:lnTo>
                  <a:lnTo>
                    <a:pt x="45" y="2663"/>
                  </a:lnTo>
                  <a:lnTo>
                    <a:pt x="0" y="2573"/>
                  </a:lnTo>
                  <a:lnTo>
                    <a:pt x="0" y="2347"/>
                  </a:lnTo>
                  <a:lnTo>
                    <a:pt x="6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2665238" y="3157690"/>
              <a:ext cx="69291" cy="92010"/>
            </a:xfrm>
            <a:custGeom>
              <a:avLst/>
              <a:gdLst/>
              <a:ahLst/>
              <a:cxnLst/>
              <a:rect l="l" t="t" r="r" b="b"/>
              <a:pathLst>
                <a:path w="2754" h="3657" extrusionOk="0">
                  <a:moveTo>
                    <a:pt x="2753" y="2257"/>
                  </a:moveTo>
                  <a:lnTo>
                    <a:pt x="2753" y="2257"/>
                  </a:lnTo>
                  <a:lnTo>
                    <a:pt x="2753" y="2573"/>
                  </a:lnTo>
                  <a:lnTo>
                    <a:pt x="2618" y="2844"/>
                  </a:lnTo>
                  <a:lnTo>
                    <a:pt x="2482" y="3115"/>
                  </a:lnTo>
                  <a:lnTo>
                    <a:pt x="2302" y="3295"/>
                  </a:lnTo>
                  <a:lnTo>
                    <a:pt x="2076" y="3476"/>
                  </a:lnTo>
                  <a:lnTo>
                    <a:pt x="1805" y="3611"/>
                  </a:lnTo>
                  <a:lnTo>
                    <a:pt x="1489" y="3656"/>
                  </a:lnTo>
                  <a:lnTo>
                    <a:pt x="1174" y="3656"/>
                  </a:lnTo>
                  <a:lnTo>
                    <a:pt x="1174" y="3656"/>
                  </a:lnTo>
                  <a:lnTo>
                    <a:pt x="948" y="3611"/>
                  </a:lnTo>
                  <a:lnTo>
                    <a:pt x="722" y="3476"/>
                  </a:lnTo>
                  <a:lnTo>
                    <a:pt x="497" y="3340"/>
                  </a:lnTo>
                  <a:lnTo>
                    <a:pt x="316" y="3160"/>
                  </a:lnTo>
                  <a:lnTo>
                    <a:pt x="181" y="2979"/>
                  </a:lnTo>
                  <a:lnTo>
                    <a:pt x="90" y="2754"/>
                  </a:lnTo>
                  <a:lnTo>
                    <a:pt x="0" y="2483"/>
                  </a:lnTo>
                  <a:lnTo>
                    <a:pt x="0" y="2257"/>
                  </a:lnTo>
                  <a:lnTo>
                    <a:pt x="0" y="768"/>
                  </a:lnTo>
                  <a:lnTo>
                    <a:pt x="0" y="768"/>
                  </a:lnTo>
                  <a:lnTo>
                    <a:pt x="0" y="632"/>
                  </a:lnTo>
                  <a:lnTo>
                    <a:pt x="45" y="497"/>
                  </a:lnTo>
                  <a:lnTo>
                    <a:pt x="135" y="362"/>
                  </a:lnTo>
                  <a:lnTo>
                    <a:pt x="226" y="226"/>
                  </a:lnTo>
                  <a:lnTo>
                    <a:pt x="316" y="136"/>
                  </a:lnTo>
                  <a:lnTo>
                    <a:pt x="451" y="46"/>
                  </a:lnTo>
                  <a:lnTo>
                    <a:pt x="587" y="1"/>
                  </a:lnTo>
                  <a:lnTo>
                    <a:pt x="767" y="1"/>
                  </a:lnTo>
                  <a:lnTo>
                    <a:pt x="1986" y="1"/>
                  </a:lnTo>
                  <a:lnTo>
                    <a:pt x="1986" y="1"/>
                  </a:lnTo>
                  <a:lnTo>
                    <a:pt x="2121" y="1"/>
                  </a:lnTo>
                  <a:lnTo>
                    <a:pt x="2302" y="46"/>
                  </a:lnTo>
                  <a:lnTo>
                    <a:pt x="2437" y="136"/>
                  </a:lnTo>
                  <a:lnTo>
                    <a:pt x="2528" y="226"/>
                  </a:lnTo>
                  <a:lnTo>
                    <a:pt x="2618" y="362"/>
                  </a:lnTo>
                  <a:lnTo>
                    <a:pt x="2708" y="497"/>
                  </a:lnTo>
                  <a:lnTo>
                    <a:pt x="2753" y="632"/>
                  </a:lnTo>
                  <a:lnTo>
                    <a:pt x="2753" y="768"/>
                  </a:lnTo>
                  <a:lnTo>
                    <a:pt x="2753" y="225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2665238" y="3157690"/>
              <a:ext cx="69291" cy="40910"/>
            </a:xfrm>
            <a:custGeom>
              <a:avLst/>
              <a:gdLst/>
              <a:ahLst/>
              <a:cxnLst/>
              <a:rect l="l" t="t" r="r" b="b"/>
              <a:pathLst>
                <a:path w="2754" h="1626" extrusionOk="0">
                  <a:moveTo>
                    <a:pt x="0" y="768"/>
                  </a:moveTo>
                  <a:lnTo>
                    <a:pt x="0" y="1309"/>
                  </a:lnTo>
                  <a:lnTo>
                    <a:pt x="0" y="1309"/>
                  </a:lnTo>
                  <a:lnTo>
                    <a:pt x="271" y="1400"/>
                  </a:lnTo>
                  <a:lnTo>
                    <a:pt x="497" y="1355"/>
                  </a:lnTo>
                  <a:lnTo>
                    <a:pt x="722" y="1309"/>
                  </a:lnTo>
                  <a:lnTo>
                    <a:pt x="903" y="1219"/>
                  </a:lnTo>
                  <a:lnTo>
                    <a:pt x="903" y="1219"/>
                  </a:lnTo>
                  <a:lnTo>
                    <a:pt x="1038" y="1174"/>
                  </a:lnTo>
                  <a:lnTo>
                    <a:pt x="1128" y="1174"/>
                  </a:lnTo>
                  <a:lnTo>
                    <a:pt x="1219" y="1264"/>
                  </a:lnTo>
                  <a:lnTo>
                    <a:pt x="1219" y="1264"/>
                  </a:lnTo>
                  <a:lnTo>
                    <a:pt x="1444" y="1445"/>
                  </a:lnTo>
                  <a:lnTo>
                    <a:pt x="1715" y="1535"/>
                  </a:lnTo>
                  <a:lnTo>
                    <a:pt x="1986" y="1625"/>
                  </a:lnTo>
                  <a:lnTo>
                    <a:pt x="2257" y="1625"/>
                  </a:lnTo>
                  <a:lnTo>
                    <a:pt x="2618" y="1580"/>
                  </a:lnTo>
                  <a:lnTo>
                    <a:pt x="2753" y="1535"/>
                  </a:lnTo>
                  <a:lnTo>
                    <a:pt x="2753" y="768"/>
                  </a:lnTo>
                  <a:lnTo>
                    <a:pt x="2753" y="768"/>
                  </a:lnTo>
                  <a:lnTo>
                    <a:pt x="2753" y="632"/>
                  </a:lnTo>
                  <a:lnTo>
                    <a:pt x="2708" y="497"/>
                  </a:lnTo>
                  <a:lnTo>
                    <a:pt x="2618" y="362"/>
                  </a:lnTo>
                  <a:lnTo>
                    <a:pt x="2528" y="226"/>
                  </a:lnTo>
                  <a:lnTo>
                    <a:pt x="2437" y="136"/>
                  </a:lnTo>
                  <a:lnTo>
                    <a:pt x="2302" y="46"/>
                  </a:lnTo>
                  <a:lnTo>
                    <a:pt x="2121" y="1"/>
                  </a:lnTo>
                  <a:lnTo>
                    <a:pt x="1986" y="1"/>
                  </a:lnTo>
                  <a:lnTo>
                    <a:pt x="767" y="1"/>
                  </a:lnTo>
                  <a:lnTo>
                    <a:pt x="767" y="1"/>
                  </a:lnTo>
                  <a:lnTo>
                    <a:pt x="587" y="1"/>
                  </a:lnTo>
                  <a:lnTo>
                    <a:pt x="451" y="46"/>
                  </a:lnTo>
                  <a:lnTo>
                    <a:pt x="316" y="136"/>
                  </a:lnTo>
                  <a:lnTo>
                    <a:pt x="226" y="226"/>
                  </a:lnTo>
                  <a:lnTo>
                    <a:pt x="135" y="362"/>
                  </a:lnTo>
                  <a:lnTo>
                    <a:pt x="45" y="497"/>
                  </a:lnTo>
                  <a:lnTo>
                    <a:pt x="0" y="632"/>
                  </a:lnTo>
                  <a:lnTo>
                    <a:pt x="0" y="768"/>
                  </a:lnTo>
                  <a:lnTo>
                    <a:pt x="0" y="7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2653866" y="3276921"/>
              <a:ext cx="11397" cy="62497"/>
            </a:xfrm>
            <a:custGeom>
              <a:avLst/>
              <a:gdLst/>
              <a:ahLst/>
              <a:cxnLst/>
              <a:rect l="l" t="t" r="r" b="b"/>
              <a:pathLst>
                <a:path w="453" h="2484" extrusionOk="0">
                  <a:moveTo>
                    <a:pt x="91" y="1"/>
                  </a:moveTo>
                  <a:lnTo>
                    <a:pt x="46" y="91"/>
                  </a:lnTo>
                  <a:lnTo>
                    <a:pt x="1" y="226"/>
                  </a:lnTo>
                  <a:lnTo>
                    <a:pt x="1" y="2483"/>
                  </a:lnTo>
                  <a:lnTo>
                    <a:pt x="452" y="2483"/>
                  </a:lnTo>
                  <a:lnTo>
                    <a:pt x="452" y="226"/>
                  </a:lnTo>
                  <a:lnTo>
                    <a:pt x="452" y="91"/>
                  </a:lnTo>
                  <a:lnTo>
                    <a:pt x="362" y="46"/>
                  </a:lnTo>
                  <a:lnTo>
                    <a:pt x="271" y="1"/>
                  </a:lnTo>
                  <a:close/>
                </a:path>
              </a:pathLst>
            </a:custGeom>
            <a:solidFill>
              <a:srgbClr val="01C0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2720866" y="3272393"/>
              <a:ext cx="25009" cy="67026"/>
            </a:xfrm>
            <a:custGeom>
              <a:avLst/>
              <a:gdLst/>
              <a:ahLst/>
              <a:cxnLst/>
              <a:rect l="l" t="t" r="r" b="b"/>
              <a:pathLst>
                <a:path w="994" h="2664" extrusionOk="0">
                  <a:moveTo>
                    <a:pt x="723" y="2663"/>
                  </a:moveTo>
                  <a:lnTo>
                    <a:pt x="723" y="226"/>
                  </a:lnTo>
                  <a:lnTo>
                    <a:pt x="723" y="226"/>
                  </a:lnTo>
                  <a:lnTo>
                    <a:pt x="768" y="136"/>
                  </a:lnTo>
                  <a:lnTo>
                    <a:pt x="813" y="45"/>
                  </a:lnTo>
                  <a:lnTo>
                    <a:pt x="858" y="0"/>
                  </a:lnTo>
                  <a:lnTo>
                    <a:pt x="994" y="0"/>
                  </a:lnTo>
                  <a:lnTo>
                    <a:pt x="226" y="0"/>
                  </a:lnTo>
                  <a:lnTo>
                    <a:pt x="226" y="0"/>
                  </a:lnTo>
                  <a:lnTo>
                    <a:pt x="136" y="0"/>
                  </a:lnTo>
                  <a:lnTo>
                    <a:pt x="46" y="45"/>
                  </a:lnTo>
                  <a:lnTo>
                    <a:pt x="1" y="136"/>
                  </a:lnTo>
                  <a:lnTo>
                    <a:pt x="1" y="226"/>
                  </a:lnTo>
                  <a:lnTo>
                    <a:pt x="1" y="2663"/>
                  </a:lnTo>
                  <a:lnTo>
                    <a:pt x="723" y="2663"/>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2667503" y="3196310"/>
              <a:ext cx="67026" cy="53390"/>
            </a:xfrm>
            <a:custGeom>
              <a:avLst/>
              <a:gdLst/>
              <a:ahLst/>
              <a:cxnLst/>
              <a:rect l="l" t="t" r="r" b="b"/>
              <a:pathLst>
                <a:path w="2664" h="2122" extrusionOk="0">
                  <a:moveTo>
                    <a:pt x="2663" y="722"/>
                  </a:moveTo>
                  <a:lnTo>
                    <a:pt x="2663" y="0"/>
                  </a:lnTo>
                  <a:lnTo>
                    <a:pt x="2663" y="0"/>
                  </a:lnTo>
                  <a:lnTo>
                    <a:pt x="2438" y="45"/>
                  </a:lnTo>
                  <a:lnTo>
                    <a:pt x="2212" y="90"/>
                  </a:lnTo>
                  <a:lnTo>
                    <a:pt x="1941" y="90"/>
                  </a:lnTo>
                  <a:lnTo>
                    <a:pt x="1941" y="90"/>
                  </a:lnTo>
                  <a:lnTo>
                    <a:pt x="1896" y="316"/>
                  </a:lnTo>
                  <a:lnTo>
                    <a:pt x="1806" y="587"/>
                  </a:lnTo>
                  <a:lnTo>
                    <a:pt x="1670" y="813"/>
                  </a:lnTo>
                  <a:lnTo>
                    <a:pt x="1490" y="993"/>
                  </a:lnTo>
                  <a:lnTo>
                    <a:pt x="1264" y="1174"/>
                  </a:lnTo>
                  <a:lnTo>
                    <a:pt x="1038" y="1264"/>
                  </a:lnTo>
                  <a:lnTo>
                    <a:pt x="813" y="1354"/>
                  </a:lnTo>
                  <a:lnTo>
                    <a:pt x="542" y="1399"/>
                  </a:lnTo>
                  <a:lnTo>
                    <a:pt x="542" y="1399"/>
                  </a:lnTo>
                  <a:lnTo>
                    <a:pt x="271" y="1354"/>
                  </a:lnTo>
                  <a:lnTo>
                    <a:pt x="0" y="1264"/>
                  </a:lnTo>
                  <a:lnTo>
                    <a:pt x="0" y="1264"/>
                  </a:lnTo>
                  <a:lnTo>
                    <a:pt x="91" y="1444"/>
                  </a:lnTo>
                  <a:lnTo>
                    <a:pt x="226" y="1625"/>
                  </a:lnTo>
                  <a:lnTo>
                    <a:pt x="407" y="1805"/>
                  </a:lnTo>
                  <a:lnTo>
                    <a:pt x="542" y="1941"/>
                  </a:lnTo>
                  <a:lnTo>
                    <a:pt x="768" y="2031"/>
                  </a:lnTo>
                  <a:lnTo>
                    <a:pt x="948" y="2076"/>
                  </a:lnTo>
                  <a:lnTo>
                    <a:pt x="1174" y="2121"/>
                  </a:lnTo>
                  <a:lnTo>
                    <a:pt x="1445" y="2121"/>
                  </a:lnTo>
                  <a:lnTo>
                    <a:pt x="1445" y="2121"/>
                  </a:lnTo>
                  <a:lnTo>
                    <a:pt x="1670" y="2076"/>
                  </a:lnTo>
                  <a:lnTo>
                    <a:pt x="1941" y="1986"/>
                  </a:lnTo>
                  <a:lnTo>
                    <a:pt x="2122" y="1851"/>
                  </a:lnTo>
                  <a:lnTo>
                    <a:pt x="2302" y="1670"/>
                  </a:lnTo>
                  <a:lnTo>
                    <a:pt x="2483" y="1444"/>
                  </a:lnTo>
                  <a:lnTo>
                    <a:pt x="2573" y="1219"/>
                  </a:lnTo>
                  <a:lnTo>
                    <a:pt x="2663" y="993"/>
                  </a:lnTo>
                  <a:lnTo>
                    <a:pt x="2663" y="722"/>
                  </a:lnTo>
                  <a:lnTo>
                    <a:pt x="2663" y="722"/>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2716337" y="3157690"/>
              <a:ext cx="18191" cy="40910"/>
            </a:xfrm>
            <a:custGeom>
              <a:avLst/>
              <a:gdLst/>
              <a:ahLst/>
              <a:cxnLst/>
              <a:rect l="l" t="t" r="r" b="b"/>
              <a:pathLst>
                <a:path w="723" h="1626" extrusionOk="0">
                  <a:moveTo>
                    <a:pt x="0" y="1580"/>
                  </a:moveTo>
                  <a:lnTo>
                    <a:pt x="0" y="1580"/>
                  </a:lnTo>
                  <a:lnTo>
                    <a:pt x="271" y="1625"/>
                  </a:lnTo>
                  <a:lnTo>
                    <a:pt x="497" y="1580"/>
                  </a:lnTo>
                  <a:lnTo>
                    <a:pt x="722" y="1535"/>
                  </a:lnTo>
                  <a:lnTo>
                    <a:pt x="722" y="768"/>
                  </a:lnTo>
                  <a:lnTo>
                    <a:pt x="722" y="768"/>
                  </a:lnTo>
                  <a:lnTo>
                    <a:pt x="722" y="632"/>
                  </a:lnTo>
                  <a:lnTo>
                    <a:pt x="677" y="497"/>
                  </a:lnTo>
                  <a:lnTo>
                    <a:pt x="587" y="362"/>
                  </a:lnTo>
                  <a:lnTo>
                    <a:pt x="497" y="271"/>
                  </a:lnTo>
                  <a:lnTo>
                    <a:pt x="406" y="136"/>
                  </a:lnTo>
                  <a:lnTo>
                    <a:pt x="271" y="91"/>
                  </a:lnTo>
                  <a:lnTo>
                    <a:pt x="136" y="46"/>
                  </a:lnTo>
                  <a:lnTo>
                    <a:pt x="0" y="1"/>
                  </a:lnTo>
                  <a:lnTo>
                    <a:pt x="0" y="46"/>
                  </a:lnTo>
                  <a:lnTo>
                    <a:pt x="0" y="1535"/>
                  </a:lnTo>
                  <a:lnTo>
                    <a:pt x="0" y="1535"/>
                  </a:lnTo>
                  <a:lnTo>
                    <a:pt x="0" y="1580"/>
                  </a:lnTo>
                  <a:lnTo>
                    <a:pt x="0" y="158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2623222" y="3371169"/>
              <a:ext cx="185127" cy="122680"/>
            </a:xfrm>
            <a:custGeom>
              <a:avLst/>
              <a:gdLst/>
              <a:ahLst/>
              <a:cxnLst/>
              <a:rect l="l" t="t" r="r" b="b"/>
              <a:pathLst>
                <a:path w="7358" h="4876" extrusionOk="0">
                  <a:moveTo>
                    <a:pt x="6590" y="1"/>
                  </a:moveTo>
                  <a:lnTo>
                    <a:pt x="6590" y="3386"/>
                  </a:lnTo>
                  <a:lnTo>
                    <a:pt x="6590" y="3386"/>
                  </a:lnTo>
                  <a:lnTo>
                    <a:pt x="6590" y="3521"/>
                  </a:lnTo>
                  <a:lnTo>
                    <a:pt x="6545" y="3702"/>
                  </a:lnTo>
                  <a:lnTo>
                    <a:pt x="6454" y="3792"/>
                  </a:lnTo>
                  <a:lnTo>
                    <a:pt x="6364" y="3928"/>
                  </a:lnTo>
                  <a:lnTo>
                    <a:pt x="6274" y="4018"/>
                  </a:lnTo>
                  <a:lnTo>
                    <a:pt x="6138" y="4063"/>
                  </a:lnTo>
                  <a:lnTo>
                    <a:pt x="6003" y="4108"/>
                  </a:lnTo>
                  <a:lnTo>
                    <a:pt x="5868" y="4153"/>
                  </a:lnTo>
                  <a:lnTo>
                    <a:pt x="0" y="4153"/>
                  </a:lnTo>
                  <a:lnTo>
                    <a:pt x="0" y="4650"/>
                  </a:lnTo>
                  <a:lnTo>
                    <a:pt x="0" y="4650"/>
                  </a:lnTo>
                  <a:lnTo>
                    <a:pt x="45" y="4740"/>
                  </a:lnTo>
                  <a:lnTo>
                    <a:pt x="90" y="4785"/>
                  </a:lnTo>
                  <a:lnTo>
                    <a:pt x="181" y="4875"/>
                  </a:lnTo>
                  <a:lnTo>
                    <a:pt x="271" y="4875"/>
                  </a:lnTo>
                  <a:lnTo>
                    <a:pt x="7086" y="4875"/>
                  </a:lnTo>
                  <a:lnTo>
                    <a:pt x="7086" y="4875"/>
                  </a:lnTo>
                  <a:lnTo>
                    <a:pt x="7177" y="4875"/>
                  </a:lnTo>
                  <a:lnTo>
                    <a:pt x="7267" y="4785"/>
                  </a:lnTo>
                  <a:lnTo>
                    <a:pt x="7312" y="4740"/>
                  </a:lnTo>
                  <a:lnTo>
                    <a:pt x="7357" y="4650"/>
                  </a:lnTo>
                  <a:lnTo>
                    <a:pt x="7357" y="1"/>
                  </a:lnTo>
                  <a:lnTo>
                    <a:pt x="6590"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2795816" y="3245120"/>
              <a:ext cx="25009" cy="27299"/>
            </a:xfrm>
            <a:custGeom>
              <a:avLst/>
              <a:gdLst/>
              <a:ahLst/>
              <a:cxnLst/>
              <a:rect l="l" t="t" r="r" b="b"/>
              <a:pathLst>
                <a:path w="994" h="1085" extrusionOk="0">
                  <a:moveTo>
                    <a:pt x="452" y="1"/>
                  </a:moveTo>
                  <a:lnTo>
                    <a:pt x="1" y="1"/>
                  </a:lnTo>
                  <a:lnTo>
                    <a:pt x="1" y="1084"/>
                  </a:lnTo>
                  <a:lnTo>
                    <a:pt x="497" y="1084"/>
                  </a:lnTo>
                  <a:lnTo>
                    <a:pt x="497" y="1084"/>
                  </a:lnTo>
                  <a:lnTo>
                    <a:pt x="678" y="1039"/>
                  </a:lnTo>
                  <a:lnTo>
                    <a:pt x="858" y="904"/>
                  </a:lnTo>
                  <a:lnTo>
                    <a:pt x="994" y="678"/>
                  </a:lnTo>
                  <a:lnTo>
                    <a:pt x="994" y="452"/>
                  </a:lnTo>
                  <a:lnTo>
                    <a:pt x="994" y="452"/>
                  </a:lnTo>
                  <a:lnTo>
                    <a:pt x="948" y="317"/>
                  </a:lnTo>
                  <a:lnTo>
                    <a:pt x="813" y="136"/>
                  </a:lnTo>
                  <a:lnTo>
                    <a:pt x="632" y="46"/>
                  </a:lnTo>
                  <a:lnTo>
                    <a:pt x="452" y="1"/>
                  </a:lnTo>
                  <a:lnTo>
                    <a:pt x="452" y="1"/>
                  </a:lnTo>
                  <a:close/>
                </a:path>
              </a:pathLst>
            </a:custGeom>
            <a:solidFill>
              <a:srgbClr val="FFE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2840097" y="3154294"/>
              <a:ext cx="121548" cy="113572"/>
            </a:xfrm>
            <a:custGeom>
              <a:avLst/>
              <a:gdLst/>
              <a:ahLst/>
              <a:cxnLst/>
              <a:rect l="l" t="t" r="r" b="b"/>
              <a:pathLst>
                <a:path w="4831" h="4514" extrusionOk="0">
                  <a:moveTo>
                    <a:pt x="3657" y="0"/>
                  </a:moveTo>
                  <a:lnTo>
                    <a:pt x="3657" y="0"/>
                  </a:lnTo>
                  <a:lnTo>
                    <a:pt x="3928" y="181"/>
                  </a:lnTo>
                  <a:lnTo>
                    <a:pt x="4153" y="361"/>
                  </a:lnTo>
                  <a:lnTo>
                    <a:pt x="4379" y="632"/>
                  </a:lnTo>
                  <a:lnTo>
                    <a:pt x="4559" y="903"/>
                  </a:lnTo>
                  <a:lnTo>
                    <a:pt x="4695" y="1174"/>
                  </a:lnTo>
                  <a:lnTo>
                    <a:pt x="4785" y="1490"/>
                  </a:lnTo>
                  <a:lnTo>
                    <a:pt x="4830" y="1805"/>
                  </a:lnTo>
                  <a:lnTo>
                    <a:pt x="4830" y="2167"/>
                  </a:lnTo>
                  <a:lnTo>
                    <a:pt x="4830" y="2167"/>
                  </a:lnTo>
                  <a:lnTo>
                    <a:pt x="4785" y="2618"/>
                  </a:lnTo>
                  <a:lnTo>
                    <a:pt x="4650" y="3069"/>
                  </a:lnTo>
                  <a:lnTo>
                    <a:pt x="4424" y="3430"/>
                  </a:lnTo>
                  <a:lnTo>
                    <a:pt x="4153" y="3791"/>
                  </a:lnTo>
                  <a:lnTo>
                    <a:pt x="3792" y="4062"/>
                  </a:lnTo>
                  <a:lnTo>
                    <a:pt x="3386" y="4288"/>
                  </a:lnTo>
                  <a:lnTo>
                    <a:pt x="2935" y="4423"/>
                  </a:lnTo>
                  <a:lnTo>
                    <a:pt x="2483" y="4514"/>
                  </a:lnTo>
                  <a:lnTo>
                    <a:pt x="2483" y="4514"/>
                  </a:lnTo>
                  <a:lnTo>
                    <a:pt x="1987" y="4468"/>
                  </a:lnTo>
                  <a:lnTo>
                    <a:pt x="1490" y="4333"/>
                  </a:lnTo>
                  <a:lnTo>
                    <a:pt x="1084" y="4107"/>
                  </a:lnTo>
                  <a:lnTo>
                    <a:pt x="723" y="3791"/>
                  </a:lnTo>
                  <a:lnTo>
                    <a:pt x="407" y="3430"/>
                  </a:lnTo>
                  <a:lnTo>
                    <a:pt x="181" y="3024"/>
                  </a:lnTo>
                  <a:lnTo>
                    <a:pt x="46" y="2573"/>
                  </a:lnTo>
                  <a:lnTo>
                    <a:pt x="1" y="2076"/>
                  </a:lnTo>
                  <a:lnTo>
                    <a:pt x="1" y="2076"/>
                  </a:lnTo>
                  <a:lnTo>
                    <a:pt x="1" y="1760"/>
                  </a:lnTo>
                  <a:lnTo>
                    <a:pt x="91" y="1444"/>
                  </a:lnTo>
                  <a:lnTo>
                    <a:pt x="181" y="1128"/>
                  </a:lnTo>
                  <a:lnTo>
                    <a:pt x="317" y="858"/>
                  </a:lnTo>
                  <a:lnTo>
                    <a:pt x="497" y="587"/>
                  </a:lnTo>
                  <a:lnTo>
                    <a:pt x="678" y="361"/>
                  </a:lnTo>
                  <a:lnTo>
                    <a:pt x="904" y="181"/>
                  </a:lnTo>
                  <a:lnTo>
                    <a:pt x="1174" y="0"/>
                  </a:lnTo>
                  <a:lnTo>
                    <a:pt x="3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2849180" y="3154294"/>
              <a:ext cx="113597" cy="113572"/>
            </a:xfrm>
            <a:custGeom>
              <a:avLst/>
              <a:gdLst/>
              <a:ahLst/>
              <a:cxnLst/>
              <a:rect l="l" t="t" r="r" b="b"/>
              <a:pathLst>
                <a:path w="4515" h="4514" extrusionOk="0">
                  <a:moveTo>
                    <a:pt x="3341" y="0"/>
                  </a:moveTo>
                  <a:lnTo>
                    <a:pt x="3341" y="0"/>
                  </a:lnTo>
                  <a:lnTo>
                    <a:pt x="3612" y="181"/>
                  </a:lnTo>
                  <a:lnTo>
                    <a:pt x="3837" y="406"/>
                  </a:lnTo>
                  <a:lnTo>
                    <a:pt x="4018" y="632"/>
                  </a:lnTo>
                  <a:lnTo>
                    <a:pt x="4198" y="858"/>
                  </a:lnTo>
                  <a:lnTo>
                    <a:pt x="4334" y="1128"/>
                  </a:lnTo>
                  <a:lnTo>
                    <a:pt x="4424" y="1444"/>
                  </a:lnTo>
                  <a:lnTo>
                    <a:pt x="4469" y="1760"/>
                  </a:lnTo>
                  <a:lnTo>
                    <a:pt x="4514" y="2076"/>
                  </a:lnTo>
                  <a:lnTo>
                    <a:pt x="4514" y="2076"/>
                  </a:lnTo>
                  <a:lnTo>
                    <a:pt x="4424" y="2573"/>
                  </a:lnTo>
                  <a:lnTo>
                    <a:pt x="4289" y="3024"/>
                  </a:lnTo>
                  <a:lnTo>
                    <a:pt x="4063" y="3430"/>
                  </a:lnTo>
                  <a:lnTo>
                    <a:pt x="3792" y="3791"/>
                  </a:lnTo>
                  <a:lnTo>
                    <a:pt x="3431" y="4062"/>
                  </a:lnTo>
                  <a:lnTo>
                    <a:pt x="3025" y="4288"/>
                  </a:lnTo>
                  <a:lnTo>
                    <a:pt x="2528" y="4423"/>
                  </a:lnTo>
                  <a:lnTo>
                    <a:pt x="2077" y="4514"/>
                  </a:lnTo>
                  <a:lnTo>
                    <a:pt x="2077" y="4514"/>
                  </a:lnTo>
                  <a:lnTo>
                    <a:pt x="1761" y="4468"/>
                  </a:lnTo>
                  <a:lnTo>
                    <a:pt x="1445" y="4423"/>
                  </a:lnTo>
                  <a:lnTo>
                    <a:pt x="1129" y="4333"/>
                  </a:lnTo>
                  <a:lnTo>
                    <a:pt x="858" y="4198"/>
                  </a:lnTo>
                  <a:lnTo>
                    <a:pt x="633" y="4017"/>
                  </a:lnTo>
                  <a:lnTo>
                    <a:pt x="407" y="3837"/>
                  </a:lnTo>
                  <a:lnTo>
                    <a:pt x="181" y="3611"/>
                  </a:lnTo>
                  <a:lnTo>
                    <a:pt x="1" y="3385"/>
                  </a:lnTo>
                  <a:lnTo>
                    <a:pt x="1" y="3385"/>
                  </a:lnTo>
                  <a:lnTo>
                    <a:pt x="317" y="3521"/>
                  </a:lnTo>
                  <a:lnTo>
                    <a:pt x="633" y="3656"/>
                  </a:lnTo>
                  <a:lnTo>
                    <a:pt x="949" y="3701"/>
                  </a:lnTo>
                  <a:lnTo>
                    <a:pt x="1310" y="3746"/>
                  </a:lnTo>
                  <a:lnTo>
                    <a:pt x="1310" y="3746"/>
                  </a:lnTo>
                  <a:lnTo>
                    <a:pt x="1806" y="3701"/>
                  </a:lnTo>
                  <a:lnTo>
                    <a:pt x="2258" y="3566"/>
                  </a:lnTo>
                  <a:lnTo>
                    <a:pt x="2664" y="3340"/>
                  </a:lnTo>
                  <a:lnTo>
                    <a:pt x="3025" y="3024"/>
                  </a:lnTo>
                  <a:lnTo>
                    <a:pt x="3341" y="2663"/>
                  </a:lnTo>
                  <a:lnTo>
                    <a:pt x="3567" y="2257"/>
                  </a:lnTo>
                  <a:lnTo>
                    <a:pt x="3702" y="1805"/>
                  </a:lnTo>
                  <a:lnTo>
                    <a:pt x="3747" y="1309"/>
                  </a:lnTo>
                  <a:lnTo>
                    <a:pt x="3747" y="1309"/>
                  </a:lnTo>
                  <a:lnTo>
                    <a:pt x="3702" y="948"/>
                  </a:lnTo>
                  <a:lnTo>
                    <a:pt x="3657" y="632"/>
                  </a:lnTo>
                  <a:lnTo>
                    <a:pt x="3521" y="316"/>
                  </a:lnTo>
                  <a:lnTo>
                    <a:pt x="3341" y="0"/>
                  </a:lnTo>
                  <a:lnTo>
                    <a:pt x="3341"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2869634" y="3145211"/>
              <a:ext cx="62472" cy="57918"/>
            </a:xfrm>
            <a:custGeom>
              <a:avLst/>
              <a:gdLst/>
              <a:ahLst/>
              <a:cxnLst/>
              <a:rect l="l" t="t" r="r" b="b"/>
              <a:pathLst>
                <a:path w="2483" h="2302" extrusionOk="0">
                  <a:moveTo>
                    <a:pt x="1354" y="2212"/>
                  </a:moveTo>
                  <a:lnTo>
                    <a:pt x="2483" y="316"/>
                  </a:lnTo>
                  <a:lnTo>
                    <a:pt x="2483" y="316"/>
                  </a:lnTo>
                  <a:lnTo>
                    <a:pt x="2212" y="181"/>
                  </a:lnTo>
                  <a:lnTo>
                    <a:pt x="1896" y="90"/>
                  </a:lnTo>
                  <a:lnTo>
                    <a:pt x="1580" y="0"/>
                  </a:lnTo>
                  <a:lnTo>
                    <a:pt x="1264" y="0"/>
                  </a:lnTo>
                  <a:lnTo>
                    <a:pt x="1264" y="0"/>
                  </a:lnTo>
                  <a:lnTo>
                    <a:pt x="903" y="0"/>
                  </a:lnTo>
                  <a:lnTo>
                    <a:pt x="587" y="90"/>
                  </a:lnTo>
                  <a:lnTo>
                    <a:pt x="271" y="181"/>
                  </a:lnTo>
                  <a:lnTo>
                    <a:pt x="0" y="316"/>
                  </a:lnTo>
                  <a:lnTo>
                    <a:pt x="1129" y="2212"/>
                  </a:lnTo>
                  <a:lnTo>
                    <a:pt x="1129" y="2212"/>
                  </a:lnTo>
                  <a:lnTo>
                    <a:pt x="1174" y="2302"/>
                  </a:lnTo>
                  <a:lnTo>
                    <a:pt x="1264" y="2302"/>
                  </a:lnTo>
                  <a:lnTo>
                    <a:pt x="1309" y="2302"/>
                  </a:lnTo>
                  <a:lnTo>
                    <a:pt x="1354" y="2212"/>
                  </a:lnTo>
                  <a:lnTo>
                    <a:pt x="1354" y="221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2597081" y="3102037"/>
              <a:ext cx="398635" cy="398635"/>
            </a:xfrm>
            <a:custGeom>
              <a:avLst/>
              <a:gdLst/>
              <a:ahLst/>
              <a:cxnLst/>
              <a:rect l="l" t="t" r="r" b="b"/>
              <a:pathLst>
                <a:path w="15844" h="15844" extrusionOk="0">
                  <a:moveTo>
                    <a:pt x="6771" y="1490"/>
                  </a:moveTo>
                  <a:lnTo>
                    <a:pt x="6591" y="1535"/>
                  </a:lnTo>
                  <a:lnTo>
                    <a:pt x="6546" y="1581"/>
                  </a:lnTo>
                  <a:lnTo>
                    <a:pt x="6546" y="1671"/>
                  </a:lnTo>
                  <a:lnTo>
                    <a:pt x="6546" y="1761"/>
                  </a:lnTo>
                  <a:lnTo>
                    <a:pt x="6591" y="1851"/>
                  </a:lnTo>
                  <a:lnTo>
                    <a:pt x="6636" y="1897"/>
                  </a:lnTo>
                  <a:lnTo>
                    <a:pt x="6771" y="1942"/>
                  </a:lnTo>
                  <a:lnTo>
                    <a:pt x="8757" y="1942"/>
                  </a:lnTo>
                  <a:lnTo>
                    <a:pt x="8847" y="1897"/>
                  </a:lnTo>
                  <a:lnTo>
                    <a:pt x="8938" y="1851"/>
                  </a:lnTo>
                  <a:lnTo>
                    <a:pt x="8983" y="1761"/>
                  </a:lnTo>
                  <a:lnTo>
                    <a:pt x="8983" y="1671"/>
                  </a:lnTo>
                  <a:lnTo>
                    <a:pt x="8983" y="1581"/>
                  </a:lnTo>
                  <a:lnTo>
                    <a:pt x="8893" y="1535"/>
                  </a:lnTo>
                  <a:lnTo>
                    <a:pt x="8847" y="1490"/>
                  </a:lnTo>
                  <a:close/>
                  <a:moveTo>
                    <a:pt x="6771" y="2348"/>
                  </a:moveTo>
                  <a:lnTo>
                    <a:pt x="6591" y="2438"/>
                  </a:lnTo>
                  <a:lnTo>
                    <a:pt x="6546" y="2483"/>
                  </a:lnTo>
                  <a:lnTo>
                    <a:pt x="6546" y="2528"/>
                  </a:lnTo>
                  <a:lnTo>
                    <a:pt x="6546" y="2664"/>
                  </a:lnTo>
                  <a:lnTo>
                    <a:pt x="6591" y="2754"/>
                  </a:lnTo>
                  <a:lnTo>
                    <a:pt x="6636" y="2799"/>
                  </a:lnTo>
                  <a:lnTo>
                    <a:pt x="6771" y="2844"/>
                  </a:lnTo>
                  <a:lnTo>
                    <a:pt x="8757" y="2844"/>
                  </a:lnTo>
                  <a:lnTo>
                    <a:pt x="8847" y="2799"/>
                  </a:lnTo>
                  <a:lnTo>
                    <a:pt x="8938" y="2754"/>
                  </a:lnTo>
                  <a:lnTo>
                    <a:pt x="8983" y="2664"/>
                  </a:lnTo>
                  <a:lnTo>
                    <a:pt x="8983" y="2574"/>
                  </a:lnTo>
                  <a:lnTo>
                    <a:pt x="8938" y="2483"/>
                  </a:lnTo>
                  <a:lnTo>
                    <a:pt x="8893" y="2438"/>
                  </a:lnTo>
                  <a:lnTo>
                    <a:pt x="8847" y="2393"/>
                  </a:lnTo>
                  <a:lnTo>
                    <a:pt x="8757" y="2348"/>
                  </a:lnTo>
                  <a:close/>
                  <a:moveTo>
                    <a:pt x="4876" y="2483"/>
                  </a:moveTo>
                  <a:lnTo>
                    <a:pt x="5056" y="2619"/>
                  </a:lnTo>
                  <a:lnTo>
                    <a:pt x="5191" y="2799"/>
                  </a:lnTo>
                  <a:lnTo>
                    <a:pt x="5237" y="3025"/>
                  </a:lnTo>
                  <a:lnTo>
                    <a:pt x="5237" y="3567"/>
                  </a:lnTo>
                  <a:lnTo>
                    <a:pt x="5011" y="3612"/>
                  </a:lnTo>
                  <a:lnTo>
                    <a:pt x="4695" y="3612"/>
                  </a:lnTo>
                  <a:lnTo>
                    <a:pt x="4379" y="3521"/>
                  </a:lnTo>
                  <a:lnTo>
                    <a:pt x="4198" y="3431"/>
                  </a:lnTo>
                  <a:lnTo>
                    <a:pt x="4063" y="3341"/>
                  </a:lnTo>
                  <a:lnTo>
                    <a:pt x="3883" y="3205"/>
                  </a:lnTo>
                  <a:lnTo>
                    <a:pt x="3747" y="3160"/>
                  </a:lnTo>
                  <a:lnTo>
                    <a:pt x="3657" y="3160"/>
                  </a:lnTo>
                  <a:lnTo>
                    <a:pt x="3476" y="3251"/>
                  </a:lnTo>
                  <a:lnTo>
                    <a:pt x="3341" y="3341"/>
                  </a:lnTo>
                  <a:lnTo>
                    <a:pt x="3160" y="3386"/>
                  </a:lnTo>
                  <a:lnTo>
                    <a:pt x="2890" y="3386"/>
                  </a:lnTo>
                  <a:lnTo>
                    <a:pt x="2890" y="3025"/>
                  </a:lnTo>
                  <a:lnTo>
                    <a:pt x="2935" y="2799"/>
                  </a:lnTo>
                  <a:lnTo>
                    <a:pt x="3070" y="2619"/>
                  </a:lnTo>
                  <a:lnTo>
                    <a:pt x="3251" y="2483"/>
                  </a:lnTo>
                  <a:close/>
                  <a:moveTo>
                    <a:pt x="12097" y="1942"/>
                  </a:moveTo>
                  <a:lnTo>
                    <a:pt x="12548" y="1987"/>
                  </a:lnTo>
                  <a:lnTo>
                    <a:pt x="13000" y="2122"/>
                  </a:lnTo>
                  <a:lnTo>
                    <a:pt x="12097" y="3702"/>
                  </a:lnTo>
                  <a:lnTo>
                    <a:pt x="11149" y="2122"/>
                  </a:lnTo>
                  <a:lnTo>
                    <a:pt x="11601" y="1987"/>
                  </a:lnTo>
                  <a:lnTo>
                    <a:pt x="12097" y="1942"/>
                  </a:lnTo>
                  <a:close/>
                  <a:moveTo>
                    <a:pt x="6771" y="3251"/>
                  </a:moveTo>
                  <a:lnTo>
                    <a:pt x="6591" y="3296"/>
                  </a:lnTo>
                  <a:lnTo>
                    <a:pt x="6546" y="3386"/>
                  </a:lnTo>
                  <a:lnTo>
                    <a:pt x="6546" y="3431"/>
                  </a:lnTo>
                  <a:lnTo>
                    <a:pt x="6546" y="3567"/>
                  </a:lnTo>
                  <a:lnTo>
                    <a:pt x="6591" y="3657"/>
                  </a:lnTo>
                  <a:lnTo>
                    <a:pt x="6636" y="3702"/>
                  </a:lnTo>
                  <a:lnTo>
                    <a:pt x="6771" y="3747"/>
                  </a:lnTo>
                  <a:lnTo>
                    <a:pt x="8035" y="3747"/>
                  </a:lnTo>
                  <a:lnTo>
                    <a:pt x="8125" y="3702"/>
                  </a:lnTo>
                  <a:lnTo>
                    <a:pt x="8216" y="3657"/>
                  </a:lnTo>
                  <a:lnTo>
                    <a:pt x="8261" y="3567"/>
                  </a:lnTo>
                  <a:lnTo>
                    <a:pt x="8261" y="3476"/>
                  </a:lnTo>
                  <a:lnTo>
                    <a:pt x="8261" y="3386"/>
                  </a:lnTo>
                  <a:lnTo>
                    <a:pt x="8216" y="3341"/>
                  </a:lnTo>
                  <a:lnTo>
                    <a:pt x="8125" y="3296"/>
                  </a:lnTo>
                  <a:lnTo>
                    <a:pt x="8035" y="3251"/>
                  </a:lnTo>
                  <a:close/>
                  <a:moveTo>
                    <a:pt x="3702" y="3657"/>
                  </a:moveTo>
                  <a:lnTo>
                    <a:pt x="3792" y="3702"/>
                  </a:lnTo>
                  <a:lnTo>
                    <a:pt x="3973" y="3837"/>
                  </a:lnTo>
                  <a:lnTo>
                    <a:pt x="4153" y="3928"/>
                  </a:lnTo>
                  <a:lnTo>
                    <a:pt x="4560" y="4018"/>
                  </a:lnTo>
                  <a:lnTo>
                    <a:pt x="4921" y="4063"/>
                  </a:lnTo>
                  <a:lnTo>
                    <a:pt x="5237" y="4018"/>
                  </a:lnTo>
                  <a:lnTo>
                    <a:pt x="5237" y="4469"/>
                  </a:lnTo>
                  <a:lnTo>
                    <a:pt x="5191" y="4740"/>
                  </a:lnTo>
                  <a:lnTo>
                    <a:pt x="5146" y="4921"/>
                  </a:lnTo>
                  <a:lnTo>
                    <a:pt x="5011" y="5146"/>
                  </a:lnTo>
                  <a:lnTo>
                    <a:pt x="4876" y="5282"/>
                  </a:lnTo>
                  <a:lnTo>
                    <a:pt x="4695" y="5462"/>
                  </a:lnTo>
                  <a:lnTo>
                    <a:pt x="4514" y="5552"/>
                  </a:lnTo>
                  <a:lnTo>
                    <a:pt x="4289" y="5643"/>
                  </a:lnTo>
                  <a:lnTo>
                    <a:pt x="3837" y="5643"/>
                  </a:lnTo>
                  <a:lnTo>
                    <a:pt x="3612" y="5552"/>
                  </a:lnTo>
                  <a:lnTo>
                    <a:pt x="3431" y="5462"/>
                  </a:lnTo>
                  <a:lnTo>
                    <a:pt x="3251" y="5282"/>
                  </a:lnTo>
                  <a:lnTo>
                    <a:pt x="3115" y="5146"/>
                  </a:lnTo>
                  <a:lnTo>
                    <a:pt x="2980" y="4921"/>
                  </a:lnTo>
                  <a:lnTo>
                    <a:pt x="2935" y="4740"/>
                  </a:lnTo>
                  <a:lnTo>
                    <a:pt x="2890" y="4469"/>
                  </a:lnTo>
                  <a:lnTo>
                    <a:pt x="2890" y="3837"/>
                  </a:lnTo>
                  <a:lnTo>
                    <a:pt x="3251" y="3837"/>
                  </a:lnTo>
                  <a:lnTo>
                    <a:pt x="3476" y="3747"/>
                  </a:lnTo>
                  <a:lnTo>
                    <a:pt x="3657" y="3657"/>
                  </a:lnTo>
                  <a:close/>
                  <a:moveTo>
                    <a:pt x="13406" y="2393"/>
                  </a:moveTo>
                  <a:lnTo>
                    <a:pt x="13632" y="2574"/>
                  </a:lnTo>
                  <a:lnTo>
                    <a:pt x="13903" y="2890"/>
                  </a:lnTo>
                  <a:lnTo>
                    <a:pt x="14128" y="3296"/>
                  </a:lnTo>
                  <a:lnTo>
                    <a:pt x="14218" y="3702"/>
                  </a:lnTo>
                  <a:lnTo>
                    <a:pt x="14264" y="4153"/>
                  </a:lnTo>
                  <a:lnTo>
                    <a:pt x="14218" y="4605"/>
                  </a:lnTo>
                  <a:lnTo>
                    <a:pt x="14128" y="5011"/>
                  </a:lnTo>
                  <a:lnTo>
                    <a:pt x="13903" y="5372"/>
                  </a:lnTo>
                  <a:lnTo>
                    <a:pt x="13632" y="5688"/>
                  </a:lnTo>
                  <a:lnTo>
                    <a:pt x="13316" y="5959"/>
                  </a:lnTo>
                  <a:lnTo>
                    <a:pt x="12955" y="6184"/>
                  </a:lnTo>
                  <a:lnTo>
                    <a:pt x="12503" y="6275"/>
                  </a:lnTo>
                  <a:lnTo>
                    <a:pt x="12097" y="6320"/>
                  </a:lnTo>
                  <a:lnTo>
                    <a:pt x="11646" y="6275"/>
                  </a:lnTo>
                  <a:lnTo>
                    <a:pt x="11240" y="6184"/>
                  </a:lnTo>
                  <a:lnTo>
                    <a:pt x="10833" y="5959"/>
                  </a:lnTo>
                  <a:lnTo>
                    <a:pt x="10517" y="5688"/>
                  </a:lnTo>
                  <a:lnTo>
                    <a:pt x="10247" y="5372"/>
                  </a:lnTo>
                  <a:lnTo>
                    <a:pt x="10066" y="5011"/>
                  </a:lnTo>
                  <a:lnTo>
                    <a:pt x="9931" y="4605"/>
                  </a:lnTo>
                  <a:lnTo>
                    <a:pt x="9886" y="4153"/>
                  </a:lnTo>
                  <a:lnTo>
                    <a:pt x="9931" y="3702"/>
                  </a:lnTo>
                  <a:lnTo>
                    <a:pt x="10066" y="3296"/>
                  </a:lnTo>
                  <a:lnTo>
                    <a:pt x="10247" y="2890"/>
                  </a:lnTo>
                  <a:lnTo>
                    <a:pt x="10517" y="2574"/>
                  </a:lnTo>
                  <a:lnTo>
                    <a:pt x="10743" y="2393"/>
                  </a:lnTo>
                  <a:lnTo>
                    <a:pt x="11871" y="4244"/>
                  </a:lnTo>
                  <a:lnTo>
                    <a:pt x="11962" y="4334"/>
                  </a:lnTo>
                  <a:lnTo>
                    <a:pt x="12097" y="4379"/>
                  </a:lnTo>
                  <a:lnTo>
                    <a:pt x="12187" y="4334"/>
                  </a:lnTo>
                  <a:lnTo>
                    <a:pt x="12278" y="4244"/>
                  </a:lnTo>
                  <a:lnTo>
                    <a:pt x="13406" y="2393"/>
                  </a:lnTo>
                  <a:close/>
                  <a:moveTo>
                    <a:pt x="8486" y="5959"/>
                  </a:moveTo>
                  <a:lnTo>
                    <a:pt x="8577" y="6049"/>
                  </a:lnTo>
                  <a:lnTo>
                    <a:pt x="8622" y="6139"/>
                  </a:lnTo>
                  <a:lnTo>
                    <a:pt x="8667" y="6230"/>
                  </a:lnTo>
                  <a:lnTo>
                    <a:pt x="8622" y="6365"/>
                  </a:lnTo>
                  <a:lnTo>
                    <a:pt x="8577" y="6455"/>
                  </a:lnTo>
                  <a:lnTo>
                    <a:pt x="8486" y="6500"/>
                  </a:lnTo>
                  <a:lnTo>
                    <a:pt x="8351" y="6545"/>
                  </a:lnTo>
                  <a:lnTo>
                    <a:pt x="8080" y="6545"/>
                  </a:lnTo>
                  <a:lnTo>
                    <a:pt x="8080" y="5959"/>
                  </a:lnTo>
                  <a:close/>
                  <a:moveTo>
                    <a:pt x="11826" y="1490"/>
                  </a:moveTo>
                  <a:lnTo>
                    <a:pt x="11555" y="1535"/>
                  </a:lnTo>
                  <a:lnTo>
                    <a:pt x="11059" y="1671"/>
                  </a:lnTo>
                  <a:lnTo>
                    <a:pt x="10608" y="1942"/>
                  </a:lnTo>
                  <a:lnTo>
                    <a:pt x="10201" y="2258"/>
                  </a:lnTo>
                  <a:lnTo>
                    <a:pt x="9886" y="2664"/>
                  </a:lnTo>
                  <a:lnTo>
                    <a:pt x="9615" y="3115"/>
                  </a:lnTo>
                  <a:lnTo>
                    <a:pt x="9479" y="3612"/>
                  </a:lnTo>
                  <a:lnTo>
                    <a:pt x="9434" y="3882"/>
                  </a:lnTo>
                  <a:lnTo>
                    <a:pt x="9434" y="4153"/>
                  </a:lnTo>
                  <a:lnTo>
                    <a:pt x="9434" y="4424"/>
                  </a:lnTo>
                  <a:lnTo>
                    <a:pt x="9479" y="4695"/>
                  </a:lnTo>
                  <a:lnTo>
                    <a:pt x="9615" y="5191"/>
                  </a:lnTo>
                  <a:lnTo>
                    <a:pt x="9886" y="5643"/>
                  </a:lnTo>
                  <a:lnTo>
                    <a:pt x="10201" y="6004"/>
                  </a:lnTo>
                  <a:lnTo>
                    <a:pt x="10608" y="6365"/>
                  </a:lnTo>
                  <a:lnTo>
                    <a:pt x="11059" y="6591"/>
                  </a:lnTo>
                  <a:lnTo>
                    <a:pt x="11555" y="6771"/>
                  </a:lnTo>
                  <a:lnTo>
                    <a:pt x="11826" y="6771"/>
                  </a:lnTo>
                  <a:lnTo>
                    <a:pt x="12097" y="6816"/>
                  </a:lnTo>
                  <a:lnTo>
                    <a:pt x="12368" y="6771"/>
                  </a:lnTo>
                  <a:lnTo>
                    <a:pt x="12639" y="6771"/>
                  </a:lnTo>
                  <a:lnTo>
                    <a:pt x="13135" y="6591"/>
                  </a:lnTo>
                  <a:lnTo>
                    <a:pt x="13587" y="6365"/>
                  </a:lnTo>
                  <a:lnTo>
                    <a:pt x="13948" y="6004"/>
                  </a:lnTo>
                  <a:lnTo>
                    <a:pt x="14309" y="5643"/>
                  </a:lnTo>
                  <a:lnTo>
                    <a:pt x="14534" y="5191"/>
                  </a:lnTo>
                  <a:lnTo>
                    <a:pt x="14670" y="4695"/>
                  </a:lnTo>
                  <a:lnTo>
                    <a:pt x="14715" y="4424"/>
                  </a:lnTo>
                  <a:lnTo>
                    <a:pt x="14760" y="4153"/>
                  </a:lnTo>
                  <a:lnTo>
                    <a:pt x="14715" y="3882"/>
                  </a:lnTo>
                  <a:lnTo>
                    <a:pt x="14670" y="3612"/>
                  </a:lnTo>
                  <a:lnTo>
                    <a:pt x="14534" y="3115"/>
                  </a:lnTo>
                  <a:lnTo>
                    <a:pt x="14309" y="2664"/>
                  </a:lnTo>
                  <a:lnTo>
                    <a:pt x="13948" y="2258"/>
                  </a:lnTo>
                  <a:lnTo>
                    <a:pt x="13587" y="1942"/>
                  </a:lnTo>
                  <a:lnTo>
                    <a:pt x="13135" y="1671"/>
                  </a:lnTo>
                  <a:lnTo>
                    <a:pt x="12639" y="1535"/>
                  </a:lnTo>
                  <a:lnTo>
                    <a:pt x="12368" y="1490"/>
                  </a:lnTo>
                  <a:close/>
                  <a:moveTo>
                    <a:pt x="4063" y="6275"/>
                  </a:moveTo>
                  <a:lnTo>
                    <a:pt x="4514" y="7899"/>
                  </a:lnTo>
                  <a:lnTo>
                    <a:pt x="4063" y="8306"/>
                  </a:lnTo>
                  <a:lnTo>
                    <a:pt x="3657" y="7899"/>
                  </a:lnTo>
                  <a:lnTo>
                    <a:pt x="4063" y="6275"/>
                  </a:lnTo>
                  <a:close/>
                  <a:moveTo>
                    <a:pt x="8983" y="9705"/>
                  </a:moveTo>
                  <a:lnTo>
                    <a:pt x="8983" y="10472"/>
                  </a:lnTo>
                  <a:lnTo>
                    <a:pt x="497" y="10472"/>
                  </a:lnTo>
                  <a:lnTo>
                    <a:pt x="497" y="9705"/>
                  </a:lnTo>
                  <a:close/>
                  <a:moveTo>
                    <a:pt x="136" y="1"/>
                  </a:moveTo>
                  <a:lnTo>
                    <a:pt x="46" y="46"/>
                  </a:lnTo>
                  <a:lnTo>
                    <a:pt x="1" y="136"/>
                  </a:lnTo>
                  <a:lnTo>
                    <a:pt x="1" y="227"/>
                  </a:lnTo>
                  <a:lnTo>
                    <a:pt x="1" y="8035"/>
                  </a:lnTo>
                  <a:lnTo>
                    <a:pt x="1" y="8125"/>
                  </a:lnTo>
                  <a:lnTo>
                    <a:pt x="46" y="8215"/>
                  </a:lnTo>
                  <a:lnTo>
                    <a:pt x="136" y="8261"/>
                  </a:lnTo>
                  <a:lnTo>
                    <a:pt x="1220" y="8261"/>
                  </a:lnTo>
                  <a:lnTo>
                    <a:pt x="1220" y="9254"/>
                  </a:lnTo>
                  <a:lnTo>
                    <a:pt x="136" y="9254"/>
                  </a:lnTo>
                  <a:lnTo>
                    <a:pt x="46" y="9299"/>
                  </a:lnTo>
                  <a:lnTo>
                    <a:pt x="1" y="9389"/>
                  </a:lnTo>
                  <a:lnTo>
                    <a:pt x="1" y="9479"/>
                  </a:lnTo>
                  <a:lnTo>
                    <a:pt x="1" y="10698"/>
                  </a:lnTo>
                  <a:lnTo>
                    <a:pt x="1" y="10788"/>
                  </a:lnTo>
                  <a:lnTo>
                    <a:pt x="46" y="10878"/>
                  </a:lnTo>
                  <a:lnTo>
                    <a:pt x="136" y="10924"/>
                  </a:lnTo>
                  <a:lnTo>
                    <a:pt x="813" y="10924"/>
                  </a:lnTo>
                  <a:lnTo>
                    <a:pt x="813" y="12639"/>
                  </a:lnTo>
                  <a:lnTo>
                    <a:pt x="858" y="12729"/>
                  </a:lnTo>
                  <a:lnTo>
                    <a:pt x="904" y="12774"/>
                  </a:lnTo>
                  <a:lnTo>
                    <a:pt x="994" y="12819"/>
                  </a:lnTo>
                  <a:lnTo>
                    <a:pt x="1084" y="12864"/>
                  </a:lnTo>
                  <a:lnTo>
                    <a:pt x="1174" y="12819"/>
                  </a:lnTo>
                  <a:lnTo>
                    <a:pt x="1220" y="12774"/>
                  </a:lnTo>
                  <a:lnTo>
                    <a:pt x="1265" y="12729"/>
                  </a:lnTo>
                  <a:lnTo>
                    <a:pt x="1310" y="12639"/>
                  </a:lnTo>
                  <a:lnTo>
                    <a:pt x="1310" y="10924"/>
                  </a:lnTo>
                  <a:lnTo>
                    <a:pt x="8170" y="10924"/>
                  </a:lnTo>
                  <a:lnTo>
                    <a:pt x="8170" y="15347"/>
                  </a:lnTo>
                  <a:lnTo>
                    <a:pt x="1310" y="15347"/>
                  </a:lnTo>
                  <a:lnTo>
                    <a:pt x="1310" y="13677"/>
                  </a:lnTo>
                  <a:lnTo>
                    <a:pt x="1265" y="13586"/>
                  </a:lnTo>
                  <a:lnTo>
                    <a:pt x="1220" y="13496"/>
                  </a:lnTo>
                  <a:lnTo>
                    <a:pt x="1129" y="13451"/>
                  </a:lnTo>
                  <a:lnTo>
                    <a:pt x="994" y="13451"/>
                  </a:lnTo>
                  <a:lnTo>
                    <a:pt x="949" y="13496"/>
                  </a:lnTo>
                  <a:lnTo>
                    <a:pt x="904" y="13541"/>
                  </a:lnTo>
                  <a:lnTo>
                    <a:pt x="813" y="13677"/>
                  </a:lnTo>
                  <a:lnTo>
                    <a:pt x="813" y="15572"/>
                  </a:lnTo>
                  <a:lnTo>
                    <a:pt x="858" y="15663"/>
                  </a:lnTo>
                  <a:lnTo>
                    <a:pt x="904" y="15753"/>
                  </a:lnTo>
                  <a:lnTo>
                    <a:pt x="994" y="15798"/>
                  </a:lnTo>
                  <a:lnTo>
                    <a:pt x="1084" y="15843"/>
                  </a:lnTo>
                  <a:lnTo>
                    <a:pt x="8396" y="15843"/>
                  </a:lnTo>
                  <a:lnTo>
                    <a:pt x="8486" y="15798"/>
                  </a:lnTo>
                  <a:lnTo>
                    <a:pt x="8577" y="15753"/>
                  </a:lnTo>
                  <a:lnTo>
                    <a:pt x="8622" y="15663"/>
                  </a:lnTo>
                  <a:lnTo>
                    <a:pt x="8622" y="15572"/>
                  </a:lnTo>
                  <a:lnTo>
                    <a:pt x="8622" y="10924"/>
                  </a:lnTo>
                  <a:lnTo>
                    <a:pt x="9299" y="10924"/>
                  </a:lnTo>
                  <a:lnTo>
                    <a:pt x="9344" y="10878"/>
                  </a:lnTo>
                  <a:lnTo>
                    <a:pt x="9434" y="10788"/>
                  </a:lnTo>
                  <a:lnTo>
                    <a:pt x="9434" y="10698"/>
                  </a:lnTo>
                  <a:lnTo>
                    <a:pt x="9434" y="9479"/>
                  </a:lnTo>
                  <a:lnTo>
                    <a:pt x="9434" y="9389"/>
                  </a:lnTo>
                  <a:lnTo>
                    <a:pt x="9344" y="9299"/>
                  </a:lnTo>
                  <a:lnTo>
                    <a:pt x="9299" y="9254"/>
                  </a:lnTo>
                  <a:lnTo>
                    <a:pt x="5868" y="9254"/>
                  </a:lnTo>
                  <a:lnTo>
                    <a:pt x="5868" y="9028"/>
                  </a:lnTo>
                  <a:lnTo>
                    <a:pt x="5868" y="8306"/>
                  </a:lnTo>
                  <a:lnTo>
                    <a:pt x="15708" y="8306"/>
                  </a:lnTo>
                  <a:lnTo>
                    <a:pt x="15753" y="8261"/>
                  </a:lnTo>
                  <a:lnTo>
                    <a:pt x="15798" y="8170"/>
                  </a:lnTo>
                  <a:lnTo>
                    <a:pt x="15843" y="8080"/>
                  </a:lnTo>
                  <a:lnTo>
                    <a:pt x="15843" y="4695"/>
                  </a:lnTo>
                  <a:lnTo>
                    <a:pt x="15798" y="4560"/>
                  </a:lnTo>
                  <a:lnTo>
                    <a:pt x="15753" y="4514"/>
                  </a:lnTo>
                  <a:lnTo>
                    <a:pt x="15663" y="4469"/>
                  </a:lnTo>
                  <a:lnTo>
                    <a:pt x="15482" y="4469"/>
                  </a:lnTo>
                  <a:lnTo>
                    <a:pt x="15437" y="4560"/>
                  </a:lnTo>
                  <a:lnTo>
                    <a:pt x="15347" y="4695"/>
                  </a:lnTo>
                  <a:lnTo>
                    <a:pt x="15347" y="7854"/>
                  </a:lnTo>
                  <a:lnTo>
                    <a:pt x="5868" y="7854"/>
                  </a:lnTo>
                  <a:lnTo>
                    <a:pt x="5868" y="7177"/>
                  </a:lnTo>
                  <a:lnTo>
                    <a:pt x="5868" y="6997"/>
                  </a:lnTo>
                  <a:lnTo>
                    <a:pt x="8531" y="6997"/>
                  </a:lnTo>
                  <a:lnTo>
                    <a:pt x="8667" y="6952"/>
                  </a:lnTo>
                  <a:lnTo>
                    <a:pt x="8802" y="6861"/>
                  </a:lnTo>
                  <a:lnTo>
                    <a:pt x="8893" y="6771"/>
                  </a:lnTo>
                  <a:lnTo>
                    <a:pt x="8983" y="6681"/>
                  </a:lnTo>
                  <a:lnTo>
                    <a:pt x="9073" y="6545"/>
                  </a:lnTo>
                  <a:lnTo>
                    <a:pt x="9118" y="6410"/>
                  </a:lnTo>
                  <a:lnTo>
                    <a:pt x="9118" y="6230"/>
                  </a:lnTo>
                  <a:lnTo>
                    <a:pt x="9118" y="6094"/>
                  </a:lnTo>
                  <a:lnTo>
                    <a:pt x="9073" y="5959"/>
                  </a:lnTo>
                  <a:lnTo>
                    <a:pt x="8983" y="5823"/>
                  </a:lnTo>
                  <a:lnTo>
                    <a:pt x="8893" y="5733"/>
                  </a:lnTo>
                  <a:lnTo>
                    <a:pt x="8802" y="5643"/>
                  </a:lnTo>
                  <a:lnTo>
                    <a:pt x="8667" y="5552"/>
                  </a:lnTo>
                  <a:lnTo>
                    <a:pt x="8531" y="5507"/>
                  </a:lnTo>
                  <a:lnTo>
                    <a:pt x="7448" y="5507"/>
                  </a:lnTo>
                  <a:lnTo>
                    <a:pt x="7358" y="5598"/>
                  </a:lnTo>
                  <a:lnTo>
                    <a:pt x="7313" y="5688"/>
                  </a:lnTo>
                  <a:lnTo>
                    <a:pt x="7313" y="5778"/>
                  </a:lnTo>
                  <a:lnTo>
                    <a:pt x="7358" y="5868"/>
                  </a:lnTo>
                  <a:lnTo>
                    <a:pt x="7403" y="5914"/>
                  </a:lnTo>
                  <a:lnTo>
                    <a:pt x="7584" y="5959"/>
                  </a:lnTo>
                  <a:lnTo>
                    <a:pt x="7629" y="5959"/>
                  </a:lnTo>
                  <a:lnTo>
                    <a:pt x="7629" y="6545"/>
                  </a:lnTo>
                  <a:lnTo>
                    <a:pt x="5553" y="6545"/>
                  </a:lnTo>
                  <a:lnTo>
                    <a:pt x="5462" y="6591"/>
                  </a:lnTo>
                  <a:lnTo>
                    <a:pt x="5417" y="6681"/>
                  </a:lnTo>
                  <a:lnTo>
                    <a:pt x="5417" y="6771"/>
                  </a:lnTo>
                  <a:lnTo>
                    <a:pt x="5417" y="7177"/>
                  </a:lnTo>
                  <a:lnTo>
                    <a:pt x="5417" y="8080"/>
                  </a:lnTo>
                  <a:lnTo>
                    <a:pt x="5417" y="9028"/>
                  </a:lnTo>
                  <a:lnTo>
                    <a:pt x="5417" y="9254"/>
                  </a:lnTo>
                  <a:lnTo>
                    <a:pt x="2709" y="9254"/>
                  </a:lnTo>
                  <a:lnTo>
                    <a:pt x="2709" y="7177"/>
                  </a:lnTo>
                  <a:lnTo>
                    <a:pt x="2709" y="7087"/>
                  </a:lnTo>
                  <a:lnTo>
                    <a:pt x="2664" y="6997"/>
                  </a:lnTo>
                  <a:lnTo>
                    <a:pt x="2574" y="6952"/>
                  </a:lnTo>
                  <a:lnTo>
                    <a:pt x="2393" y="6952"/>
                  </a:lnTo>
                  <a:lnTo>
                    <a:pt x="2303" y="7042"/>
                  </a:lnTo>
                  <a:lnTo>
                    <a:pt x="2258" y="7087"/>
                  </a:lnTo>
                  <a:lnTo>
                    <a:pt x="2258" y="7177"/>
                  </a:lnTo>
                  <a:lnTo>
                    <a:pt x="2258" y="9254"/>
                  </a:lnTo>
                  <a:lnTo>
                    <a:pt x="1671" y="9254"/>
                  </a:lnTo>
                  <a:lnTo>
                    <a:pt x="1671" y="8080"/>
                  </a:lnTo>
                  <a:lnTo>
                    <a:pt x="1671" y="7222"/>
                  </a:lnTo>
                  <a:lnTo>
                    <a:pt x="1716" y="6997"/>
                  </a:lnTo>
                  <a:lnTo>
                    <a:pt x="1761" y="6726"/>
                  </a:lnTo>
                  <a:lnTo>
                    <a:pt x="1897" y="6500"/>
                  </a:lnTo>
                  <a:lnTo>
                    <a:pt x="2032" y="6320"/>
                  </a:lnTo>
                  <a:lnTo>
                    <a:pt x="2213" y="6184"/>
                  </a:lnTo>
                  <a:lnTo>
                    <a:pt x="2438" y="6049"/>
                  </a:lnTo>
                  <a:lnTo>
                    <a:pt x="2709" y="6004"/>
                  </a:lnTo>
                  <a:lnTo>
                    <a:pt x="2935" y="5959"/>
                  </a:lnTo>
                  <a:lnTo>
                    <a:pt x="3386" y="5959"/>
                  </a:lnTo>
                  <a:lnTo>
                    <a:pt x="3657" y="6049"/>
                  </a:lnTo>
                  <a:lnTo>
                    <a:pt x="3160" y="7945"/>
                  </a:lnTo>
                  <a:lnTo>
                    <a:pt x="3160" y="8080"/>
                  </a:lnTo>
                  <a:lnTo>
                    <a:pt x="3206" y="8170"/>
                  </a:lnTo>
                  <a:lnTo>
                    <a:pt x="3928" y="8757"/>
                  </a:lnTo>
                  <a:lnTo>
                    <a:pt x="3973" y="8802"/>
                  </a:lnTo>
                  <a:lnTo>
                    <a:pt x="4063" y="8847"/>
                  </a:lnTo>
                  <a:lnTo>
                    <a:pt x="4153" y="8802"/>
                  </a:lnTo>
                  <a:lnTo>
                    <a:pt x="4244" y="8757"/>
                  </a:lnTo>
                  <a:lnTo>
                    <a:pt x="4921" y="8170"/>
                  </a:lnTo>
                  <a:lnTo>
                    <a:pt x="5011" y="8080"/>
                  </a:lnTo>
                  <a:lnTo>
                    <a:pt x="5011" y="7945"/>
                  </a:lnTo>
                  <a:lnTo>
                    <a:pt x="4469" y="6049"/>
                  </a:lnTo>
                  <a:lnTo>
                    <a:pt x="4740" y="5959"/>
                  </a:lnTo>
                  <a:lnTo>
                    <a:pt x="6500" y="5959"/>
                  </a:lnTo>
                  <a:lnTo>
                    <a:pt x="6636" y="5914"/>
                  </a:lnTo>
                  <a:lnTo>
                    <a:pt x="6681" y="5868"/>
                  </a:lnTo>
                  <a:lnTo>
                    <a:pt x="6726" y="5778"/>
                  </a:lnTo>
                  <a:lnTo>
                    <a:pt x="6726" y="5688"/>
                  </a:lnTo>
                  <a:lnTo>
                    <a:pt x="6726" y="5598"/>
                  </a:lnTo>
                  <a:lnTo>
                    <a:pt x="6636" y="5552"/>
                  </a:lnTo>
                  <a:lnTo>
                    <a:pt x="6500" y="5507"/>
                  </a:lnTo>
                  <a:lnTo>
                    <a:pt x="5327" y="5507"/>
                  </a:lnTo>
                  <a:lnTo>
                    <a:pt x="5462" y="5282"/>
                  </a:lnTo>
                  <a:lnTo>
                    <a:pt x="5598" y="5011"/>
                  </a:lnTo>
                  <a:lnTo>
                    <a:pt x="5643" y="4785"/>
                  </a:lnTo>
                  <a:lnTo>
                    <a:pt x="5688" y="4469"/>
                  </a:lnTo>
                  <a:lnTo>
                    <a:pt x="5688" y="3025"/>
                  </a:lnTo>
                  <a:lnTo>
                    <a:pt x="5688" y="2799"/>
                  </a:lnTo>
                  <a:lnTo>
                    <a:pt x="5598" y="2619"/>
                  </a:lnTo>
                  <a:lnTo>
                    <a:pt x="5507" y="2438"/>
                  </a:lnTo>
                  <a:lnTo>
                    <a:pt x="5372" y="2303"/>
                  </a:lnTo>
                  <a:lnTo>
                    <a:pt x="5237" y="2167"/>
                  </a:lnTo>
                  <a:lnTo>
                    <a:pt x="5056" y="2077"/>
                  </a:lnTo>
                  <a:lnTo>
                    <a:pt x="4876" y="2032"/>
                  </a:lnTo>
                  <a:lnTo>
                    <a:pt x="4695" y="1987"/>
                  </a:lnTo>
                  <a:lnTo>
                    <a:pt x="3431" y="1987"/>
                  </a:lnTo>
                  <a:lnTo>
                    <a:pt x="3251" y="2032"/>
                  </a:lnTo>
                  <a:lnTo>
                    <a:pt x="3070" y="2077"/>
                  </a:lnTo>
                  <a:lnTo>
                    <a:pt x="2890" y="2167"/>
                  </a:lnTo>
                  <a:lnTo>
                    <a:pt x="2754" y="2303"/>
                  </a:lnTo>
                  <a:lnTo>
                    <a:pt x="2619" y="2438"/>
                  </a:lnTo>
                  <a:lnTo>
                    <a:pt x="2528" y="2619"/>
                  </a:lnTo>
                  <a:lnTo>
                    <a:pt x="2483" y="2799"/>
                  </a:lnTo>
                  <a:lnTo>
                    <a:pt x="2438" y="3025"/>
                  </a:lnTo>
                  <a:lnTo>
                    <a:pt x="2438" y="4469"/>
                  </a:lnTo>
                  <a:lnTo>
                    <a:pt x="2483" y="4740"/>
                  </a:lnTo>
                  <a:lnTo>
                    <a:pt x="2528" y="5011"/>
                  </a:lnTo>
                  <a:lnTo>
                    <a:pt x="2664" y="5282"/>
                  </a:lnTo>
                  <a:lnTo>
                    <a:pt x="2799" y="5462"/>
                  </a:lnTo>
                  <a:lnTo>
                    <a:pt x="2483" y="5552"/>
                  </a:lnTo>
                  <a:lnTo>
                    <a:pt x="2213" y="5643"/>
                  </a:lnTo>
                  <a:lnTo>
                    <a:pt x="1942" y="5778"/>
                  </a:lnTo>
                  <a:lnTo>
                    <a:pt x="1716" y="6004"/>
                  </a:lnTo>
                  <a:lnTo>
                    <a:pt x="1490" y="6230"/>
                  </a:lnTo>
                  <a:lnTo>
                    <a:pt x="1355" y="6545"/>
                  </a:lnTo>
                  <a:lnTo>
                    <a:pt x="1220" y="6861"/>
                  </a:lnTo>
                  <a:lnTo>
                    <a:pt x="1220" y="7222"/>
                  </a:lnTo>
                  <a:lnTo>
                    <a:pt x="1220" y="7809"/>
                  </a:lnTo>
                  <a:lnTo>
                    <a:pt x="452" y="7809"/>
                  </a:lnTo>
                  <a:lnTo>
                    <a:pt x="452" y="452"/>
                  </a:lnTo>
                  <a:lnTo>
                    <a:pt x="15347" y="452"/>
                  </a:lnTo>
                  <a:lnTo>
                    <a:pt x="15347" y="3612"/>
                  </a:lnTo>
                  <a:lnTo>
                    <a:pt x="15392" y="3702"/>
                  </a:lnTo>
                  <a:lnTo>
                    <a:pt x="15437" y="3792"/>
                  </a:lnTo>
                  <a:lnTo>
                    <a:pt x="15527" y="3837"/>
                  </a:lnTo>
                  <a:lnTo>
                    <a:pt x="15663" y="3837"/>
                  </a:lnTo>
                  <a:lnTo>
                    <a:pt x="15708" y="3792"/>
                  </a:lnTo>
                  <a:lnTo>
                    <a:pt x="15798" y="3747"/>
                  </a:lnTo>
                  <a:lnTo>
                    <a:pt x="15843" y="3612"/>
                  </a:lnTo>
                  <a:lnTo>
                    <a:pt x="15843" y="227"/>
                  </a:lnTo>
                  <a:lnTo>
                    <a:pt x="15798" y="136"/>
                  </a:lnTo>
                  <a:lnTo>
                    <a:pt x="15753" y="46"/>
                  </a:lnTo>
                  <a:lnTo>
                    <a:pt x="15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38"/>
          <p:cNvGrpSpPr/>
          <p:nvPr/>
        </p:nvGrpSpPr>
        <p:grpSpPr>
          <a:xfrm>
            <a:off x="7760578" y="2531638"/>
            <a:ext cx="995050" cy="901520"/>
            <a:chOff x="1228731" y="3120178"/>
            <a:chExt cx="398610" cy="361171"/>
          </a:xfrm>
        </p:grpSpPr>
        <p:sp>
          <p:nvSpPr>
            <p:cNvPr id="758" name="Google Shape;758;p38"/>
            <p:cNvSpPr/>
            <p:nvPr/>
          </p:nvSpPr>
          <p:spPr>
            <a:xfrm>
              <a:off x="1228731" y="3120178"/>
              <a:ext cx="398600" cy="361125"/>
            </a:xfrm>
            <a:custGeom>
              <a:avLst/>
              <a:gdLst/>
              <a:ahLst/>
              <a:cxnLst/>
              <a:rect l="l" t="t" r="r" b="b"/>
              <a:pathLst>
                <a:path w="15944" h="14445" extrusionOk="0">
                  <a:moveTo>
                    <a:pt x="4407" y="1"/>
                  </a:moveTo>
                  <a:lnTo>
                    <a:pt x="4134" y="46"/>
                  </a:lnTo>
                  <a:lnTo>
                    <a:pt x="3907" y="137"/>
                  </a:lnTo>
                  <a:lnTo>
                    <a:pt x="3634" y="273"/>
                  </a:lnTo>
                  <a:lnTo>
                    <a:pt x="3407" y="455"/>
                  </a:lnTo>
                  <a:lnTo>
                    <a:pt x="2998" y="909"/>
                  </a:lnTo>
                  <a:lnTo>
                    <a:pt x="2635" y="1409"/>
                  </a:lnTo>
                  <a:lnTo>
                    <a:pt x="2317" y="1863"/>
                  </a:lnTo>
                  <a:lnTo>
                    <a:pt x="1954" y="2226"/>
                  </a:lnTo>
                  <a:lnTo>
                    <a:pt x="1772" y="2408"/>
                  </a:lnTo>
                  <a:lnTo>
                    <a:pt x="1590" y="2499"/>
                  </a:lnTo>
                  <a:lnTo>
                    <a:pt x="1409" y="2590"/>
                  </a:lnTo>
                  <a:lnTo>
                    <a:pt x="1227" y="2635"/>
                  </a:lnTo>
                  <a:lnTo>
                    <a:pt x="546" y="2635"/>
                  </a:lnTo>
                  <a:lnTo>
                    <a:pt x="409" y="2680"/>
                  </a:lnTo>
                  <a:lnTo>
                    <a:pt x="182" y="2817"/>
                  </a:lnTo>
                  <a:lnTo>
                    <a:pt x="46" y="3044"/>
                  </a:lnTo>
                  <a:lnTo>
                    <a:pt x="1" y="3180"/>
                  </a:lnTo>
                  <a:lnTo>
                    <a:pt x="1" y="3316"/>
                  </a:lnTo>
                  <a:lnTo>
                    <a:pt x="1" y="5497"/>
                  </a:lnTo>
                  <a:lnTo>
                    <a:pt x="1" y="5633"/>
                  </a:lnTo>
                  <a:lnTo>
                    <a:pt x="46" y="5724"/>
                  </a:lnTo>
                  <a:lnTo>
                    <a:pt x="228" y="5951"/>
                  </a:lnTo>
                  <a:lnTo>
                    <a:pt x="409" y="6087"/>
                  </a:lnTo>
                  <a:lnTo>
                    <a:pt x="546" y="6133"/>
                  </a:lnTo>
                  <a:lnTo>
                    <a:pt x="682" y="6178"/>
                  </a:lnTo>
                  <a:lnTo>
                    <a:pt x="1817" y="6178"/>
                  </a:lnTo>
                  <a:lnTo>
                    <a:pt x="1863" y="6405"/>
                  </a:lnTo>
                  <a:lnTo>
                    <a:pt x="1954" y="6632"/>
                  </a:lnTo>
                  <a:lnTo>
                    <a:pt x="2090" y="6859"/>
                  </a:lnTo>
                  <a:lnTo>
                    <a:pt x="2272" y="7041"/>
                  </a:lnTo>
                  <a:lnTo>
                    <a:pt x="2499" y="7223"/>
                  </a:lnTo>
                  <a:lnTo>
                    <a:pt x="2726" y="7359"/>
                  </a:lnTo>
                  <a:lnTo>
                    <a:pt x="3044" y="7450"/>
                  </a:lnTo>
                  <a:lnTo>
                    <a:pt x="3362" y="7495"/>
                  </a:lnTo>
                  <a:lnTo>
                    <a:pt x="3634" y="7450"/>
                  </a:lnTo>
                  <a:lnTo>
                    <a:pt x="3952" y="7359"/>
                  </a:lnTo>
                  <a:lnTo>
                    <a:pt x="4225" y="7223"/>
                  </a:lnTo>
                  <a:lnTo>
                    <a:pt x="4452" y="7041"/>
                  </a:lnTo>
                  <a:lnTo>
                    <a:pt x="4588" y="6859"/>
                  </a:lnTo>
                  <a:lnTo>
                    <a:pt x="4724" y="6632"/>
                  </a:lnTo>
                  <a:lnTo>
                    <a:pt x="4815" y="6405"/>
                  </a:lnTo>
                  <a:lnTo>
                    <a:pt x="4861" y="6178"/>
                  </a:lnTo>
                  <a:lnTo>
                    <a:pt x="7768" y="6178"/>
                  </a:lnTo>
                  <a:lnTo>
                    <a:pt x="7768" y="8540"/>
                  </a:lnTo>
                  <a:lnTo>
                    <a:pt x="7495" y="8540"/>
                  </a:lnTo>
                  <a:lnTo>
                    <a:pt x="7223" y="8585"/>
                  </a:lnTo>
                  <a:lnTo>
                    <a:pt x="6996" y="8676"/>
                  </a:lnTo>
                  <a:lnTo>
                    <a:pt x="6814" y="8767"/>
                  </a:lnTo>
                  <a:lnTo>
                    <a:pt x="6632" y="8903"/>
                  </a:lnTo>
                  <a:lnTo>
                    <a:pt x="6451" y="9130"/>
                  </a:lnTo>
                  <a:lnTo>
                    <a:pt x="6360" y="9312"/>
                  </a:lnTo>
                  <a:lnTo>
                    <a:pt x="6269" y="9539"/>
                  </a:lnTo>
                  <a:lnTo>
                    <a:pt x="6269" y="9812"/>
                  </a:lnTo>
                  <a:lnTo>
                    <a:pt x="6269" y="11765"/>
                  </a:lnTo>
                  <a:lnTo>
                    <a:pt x="6133" y="11856"/>
                  </a:lnTo>
                  <a:lnTo>
                    <a:pt x="5996" y="11947"/>
                  </a:lnTo>
                  <a:lnTo>
                    <a:pt x="5860" y="12174"/>
                  </a:lnTo>
                  <a:lnTo>
                    <a:pt x="5815" y="12265"/>
                  </a:lnTo>
                  <a:lnTo>
                    <a:pt x="5815" y="12401"/>
                  </a:lnTo>
                  <a:lnTo>
                    <a:pt x="5815" y="12537"/>
                  </a:lnTo>
                  <a:lnTo>
                    <a:pt x="5860" y="12673"/>
                  </a:lnTo>
                  <a:lnTo>
                    <a:pt x="5996" y="12900"/>
                  </a:lnTo>
                  <a:lnTo>
                    <a:pt x="6223" y="13037"/>
                  </a:lnTo>
                  <a:lnTo>
                    <a:pt x="6360" y="13082"/>
                  </a:lnTo>
                  <a:lnTo>
                    <a:pt x="6678" y="13082"/>
                  </a:lnTo>
                  <a:lnTo>
                    <a:pt x="6678" y="14218"/>
                  </a:lnTo>
                  <a:lnTo>
                    <a:pt x="6723" y="14308"/>
                  </a:lnTo>
                  <a:lnTo>
                    <a:pt x="6768" y="14399"/>
                  </a:lnTo>
                  <a:lnTo>
                    <a:pt x="6859" y="14445"/>
                  </a:lnTo>
                  <a:lnTo>
                    <a:pt x="7041" y="14445"/>
                  </a:lnTo>
                  <a:lnTo>
                    <a:pt x="7086" y="14399"/>
                  </a:lnTo>
                  <a:lnTo>
                    <a:pt x="7132" y="14308"/>
                  </a:lnTo>
                  <a:lnTo>
                    <a:pt x="7177" y="14218"/>
                  </a:lnTo>
                  <a:lnTo>
                    <a:pt x="7177" y="13082"/>
                  </a:lnTo>
                  <a:lnTo>
                    <a:pt x="8858" y="13082"/>
                  </a:lnTo>
                  <a:lnTo>
                    <a:pt x="8858" y="14218"/>
                  </a:lnTo>
                  <a:lnTo>
                    <a:pt x="8858" y="14308"/>
                  </a:lnTo>
                  <a:lnTo>
                    <a:pt x="8903" y="14399"/>
                  </a:lnTo>
                  <a:lnTo>
                    <a:pt x="8994" y="14445"/>
                  </a:lnTo>
                  <a:lnTo>
                    <a:pt x="9176" y="14445"/>
                  </a:lnTo>
                  <a:lnTo>
                    <a:pt x="9221" y="14399"/>
                  </a:lnTo>
                  <a:lnTo>
                    <a:pt x="9312" y="14308"/>
                  </a:lnTo>
                  <a:lnTo>
                    <a:pt x="9312" y="14218"/>
                  </a:lnTo>
                  <a:lnTo>
                    <a:pt x="9312" y="13082"/>
                  </a:lnTo>
                  <a:lnTo>
                    <a:pt x="9630" y="13082"/>
                  </a:lnTo>
                  <a:lnTo>
                    <a:pt x="9766" y="13037"/>
                  </a:lnTo>
                  <a:lnTo>
                    <a:pt x="9993" y="12900"/>
                  </a:lnTo>
                  <a:lnTo>
                    <a:pt x="10130" y="12673"/>
                  </a:lnTo>
                  <a:lnTo>
                    <a:pt x="10175" y="12537"/>
                  </a:lnTo>
                  <a:lnTo>
                    <a:pt x="10221" y="12401"/>
                  </a:lnTo>
                  <a:lnTo>
                    <a:pt x="10175" y="12265"/>
                  </a:lnTo>
                  <a:lnTo>
                    <a:pt x="10130" y="12174"/>
                  </a:lnTo>
                  <a:lnTo>
                    <a:pt x="9993" y="11947"/>
                  </a:lnTo>
                  <a:lnTo>
                    <a:pt x="9903" y="11856"/>
                  </a:lnTo>
                  <a:lnTo>
                    <a:pt x="9766" y="11765"/>
                  </a:lnTo>
                  <a:lnTo>
                    <a:pt x="9766" y="11129"/>
                  </a:lnTo>
                  <a:lnTo>
                    <a:pt x="9721" y="11038"/>
                  </a:lnTo>
                  <a:lnTo>
                    <a:pt x="9675" y="10947"/>
                  </a:lnTo>
                  <a:lnTo>
                    <a:pt x="9585" y="10902"/>
                  </a:lnTo>
                  <a:lnTo>
                    <a:pt x="9494" y="10902"/>
                  </a:lnTo>
                  <a:lnTo>
                    <a:pt x="9494" y="10311"/>
                  </a:lnTo>
                  <a:lnTo>
                    <a:pt x="9585" y="10311"/>
                  </a:lnTo>
                  <a:lnTo>
                    <a:pt x="9675" y="10266"/>
                  </a:lnTo>
                  <a:lnTo>
                    <a:pt x="9721" y="10175"/>
                  </a:lnTo>
                  <a:lnTo>
                    <a:pt x="9766" y="10084"/>
                  </a:lnTo>
                  <a:lnTo>
                    <a:pt x="9766" y="9812"/>
                  </a:lnTo>
                  <a:lnTo>
                    <a:pt x="9721" y="9539"/>
                  </a:lnTo>
                  <a:lnTo>
                    <a:pt x="9630" y="9312"/>
                  </a:lnTo>
                  <a:lnTo>
                    <a:pt x="9539" y="9130"/>
                  </a:lnTo>
                  <a:lnTo>
                    <a:pt x="9358" y="8949"/>
                  </a:lnTo>
                  <a:lnTo>
                    <a:pt x="9176" y="8767"/>
                  </a:lnTo>
                  <a:lnTo>
                    <a:pt x="8994" y="8676"/>
                  </a:lnTo>
                  <a:lnTo>
                    <a:pt x="8767" y="8585"/>
                  </a:lnTo>
                  <a:lnTo>
                    <a:pt x="8495" y="8540"/>
                  </a:lnTo>
                  <a:lnTo>
                    <a:pt x="8222" y="8540"/>
                  </a:lnTo>
                  <a:lnTo>
                    <a:pt x="8222" y="6178"/>
                  </a:lnTo>
                  <a:lnTo>
                    <a:pt x="10993" y="6178"/>
                  </a:lnTo>
                  <a:lnTo>
                    <a:pt x="11084" y="6405"/>
                  </a:lnTo>
                  <a:lnTo>
                    <a:pt x="11174" y="6632"/>
                  </a:lnTo>
                  <a:lnTo>
                    <a:pt x="11311" y="6859"/>
                  </a:lnTo>
                  <a:lnTo>
                    <a:pt x="11447" y="7041"/>
                  </a:lnTo>
                  <a:lnTo>
                    <a:pt x="11674" y="7223"/>
                  </a:lnTo>
                  <a:lnTo>
                    <a:pt x="11947" y="7359"/>
                  </a:lnTo>
                  <a:lnTo>
                    <a:pt x="12219" y="7450"/>
                  </a:lnTo>
                  <a:lnTo>
                    <a:pt x="12537" y="7495"/>
                  </a:lnTo>
                  <a:lnTo>
                    <a:pt x="12855" y="7450"/>
                  </a:lnTo>
                  <a:lnTo>
                    <a:pt x="13128" y="7359"/>
                  </a:lnTo>
                  <a:lnTo>
                    <a:pt x="13400" y="7223"/>
                  </a:lnTo>
                  <a:lnTo>
                    <a:pt x="13627" y="7041"/>
                  </a:lnTo>
                  <a:lnTo>
                    <a:pt x="13763" y="6859"/>
                  </a:lnTo>
                  <a:lnTo>
                    <a:pt x="13900" y="6632"/>
                  </a:lnTo>
                  <a:lnTo>
                    <a:pt x="13991" y="6405"/>
                  </a:lnTo>
                  <a:lnTo>
                    <a:pt x="14036" y="6178"/>
                  </a:lnTo>
                  <a:lnTo>
                    <a:pt x="15717" y="6178"/>
                  </a:lnTo>
                  <a:lnTo>
                    <a:pt x="15807" y="6133"/>
                  </a:lnTo>
                  <a:lnTo>
                    <a:pt x="15853" y="6087"/>
                  </a:lnTo>
                  <a:lnTo>
                    <a:pt x="15898" y="6042"/>
                  </a:lnTo>
                  <a:lnTo>
                    <a:pt x="15944" y="5951"/>
                  </a:lnTo>
                  <a:lnTo>
                    <a:pt x="15944" y="4043"/>
                  </a:lnTo>
                  <a:lnTo>
                    <a:pt x="15853" y="3634"/>
                  </a:lnTo>
                  <a:lnTo>
                    <a:pt x="15717" y="3316"/>
                  </a:lnTo>
                  <a:lnTo>
                    <a:pt x="15626" y="3135"/>
                  </a:lnTo>
                  <a:lnTo>
                    <a:pt x="15535" y="3044"/>
                  </a:lnTo>
                  <a:lnTo>
                    <a:pt x="15353" y="2862"/>
                  </a:lnTo>
                  <a:lnTo>
                    <a:pt x="15126" y="2726"/>
                  </a:lnTo>
                  <a:lnTo>
                    <a:pt x="14854" y="2680"/>
                  </a:lnTo>
                  <a:lnTo>
                    <a:pt x="14581" y="2635"/>
                  </a:lnTo>
                  <a:lnTo>
                    <a:pt x="12810" y="2635"/>
                  </a:lnTo>
                  <a:lnTo>
                    <a:pt x="12537" y="2181"/>
                  </a:lnTo>
                  <a:lnTo>
                    <a:pt x="12219" y="1636"/>
                  </a:lnTo>
                  <a:lnTo>
                    <a:pt x="12128" y="1590"/>
                  </a:lnTo>
                  <a:lnTo>
                    <a:pt x="12083" y="1545"/>
                  </a:lnTo>
                  <a:lnTo>
                    <a:pt x="11992" y="1545"/>
                  </a:lnTo>
                  <a:lnTo>
                    <a:pt x="11901" y="1590"/>
                  </a:lnTo>
                  <a:lnTo>
                    <a:pt x="11538" y="1182"/>
                  </a:lnTo>
                  <a:lnTo>
                    <a:pt x="11492" y="1136"/>
                  </a:lnTo>
                  <a:lnTo>
                    <a:pt x="11538" y="1091"/>
                  </a:lnTo>
                  <a:lnTo>
                    <a:pt x="11538" y="1000"/>
                  </a:lnTo>
                  <a:lnTo>
                    <a:pt x="11538" y="909"/>
                  </a:lnTo>
                  <a:lnTo>
                    <a:pt x="11447" y="818"/>
                  </a:lnTo>
                  <a:lnTo>
                    <a:pt x="11220" y="636"/>
                  </a:lnTo>
                  <a:lnTo>
                    <a:pt x="10947" y="455"/>
                  </a:lnTo>
                  <a:lnTo>
                    <a:pt x="10629" y="319"/>
                  </a:lnTo>
                  <a:lnTo>
                    <a:pt x="10311" y="228"/>
                  </a:lnTo>
                  <a:lnTo>
                    <a:pt x="9993" y="137"/>
                  </a:lnTo>
                  <a:lnTo>
                    <a:pt x="9675" y="46"/>
                  </a:lnTo>
                  <a:lnTo>
                    <a:pt x="9312"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8"/>
            <p:cNvSpPr/>
            <p:nvPr/>
          </p:nvSpPr>
          <p:spPr>
            <a:xfrm>
              <a:off x="1391110" y="3339392"/>
              <a:ext cx="74977" cy="84060"/>
            </a:xfrm>
            <a:custGeom>
              <a:avLst/>
              <a:gdLst/>
              <a:ahLst/>
              <a:cxnLst/>
              <a:rect l="l" t="t" r="r" b="b"/>
              <a:pathLst>
                <a:path w="2980" h="3341" extrusionOk="0">
                  <a:moveTo>
                    <a:pt x="2979" y="3340"/>
                  </a:moveTo>
                  <a:lnTo>
                    <a:pt x="2979" y="1038"/>
                  </a:lnTo>
                  <a:lnTo>
                    <a:pt x="2979" y="1038"/>
                  </a:lnTo>
                  <a:lnTo>
                    <a:pt x="2979" y="813"/>
                  </a:lnTo>
                  <a:lnTo>
                    <a:pt x="2889" y="632"/>
                  </a:lnTo>
                  <a:lnTo>
                    <a:pt x="2799" y="451"/>
                  </a:lnTo>
                  <a:lnTo>
                    <a:pt x="2663" y="316"/>
                  </a:lnTo>
                  <a:lnTo>
                    <a:pt x="2528" y="181"/>
                  </a:lnTo>
                  <a:lnTo>
                    <a:pt x="2348" y="90"/>
                  </a:lnTo>
                  <a:lnTo>
                    <a:pt x="2167" y="45"/>
                  </a:lnTo>
                  <a:lnTo>
                    <a:pt x="1986" y="0"/>
                  </a:lnTo>
                  <a:lnTo>
                    <a:pt x="993" y="0"/>
                  </a:lnTo>
                  <a:lnTo>
                    <a:pt x="993" y="0"/>
                  </a:lnTo>
                  <a:lnTo>
                    <a:pt x="768" y="45"/>
                  </a:lnTo>
                  <a:lnTo>
                    <a:pt x="587" y="90"/>
                  </a:lnTo>
                  <a:lnTo>
                    <a:pt x="407" y="181"/>
                  </a:lnTo>
                  <a:lnTo>
                    <a:pt x="271" y="316"/>
                  </a:lnTo>
                  <a:lnTo>
                    <a:pt x="136" y="451"/>
                  </a:lnTo>
                  <a:lnTo>
                    <a:pt x="46" y="632"/>
                  </a:lnTo>
                  <a:lnTo>
                    <a:pt x="1" y="813"/>
                  </a:lnTo>
                  <a:lnTo>
                    <a:pt x="1" y="1038"/>
                  </a:lnTo>
                  <a:lnTo>
                    <a:pt x="1" y="3340"/>
                  </a:lnTo>
                  <a:lnTo>
                    <a:pt x="2979" y="33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1391110" y="3341657"/>
              <a:ext cx="74977" cy="78373"/>
            </a:xfrm>
            <a:custGeom>
              <a:avLst/>
              <a:gdLst/>
              <a:ahLst/>
              <a:cxnLst/>
              <a:rect l="l" t="t" r="r" b="b"/>
              <a:pathLst>
                <a:path w="2980" h="3115" extrusionOk="0">
                  <a:moveTo>
                    <a:pt x="2979" y="3115"/>
                  </a:moveTo>
                  <a:lnTo>
                    <a:pt x="2979" y="948"/>
                  </a:lnTo>
                  <a:lnTo>
                    <a:pt x="2979" y="948"/>
                  </a:lnTo>
                  <a:lnTo>
                    <a:pt x="2979" y="768"/>
                  </a:lnTo>
                  <a:lnTo>
                    <a:pt x="2934" y="632"/>
                  </a:lnTo>
                  <a:lnTo>
                    <a:pt x="2754" y="361"/>
                  </a:lnTo>
                  <a:lnTo>
                    <a:pt x="2528" y="136"/>
                  </a:lnTo>
                  <a:lnTo>
                    <a:pt x="2393" y="45"/>
                  </a:lnTo>
                  <a:lnTo>
                    <a:pt x="2257" y="0"/>
                  </a:lnTo>
                  <a:lnTo>
                    <a:pt x="2257" y="1896"/>
                  </a:lnTo>
                  <a:lnTo>
                    <a:pt x="2257" y="1896"/>
                  </a:lnTo>
                  <a:lnTo>
                    <a:pt x="2212" y="2077"/>
                  </a:lnTo>
                  <a:lnTo>
                    <a:pt x="2122" y="2212"/>
                  </a:lnTo>
                  <a:lnTo>
                    <a:pt x="1986" y="2347"/>
                  </a:lnTo>
                  <a:lnTo>
                    <a:pt x="1806" y="2347"/>
                  </a:lnTo>
                  <a:lnTo>
                    <a:pt x="1" y="2347"/>
                  </a:lnTo>
                  <a:lnTo>
                    <a:pt x="1" y="3115"/>
                  </a:lnTo>
                  <a:lnTo>
                    <a:pt x="2979" y="3115"/>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8"/>
            <p:cNvSpPr/>
            <p:nvPr/>
          </p:nvSpPr>
          <p:spPr>
            <a:xfrm>
              <a:off x="1416094" y="3354136"/>
              <a:ext cx="25009" cy="51125"/>
            </a:xfrm>
            <a:custGeom>
              <a:avLst/>
              <a:gdLst/>
              <a:ahLst/>
              <a:cxnLst/>
              <a:rect l="l" t="t" r="r" b="b"/>
              <a:pathLst>
                <a:path w="994" h="2032" extrusionOk="0">
                  <a:moveTo>
                    <a:pt x="723" y="1"/>
                  </a:moveTo>
                  <a:lnTo>
                    <a:pt x="632" y="46"/>
                  </a:lnTo>
                  <a:lnTo>
                    <a:pt x="587" y="91"/>
                  </a:lnTo>
                  <a:lnTo>
                    <a:pt x="46" y="768"/>
                  </a:lnTo>
                  <a:lnTo>
                    <a:pt x="0" y="858"/>
                  </a:lnTo>
                  <a:lnTo>
                    <a:pt x="0" y="949"/>
                  </a:lnTo>
                  <a:lnTo>
                    <a:pt x="46" y="1039"/>
                  </a:lnTo>
                  <a:lnTo>
                    <a:pt x="91" y="1084"/>
                  </a:lnTo>
                  <a:lnTo>
                    <a:pt x="181" y="1129"/>
                  </a:lnTo>
                  <a:lnTo>
                    <a:pt x="407" y="1219"/>
                  </a:lnTo>
                  <a:lnTo>
                    <a:pt x="46" y="1671"/>
                  </a:lnTo>
                  <a:lnTo>
                    <a:pt x="0" y="1761"/>
                  </a:lnTo>
                  <a:lnTo>
                    <a:pt x="0" y="1851"/>
                  </a:lnTo>
                  <a:lnTo>
                    <a:pt x="46" y="1942"/>
                  </a:lnTo>
                  <a:lnTo>
                    <a:pt x="91" y="1987"/>
                  </a:lnTo>
                  <a:lnTo>
                    <a:pt x="181" y="2032"/>
                  </a:lnTo>
                  <a:lnTo>
                    <a:pt x="271" y="2032"/>
                  </a:lnTo>
                  <a:lnTo>
                    <a:pt x="362" y="1987"/>
                  </a:lnTo>
                  <a:lnTo>
                    <a:pt x="407" y="1942"/>
                  </a:lnTo>
                  <a:lnTo>
                    <a:pt x="948" y="1265"/>
                  </a:lnTo>
                  <a:lnTo>
                    <a:pt x="948" y="1219"/>
                  </a:lnTo>
                  <a:lnTo>
                    <a:pt x="993" y="1129"/>
                  </a:lnTo>
                  <a:lnTo>
                    <a:pt x="948" y="1039"/>
                  </a:lnTo>
                  <a:lnTo>
                    <a:pt x="903" y="994"/>
                  </a:lnTo>
                  <a:lnTo>
                    <a:pt x="858" y="904"/>
                  </a:lnTo>
                  <a:lnTo>
                    <a:pt x="587" y="813"/>
                  </a:lnTo>
                  <a:lnTo>
                    <a:pt x="948" y="362"/>
                  </a:lnTo>
                  <a:lnTo>
                    <a:pt x="948" y="272"/>
                  </a:lnTo>
                  <a:lnTo>
                    <a:pt x="993" y="181"/>
                  </a:lnTo>
                  <a:lnTo>
                    <a:pt x="948" y="136"/>
                  </a:lnTo>
                  <a:lnTo>
                    <a:pt x="903" y="46"/>
                  </a:lnTo>
                  <a:lnTo>
                    <a:pt x="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8"/>
            <p:cNvSpPr/>
            <p:nvPr/>
          </p:nvSpPr>
          <p:spPr>
            <a:xfrm>
              <a:off x="1235524" y="3127021"/>
              <a:ext cx="386131" cy="141978"/>
            </a:xfrm>
            <a:custGeom>
              <a:avLst/>
              <a:gdLst/>
              <a:ahLst/>
              <a:cxnLst/>
              <a:rect l="l" t="t" r="r" b="b"/>
              <a:pathLst>
                <a:path w="15347" h="5643" extrusionOk="0">
                  <a:moveTo>
                    <a:pt x="15347" y="5417"/>
                  </a:moveTo>
                  <a:lnTo>
                    <a:pt x="15347" y="3973"/>
                  </a:lnTo>
                  <a:lnTo>
                    <a:pt x="13496" y="2574"/>
                  </a:lnTo>
                  <a:lnTo>
                    <a:pt x="12549" y="2574"/>
                  </a:lnTo>
                  <a:lnTo>
                    <a:pt x="12549" y="2574"/>
                  </a:lnTo>
                  <a:lnTo>
                    <a:pt x="12458" y="2574"/>
                  </a:lnTo>
                  <a:lnTo>
                    <a:pt x="12368" y="2528"/>
                  </a:lnTo>
                  <a:lnTo>
                    <a:pt x="12278" y="2483"/>
                  </a:lnTo>
                  <a:lnTo>
                    <a:pt x="12187" y="2348"/>
                  </a:lnTo>
                  <a:lnTo>
                    <a:pt x="12187" y="2348"/>
                  </a:lnTo>
                  <a:lnTo>
                    <a:pt x="11917" y="1806"/>
                  </a:lnTo>
                  <a:lnTo>
                    <a:pt x="11556" y="1310"/>
                  </a:lnTo>
                  <a:lnTo>
                    <a:pt x="11194" y="904"/>
                  </a:lnTo>
                  <a:lnTo>
                    <a:pt x="10788" y="588"/>
                  </a:lnTo>
                  <a:lnTo>
                    <a:pt x="10337" y="317"/>
                  </a:lnTo>
                  <a:lnTo>
                    <a:pt x="9795" y="136"/>
                  </a:lnTo>
                  <a:lnTo>
                    <a:pt x="9254" y="1"/>
                  </a:lnTo>
                  <a:lnTo>
                    <a:pt x="8622" y="1"/>
                  </a:lnTo>
                  <a:lnTo>
                    <a:pt x="4199" y="1"/>
                  </a:lnTo>
                  <a:lnTo>
                    <a:pt x="4199" y="1"/>
                  </a:lnTo>
                  <a:lnTo>
                    <a:pt x="3973" y="1"/>
                  </a:lnTo>
                  <a:lnTo>
                    <a:pt x="3747" y="91"/>
                  </a:lnTo>
                  <a:lnTo>
                    <a:pt x="3522" y="227"/>
                  </a:lnTo>
                  <a:lnTo>
                    <a:pt x="3341" y="362"/>
                  </a:lnTo>
                  <a:lnTo>
                    <a:pt x="2980" y="813"/>
                  </a:lnTo>
                  <a:lnTo>
                    <a:pt x="2619" y="1265"/>
                  </a:lnTo>
                  <a:lnTo>
                    <a:pt x="2258" y="1761"/>
                  </a:lnTo>
                  <a:lnTo>
                    <a:pt x="1897" y="2167"/>
                  </a:lnTo>
                  <a:lnTo>
                    <a:pt x="1671" y="2348"/>
                  </a:lnTo>
                  <a:lnTo>
                    <a:pt x="1490" y="2483"/>
                  </a:lnTo>
                  <a:lnTo>
                    <a:pt x="1265" y="2528"/>
                  </a:lnTo>
                  <a:lnTo>
                    <a:pt x="1039" y="2574"/>
                  </a:lnTo>
                  <a:lnTo>
                    <a:pt x="452" y="2574"/>
                  </a:lnTo>
                  <a:lnTo>
                    <a:pt x="452" y="2574"/>
                  </a:lnTo>
                  <a:lnTo>
                    <a:pt x="272" y="2619"/>
                  </a:lnTo>
                  <a:lnTo>
                    <a:pt x="91" y="2709"/>
                  </a:lnTo>
                  <a:lnTo>
                    <a:pt x="1" y="2844"/>
                  </a:lnTo>
                  <a:lnTo>
                    <a:pt x="1" y="3025"/>
                  </a:lnTo>
                  <a:lnTo>
                    <a:pt x="1" y="3521"/>
                  </a:lnTo>
                  <a:lnTo>
                    <a:pt x="136" y="4153"/>
                  </a:lnTo>
                  <a:lnTo>
                    <a:pt x="1" y="4605"/>
                  </a:lnTo>
                  <a:lnTo>
                    <a:pt x="1" y="5191"/>
                  </a:lnTo>
                  <a:lnTo>
                    <a:pt x="1" y="5191"/>
                  </a:lnTo>
                  <a:lnTo>
                    <a:pt x="1" y="5372"/>
                  </a:lnTo>
                  <a:lnTo>
                    <a:pt x="91" y="5507"/>
                  </a:lnTo>
                  <a:lnTo>
                    <a:pt x="272" y="5598"/>
                  </a:lnTo>
                  <a:lnTo>
                    <a:pt x="452" y="5643"/>
                  </a:lnTo>
                  <a:lnTo>
                    <a:pt x="15121" y="5643"/>
                  </a:lnTo>
                  <a:lnTo>
                    <a:pt x="15121" y="5643"/>
                  </a:lnTo>
                  <a:lnTo>
                    <a:pt x="15212" y="5643"/>
                  </a:lnTo>
                  <a:lnTo>
                    <a:pt x="15302" y="5598"/>
                  </a:lnTo>
                  <a:lnTo>
                    <a:pt x="15347" y="5507"/>
                  </a:lnTo>
                  <a:lnTo>
                    <a:pt x="15347" y="5417"/>
                  </a:lnTo>
                  <a:lnTo>
                    <a:pt x="15347" y="54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1235524" y="3213343"/>
              <a:ext cx="386131" cy="55654"/>
            </a:xfrm>
            <a:custGeom>
              <a:avLst/>
              <a:gdLst/>
              <a:ahLst/>
              <a:cxnLst/>
              <a:rect l="l" t="t" r="r" b="b"/>
              <a:pathLst>
                <a:path w="15347" h="2212" extrusionOk="0">
                  <a:moveTo>
                    <a:pt x="15347" y="1986"/>
                  </a:moveTo>
                  <a:lnTo>
                    <a:pt x="15347" y="542"/>
                  </a:lnTo>
                  <a:lnTo>
                    <a:pt x="14625" y="0"/>
                  </a:lnTo>
                  <a:lnTo>
                    <a:pt x="14625" y="858"/>
                  </a:lnTo>
                  <a:lnTo>
                    <a:pt x="14625" y="858"/>
                  </a:lnTo>
                  <a:lnTo>
                    <a:pt x="14580" y="1083"/>
                  </a:lnTo>
                  <a:lnTo>
                    <a:pt x="14444" y="1309"/>
                  </a:lnTo>
                  <a:lnTo>
                    <a:pt x="14264" y="1399"/>
                  </a:lnTo>
                  <a:lnTo>
                    <a:pt x="13993" y="1444"/>
                  </a:lnTo>
                  <a:lnTo>
                    <a:pt x="1" y="1444"/>
                  </a:lnTo>
                  <a:lnTo>
                    <a:pt x="1" y="1760"/>
                  </a:lnTo>
                  <a:lnTo>
                    <a:pt x="1" y="1760"/>
                  </a:lnTo>
                  <a:lnTo>
                    <a:pt x="1" y="1941"/>
                  </a:lnTo>
                  <a:lnTo>
                    <a:pt x="91" y="2076"/>
                  </a:lnTo>
                  <a:lnTo>
                    <a:pt x="272" y="2167"/>
                  </a:lnTo>
                  <a:lnTo>
                    <a:pt x="452" y="2212"/>
                  </a:lnTo>
                  <a:lnTo>
                    <a:pt x="15121" y="2212"/>
                  </a:lnTo>
                  <a:lnTo>
                    <a:pt x="15121" y="2212"/>
                  </a:lnTo>
                  <a:lnTo>
                    <a:pt x="15212" y="2212"/>
                  </a:lnTo>
                  <a:lnTo>
                    <a:pt x="15302" y="2167"/>
                  </a:lnTo>
                  <a:lnTo>
                    <a:pt x="15347" y="2076"/>
                  </a:lnTo>
                  <a:lnTo>
                    <a:pt x="15347" y="1986"/>
                  </a:lnTo>
                  <a:lnTo>
                    <a:pt x="15347" y="198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8"/>
            <p:cNvSpPr/>
            <p:nvPr/>
          </p:nvSpPr>
          <p:spPr>
            <a:xfrm>
              <a:off x="1307077" y="3149740"/>
              <a:ext cx="208979" cy="42042"/>
            </a:xfrm>
            <a:custGeom>
              <a:avLst/>
              <a:gdLst/>
              <a:ahLst/>
              <a:cxnLst/>
              <a:rect l="l" t="t" r="r" b="b"/>
              <a:pathLst>
                <a:path w="8306" h="1671" extrusionOk="0">
                  <a:moveTo>
                    <a:pt x="8260" y="1445"/>
                  </a:moveTo>
                  <a:lnTo>
                    <a:pt x="8260" y="1445"/>
                  </a:lnTo>
                  <a:lnTo>
                    <a:pt x="8080" y="1129"/>
                  </a:lnTo>
                  <a:lnTo>
                    <a:pt x="7809" y="858"/>
                  </a:lnTo>
                  <a:lnTo>
                    <a:pt x="7583" y="587"/>
                  </a:lnTo>
                  <a:lnTo>
                    <a:pt x="7267" y="362"/>
                  </a:lnTo>
                  <a:lnTo>
                    <a:pt x="6951" y="226"/>
                  </a:lnTo>
                  <a:lnTo>
                    <a:pt x="6590" y="91"/>
                  </a:lnTo>
                  <a:lnTo>
                    <a:pt x="6184" y="46"/>
                  </a:lnTo>
                  <a:lnTo>
                    <a:pt x="5733" y="1"/>
                  </a:lnTo>
                  <a:lnTo>
                    <a:pt x="5733" y="1"/>
                  </a:lnTo>
                  <a:lnTo>
                    <a:pt x="1309" y="1"/>
                  </a:lnTo>
                  <a:lnTo>
                    <a:pt x="1309" y="1"/>
                  </a:lnTo>
                  <a:lnTo>
                    <a:pt x="1219" y="46"/>
                  </a:lnTo>
                  <a:lnTo>
                    <a:pt x="1129" y="136"/>
                  </a:lnTo>
                  <a:lnTo>
                    <a:pt x="858" y="407"/>
                  </a:lnTo>
                  <a:lnTo>
                    <a:pt x="497" y="903"/>
                  </a:lnTo>
                  <a:lnTo>
                    <a:pt x="497" y="903"/>
                  </a:lnTo>
                  <a:lnTo>
                    <a:pt x="46" y="1490"/>
                  </a:lnTo>
                  <a:lnTo>
                    <a:pt x="46" y="1490"/>
                  </a:lnTo>
                  <a:lnTo>
                    <a:pt x="1" y="1580"/>
                  </a:lnTo>
                  <a:lnTo>
                    <a:pt x="46" y="1625"/>
                  </a:lnTo>
                  <a:lnTo>
                    <a:pt x="91" y="1671"/>
                  </a:lnTo>
                  <a:lnTo>
                    <a:pt x="136" y="1671"/>
                  </a:lnTo>
                  <a:lnTo>
                    <a:pt x="8170" y="1671"/>
                  </a:lnTo>
                  <a:lnTo>
                    <a:pt x="8170" y="1671"/>
                  </a:lnTo>
                  <a:lnTo>
                    <a:pt x="8260" y="1671"/>
                  </a:lnTo>
                  <a:lnTo>
                    <a:pt x="8305" y="1625"/>
                  </a:lnTo>
                  <a:lnTo>
                    <a:pt x="8305" y="1580"/>
                  </a:lnTo>
                  <a:lnTo>
                    <a:pt x="8260" y="1445"/>
                  </a:lnTo>
                  <a:lnTo>
                    <a:pt x="8260" y="144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8"/>
            <p:cNvSpPr/>
            <p:nvPr/>
          </p:nvSpPr>
          <p:spPr>
            <a:xfrm>
              <a:off x="1308210" y="3173591"/>
              <a:ext cx="206715" cy="18191"/>
            </a:xfrm>
            <a:custGeom>
              <a:avLst/>
              <a:gdLst/>
              <a:ahLst/>
              <a:cxnLst/>
              <a:rect l="l" t="t" r="r" b="b"/>
              <a:pathLst>
                <a:path w="8216" h="723" extrusionOk="0">
                  <a:moveTo>
                    <a:pt x="8215" y="542"/>
                  </a:moveTo>
                  <a:lnTo>
                    <a:pt x="8215" y="542"/>
                  </a:lnTo>
                  <a:lnTo>
                    <a:pt x="8035" y="226"/>
                  </a:lnTo>
                  <a:lnTo>
                    <a:pt x="7809" y="0"/>
                  </a:lnTo>
                  <a:lnTo>
                    <a:pt x="452" y="0"/>
                  </a:lnTo>
                  <a:lnTo>
                    <a:pt x="452" y="0"/>
                  </a:lnTo>
                  <a:lnTo>
                    <a:pt x="46" y="542"/>
                  </a:lnTo>
                  <a:lnTo>
                    <a:pt x="46" y="542"/>
                  </a:lnTo>
                  <a:lnTo>
                    <a:pt x="1" y="632"/>
                  </a:lnTo>
                  <a:lnTo>
                    <a:pt x="46" y="677"/>
                  </a:lnTo>
                  <a:lnTo>
                    <a:pt x="91" y="723"/>
                  </a:lnTo>
                  <a:lnTo>
                    <a:pt x="136" y="723"/>
                  </a:lnTo>
                  <a:lnTo>
                    <a:pt x="8080" y="723"/>
                  </a:lnTo>
                  <a:lnTo>
                    <a:pt x="8080" y="723"/>
                  </a:lnTo>
                  <a:lnTo>
                    <a:pt x="8170" y="723"/>
                  </a:lnTo>
                  <a:lnTo>
                    <a:pt x="8215" y="677"/>
                  </a:lnTo>
                  <a:lnTo>
                    <a:pt x="8215" y="632"/>
                  </a:lnTo>
                  <a:lnTo>
                    <a:pt x="8215" y="542"/>
                  </a:lnTo>
                  <a:lnTo>
                    <a:pt x="8215" y="542"/>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1235524" y="3215608"/>
              <a:ext cx="29563" cy="27273"/>
            </a:xfrm>
            <a:custGeom>
              <a:avLst/>
              <a:gdLst/>
              <a:ahLst/>
              <a:cxnLst/>
              <a:rect l="l" t="t" r="r" b="b"/>
              <a:pathLst>
                <a:path w="1175" h="1084" extrusionOk="0">
                  <a:moveTo>
                    <a:pt x="1" y="0"/>
                  </a:moveTo>
                  <a:lnTo>
                    <a:pt x="588" y="0"/>
                  </a:lnTo>
                  <a:lnTo>
                    <a:pt x="588" y="0"/>
                  </a:lnTo>
                  <a:lnTo>
                    <a:pt x="813" y="46"/>
                  </a:lnTo>
                  <a:lnTo>
                    <a:pt x="1039" y="181"/>
                  </a:lnTo>
                  <a:lnTo>
                    <a:pt x="1129" y="361"/>
                  </a:lnTo>
                  <a:lnTo>
                    <a:pt x="1175" y="587"/>
                  </a:lnTo>
                  <a:lnTo>
                    <a:pt x="1175" y="587"/>
                  </a:lnTo>
                  <a:lnTo>
                    <a:pt x="1129" y="813"/>
                  </a:lnTo>
                  <a:lnTo>
                    <a:pt x="994" y="948"/>
                  </a:lnTo>
                  <a:lnTo>
                    <a:pt x="813" y="1038"/>
                  </a:lnTo>
                  <a:lnTo>
                    <a:pt x="633" y="1084"/>
                  </a:lnTo>
                  <a:lnTo>
                    <a:pt x="1" y="108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p:nvPr/>
          </p:nvSpPr>
          <p:spPr>
            <a:xfrm>
              <a:off x="1575077" y="3191756"/>
              <a:ext cx="46571" cy="36356"/>
            </a:xfrm>
            <a:custGeom>
              <a:avLst/>
              <a:gdLst/>
              <a:ahLst/>
              <a:cxnLst/>
              <a:rect l="l" t="t" r="r" b="b"/>
              <a:pathLst>
                <a:path w="1851" h="1445" extrusionOk="0">
                  <a:moveTo>
                    <a:pt x="0" y="1"/>
                  </a:moveTo>
                  <a:lnTo>
                    <a:pt x="0" y="1"/>
                  </a:lnTo>
                  <a:lnTo>
                    <a:pt x="46" y="316"/>
                  </a:lnTo>
                  <a:lnTo>
                    <a:pt x="136" y="587"/>
                  </a:lnTo>
                  <a:lnTo>
                    <a:pt x="271" y="813"/>
                  </a:lnTo>
                  <a:lnTo>
                    <a:pt x="452" y="1039"/>
                  </a:lnTo>
                  <a:lnTo>
                    <a:pt x="677" y="1219"/>
                  </a:lnTo>
                  <a:lnTo>
                    <a:pt x="948" y="1355"/>
                  </a:lnTo>
                  <a:lnTo>
                    <a:pt x="1219" y="1400"/>
                  </a:lnTo>
                  <a:lnTo>
                    <a:pt x="1490" y="1445"/>
                  </a:lnTo>
                  <a:lnTo>
                    <a:pt x="1490" y="1445"/>
                  </a:lnTo>
                  <a:lnTo>
                    <a:pt x="1851" y="1400"/>
                  </a:lnTo>
                  <a:lnTo>
                    <a:pt x="1851" y="1174"/>
                  </a:lnTo>
                  <a:lnTo>
                    <a:pt x="1851" y="1174"/>
                  </a:lnTo>
                  <a:lnTo>
                    <a:pt x="1851" y="903"/>
                  </a:lnTo>
                  <a:lnTo>
                    <a:pt x="1761" y="723"/>
                  </a:lnTo>
                  <a:lnTo>
                    <a:pt x="1670" y="497"/>
                  </a:lnTo>
                  <a:lnTo>
                    <a:pt x="1535" y="362"/>
                  </a:lnTo>
                  <a:lnTo>
                    <a:pt x="1354" y="181"/>
                  </a:lnTo>
                  <a:lnTo>
                    <a:pt x="1129" y="91"/>
                  </a:lnTo>
                  <a:lnTo>
                    <a:pt x="948" y="46"/>
                  </a:lnTo>
                  <a:lnTo>
                    <a:pt x="723"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8"/>
            <p:cNvSpPr/>
            <p:nvPr/>
          </p:nvSpPr>
          <p:spPr>
            <a:xfrm>
              <a:off x="1510341" y="3236037"/>
              <a:ext cx="64762" cy="65894"/>
            </a:xfrm>
            <a:custGeom>
              <a:avLst/>
              <a:gdLst/>
              <a:ahLst/>
              <a:cxnLst/>
              <a:rect l="l" t="t" r="r" b="b"/>
              <a:pathLst>
                <a:path w="2574" h="2619" extrusionOk="0">
                  <a:moveTo>
                    <a:pt x="1264" y="2619"/>
                  </a:moveTo>
                  <a:lnTo>
                    <a:pt x="1264" y="2619"/>
                  </a:lnTo>
                  <a:lnTo>
                    <a:pt x="1535" y="2573"/>
                  </a:lnTo>
                  <a:lnTo>
                    <a:pt x="1761" y="2483"/>
                  </a:lnTo>
                  <a:lnTo>
                    <a:pt x="1987" y="2393"/>
                  </a:lnTo>
                  <a:lnTo>
                    <a:pt x="2212" y="2212"/>
                  </a:lnTo>
                  <a:lnTo>
                    <a:pt x="2348" y="2032"/>
                  </a:lnTo>
                  <a:lnTo>
                    <a:pt x="2483" y="1806"/>
                  </a:lnTo>
                  <a:lnTo>
                    <a:pt x="2528" y="1581"/>
                  </a:lnTo>
                  <a:lnTo>
                    <a:pt x="2573" y="1310"/>
                  </a:lnTo>
                  <a:lnTo>
                    <a:pt x="2573" y="1310"/>
                  </a:lnTo>
                  <a:lnTo>
                    <a:pt x="2528" y="1039"/>
                  </a:lnTo>
                  <a:lnTo>
                    <a:pt x="2483" y="813"/>
                  </a:lnTo>
                  <a:lnTo>
                    <a:pt x="2348" y="588"/>
                  </a:lnTo>
                  <a:lnTo>
                    <a:pt x="2212" y="362"/>
                  </a:lnTo>
                  <a:lnTo>
                    <a:pt x="1987" y="226"/>
                  </a:lnTo>
                  <a:lnTo>
                    <a:pt x="1761" y="91"/>
                  </a:lnTo>
                  <a:lnTo>
                    <a:pt x="1535" y="46"/>
                  </a:lnTo>
                  <a:lnTo>
                    <a:pt x="1264" y="1"/>
                  </a:lnTo>
                  <a:lnTo>
                    <a:pt x="1264" y="1"/>
                  </a:lnTo>
                  <a:lnTo>
                    <a:pt x="994" y="46"/>
                  </a:lnTo>
                  <a:lnTo>
                    <a:pt x="768" y="91"/>
                  </a:lnTo>
                  <a:lnTo>
                    <a:pt x="542" y="226"/>
                  </a:lnTo>
                  <a:lnTo>
                    <a:pt x="362" y="362"/>
                  </a:lnTo>
                  <a:lnTo>
                    <a:pt x="181" y="588"/>
                  </a:lnTo>
                  <a:lnTo>
                    <a:pt x="91" y="813"/>
                  </a:lnTo>
                  <a:lnTo>
                    <a:pt x="1" y="1039"/>
                  </a:lnTo>
                  <a:lnTo>
                    <a:pt x="1" y="1310"/>
                  </a:lnTo>
                  <a:lnTo>
                    <a:pt x="1" y="1310"/>
                  </a:lnTo>
                  <a:lnTo>
                    <a:pt x="1" y="1581"/>
                  </a:lnTo>
                  <a:lnTo>
                    <a:pt x="91" y="1806"/>
                  </a:lnTo>
                  <a:lnTo>
                    <a:pt x="181" y="2032"/>
                  </a:lnTo>
                  <a:lnTo>
                    <a:pt x="362" y="2212"/>
                  </a:lnTo>
                  <a:lnTo>
                    <a:pt x="542" y="2393"/>
                  </a:lnTo>
                  <a:lnTo>
                    <a:pt x="768" y="2483"/>
                  </a:lnTo>
                  <a:lnTo>
                    <a:pt x="994" y="2573"/>
                  </a:lnTo>
                  <a:lnTo>
                    <a:pt x="1264" y="2619"/>
                  </a:lnTo>
                  <a:lnTo>
                    <a:pt x="1264" y="26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8"/>
            <p:cNvSpPr/>
            <p:nvPr/>
          </p:nvSpPr>
          <p:spPr>
            <a:xfrm>
              <a:off x="1510341" y="3258756"/>
              <a:ext cx="64762" cy="43175"/>
            </a:xfrm>
            <a:custGeom>
              <a:avLst/>
              <a:gdLst/>
              <a:ahLst/>
              <a:cxnLst/>
              <a:rect l="l" t="t" r="r" b="b"/>
              <a:pathLst>
                <a:path w="2574" h="1716" extrusionOk="0">
                  <a:moveTo>
                    <a:pt x="2528" y="1"/>
                  </a:moveTo>
                  <a:lnTo>
                    <a:pt x="2528" y="1"/>
                  </a:lnTo>
                  <a:lnTo>
                    <a:pt x="2573" y="226"/>
                  </a:lnTo>
                  <a:lnTo>
                    <a:pt x="2573" y="407"/>
                  </a:lnTo>
                  <a:lnTo>
                    <a:pt x="2573" y="407"/>
                  </a:lnTo>
                  <a:lnTo>
                    <a:pt x="2528" y="678"/>
                  </a:lnTo>
                  <a:lnTo>
                    <a:pt x="2483" y="903"/>
                  </a:lnTo>
                  <a:lnTo>
                    <a:pt x="2348" y="1129"/>
                  </a:lnTo>
                  <a:lnTo>
                    <a:pt x="2212" y="1309"/>
                  </a:lnTo>
                  <a:lnTo>
                    <a:pt x="1987" y="1490"/>
                  </a:lnTo>
                  <a:lnTo>
                    <a:pt x="1761" y="1580"/>
                  </a:lnTo>
                  <a:lnTo>
                    <a:pt x="1535" y="1670"/>
                  </a:lnTo>
                  <a:lnTo>
                    <a:pt x="1264" y="1716"/>
                  </a:lnTo>
                  <a:lnTo>
                    <a:pt x="1264" y="1716"/>
                  </a:lnTo>
                  <a:lnTo>
                    <a:pt x="994" y="1670"/>
                  </a:lnTo>
                  <a:lnTo>
                    <a:pt x="768" y="1580"/>
                  </a:lnTo>
                  <a:lnTo>
                    <a:pt x="542" y="1490"/>
                  </a:lnTo>
                  <a:lnTo>
                    <a:pt x="362" y="1309"/>
                  </a:lnTo>
                  <a:lnTo>
                    <a:pt x="181" y="1129"/>
                  </a:lnTo>
                  <a:lnTo>
                    <a:pt x="91" y="903"/>
                  </a:lnTo>
                  <a:lnTo>
                    <a:pt x="1" y="678"/>
                  </a:lnTo>
                  <a:lnTo>
                    <a:pt x="1" y="407"/>
                  </a:lnTo>
                  <a:lnTo>
                    <a:pt x="1" y="407"/>
                  </a:lnTo>
                  <a:lnTo>
                    <a:pt x="1" y="226"/>
                  </a:lnTo>
                  <a:lnTo>
                    <a:pt x="46" y="1"/>
                  </a:lnTo>
                  <a:lnTo>
                    <a:pt x="46" y="1"/>
                  </a:lnTo>
                  <a:lnTo>
                    <a:pt x="91" y="226"/>
                  </a:lnTo>
                  <a:lnTo>
                    <a:pt x="226" y="407"/>
                  </a:lnTo>
                  <a:lnTo>
                    <a:pt x="362" y="542"/>
                  </a:lnTo>
                  <a:lnTo>
                    <a:pt x="497" y="678"/>
                  </a:lnTo>
                  <a:lnTo>
                    <a:pt x="678" y="813"/>
                  </a:lnTo>
                  <a:lnTo>
                    <a:pt x="858" y="858"/>
                  </a:lnTo>
                  <a:lnTo>
                    <a:pt x="1084" y="903"/>
                  </a:lnTo>
                  <a:lnTo>
                    <a:pt x="1264" y="948"/>
                  </a:lnTo>
                  <a:lnTo>
                    <a:pt x="1264" y="948"/>
                  </a:lnTo>
                  <a:lnTo>
                    <a:pt x="1490" y="903"/>
                  </a:lnTo>
                  <a:lnTo>
                    <a:pt x="1716" y="858"/>
                  </a:lnTo>
                  <a:lnTo>
                    <a:pt x="1896" y="813"/>
                  </a:lnTo>
                  <a:lnTo>
                    <a:pt x="2077" y="678"/>
                  </a:lnTo>
                  <a:lnTo>
                    <a:pt x="2212" y="542"/>
                  </a:lnTo>
                  <a:lnTo>
                    <a:pt x="2348" y="407"/>
                  </a:lnTo>
                  <a:lnTo>
                    <a:pt x="2438" y="226"/>
                  </a:lnTo>
                  <a:lnTo>
                    <a:pt x="2528" y="1"/>
                  </a:lnTo>
                  <a:lnTo>
                    <a:pt x="2528"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a:off x="1279830" y="3236037"/>
              <a:ext cx="65894" cy="65894"/>
            </a:xfrm>
            <a:custGeom>
              <a:avLst/>
              <a:gdLst/>
              <a:ahLst/>
              <a:cxnLst/>
              <a:rect l="l" t="t" r="r" b="b"/>
              <a:pathLst>
                <a:path w="2619" h="2619" extrusionOk="0">
                  <a:moveTo>
                    <a:pt x="1309" y="2619"/>
                  </a:moveTo>
                  <a:lnTo>
                    <a:pt x="1309" y="2619"/>
                  </a:lnTo>
                  <a:lnTo>
                    <a:pt x="1580" y="2573"/>
                  </a:lnTo>
                  <a:lnTo>
                    <a:pt x="1806" y="2483"/>
                  </a:lnTo>
                  <a:lnTo>
                    <a:pt x="2031" y="2393"/>
                  </a:lnTo>
                  <a:lnTo>
                    <a:pt x="2212" y="2212"/>
                  </a:lnTo>
                  <a:lnTo>
                    <a:pt x="2392" y="2032"/>
                  </a:lnTo>
                  <a:lnTo>
                    <a:pt x="2483" y="1806"/>
                  </a:lnTo>
                  <a:lnTo>
                    <a:pt x="2573" y="1581"/>
                  </a:lnTo>
                  <a:lnTo>
                    <a:pt x="2618" y="1310"/>
                  </a:lnTo>
                  <a:lnTo>
                    <a:pt x="2618" y="1310"/>
                  </a:lnTo>
                  <a:lnTo>
                    <a:pt x="2573" y="1039"/>
                  </a:lnTo>
                  <a:lnTo>
                    <a:pt x="2483" y="813"/>
                  </a:lnTo>
                  <a:lnTo>
                    <a:pt x="2392" y="588"/>
                  </a:lnTo>
                  <a:lnTo>
                    <a:pt x="2212" y="362"/>
                  </a:lnTo>
                  <a:lnTo>
                    <a:pt x="2031" y="226"/>
                  </a:lnTo>
                  <a:lnTo>
                    <a:pt x="1806" y="91"/>
                  </a:lnTo>
                  <a:lnTo>
                    <a:pt x="1580" y="46"/>
                  </a:lnTo>
                  <a:lnTo>
                    <a:pt x="1309" y="1"/>
                  </a:lnTo>
                  <a:lnTo>
                    <a:pt x="1309" y="1"/>
                  </a:lnTo>
                  <a:lnTo>
                    <a:pt x="1038" y="46"/>
                  </a:lnTo>
                  <a:lnTo>
                    <a:pt x="813" y="91"/>
                  </a:lnTo>
                  <a:lnTo>
                    <a:pt x="587" y="226"/>
                  </a:lnTo>
                  <a:lnTo>
                    <a:pt x="406" y="362"/>
                  </a:lnTo>
                  <a:lnTo>
                    <a:pt x="226" y="588"/>
                  </a:lnTo>
                  <a:lnTo>
                    <a:pt x="91" y="813"/>
                  </a:lnTo>
                  <a:lnTo>
                    <a:pt x="45" y="1039"/>
                  </a:lnTo>
                  <a:lnTo>
                    <a:pt x="0" y="1310"/>
                  </a:lnTo>
                  <a:lnTo>
                    <a:pt x="0" y="1310"/>
                  </a:lnTo>
                  <a:lnTo>
                    <a:pt x="45" y="1581"/>
                  </a:lnTo>
                  <a:lnTo>
                    <a:pt x="91" y="1806"/>
                  </a:lnTo>
                  <a:lnTo>
                    <a:pt x="226" y="2032"/>
                  </a:lnTo>
                  <a:lnTo>
                    <a:pt x="406" y="2212"/>
                  </a:lnTo>
                  <a:lnTo>
                    <a:pt x="587" y="2393"/>
                  </a:lnTo>
                  <a:lnTo>
                    <a:pt x="813" y="2483"/>
                  </a:lnTo>
                  <a:lnTo>
                    <a:pt x="1038" y="2573"/>
                  </a:lnTo>
                  <a:lnTo>
                    <a:pt x="1309" y="2619"/>
                  </a:lnTo>
                  <a:lnTo>
                    <a:pt x="1309" y="26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8"/>
            <p:cNvSpPr/>
            <p:nvPr/>
          </p:nvSpPr>
          <p:spPr>
            <a:xfrm>
              <a:off x="1279830" y="3258756"/>
              <a:ext cx="65894" cy="43175"/>
            </a:xfrm>
            <a:custGeom>
              <a:avLst/>
              <a:gdLst/>
              <a:ahLst/>
              <a:cxnLst/>
              <a:rect l="l" t="t" r="r" b="b"/>
              <a:pathLst>
                <a:path w="2619" h="1716" extrusionOk="0">
                  <a:moveTo>
                    <a:pt x="2528" y="1"/>
                  </a:moveTo>
                  <a:lnTo>
                    <a:pt x="2528" y="1"/>
                  </a:lnTo>
                  <a:lnTo>
                    <a:pt x="2573" y="226"/>
                  </a:lnTo>
                  <a:lnTo>
                    <a:pt x="2618" y="407"/>
                  </a:lnTo>
                  <a:lnTo>
                    <a:pt x="2618" y="407"/>
                  </a:lnTo>
                  <a:lnTo>
                    <a:pt x="2573" y="678"/>
                  </a:lnTo>
                  <a:lnTo>
                    <a:pt x="2483" y="903"/>
                  </a:lnTo>
                  <a:lnTo>
                    <a:pt x="2392" y="1129"/>
                  </a:lnTo>
                  <a:lnTo>
                    <a:pt x="2212" y="1309"/>
                  </a:lnTo>
                  <a:lnTo>
                    <a:pt x="2031" y="1490"/>
                  </a:lnTo>
                  <a:lnTo>
                    <a:pt x="1806" y="1580"/>
                  </a:lnTo>
                  <a:lnTo>
                    <a:pt x="1580" y="1670"/>
                  </a:lnTo>
                  <a:lnTo>
                    <a:pt x="1309" y="1716"/>
                  </a:lnTo>
                  <a:lnTo>
                    <a:pt x="1309" y="1716"/>
                  </a:lnTo>
                  <a:lnTo>
                    <a:pt x="1038" y="1670"/>
                  </a:lnTo>
                  <a:lnTo>
                    <a:pt x="813" y="1580"/>
                  </a:lnTo>
                  <a:lnTo>
                    <a:pt x="587" y="1490"/>
                  </a:lnTo>
                  <a:lnTo>
                    <a:pt x="406" y="1309"/>
                  </a:lnTo>
                  <a:lnTo>
                    <a:pt x="226" y="1129"/>
                  </a:lnTo>
                  <a:lnTo>
                    <a:pt x="91" y="903"/>
                  </a:lnTo>
                  <a:lnTo>
                    <a:pt x="45" y="678"/>
                  </a:lnTo>
                  <a:lnTo>
                    <a:pt x="0" y="407"/>
                  </a:lnTo>
                  <a:lnTo>
                    <a:pt x="0" y="407"/>
                  </a:lnTo>
                  <a:lnTo>
                    <a:pt x="45" y="226"/>
                  </a:lnTo>
                  <a:lnTo>
                    <a:pt x="45" y="1"/>
                  </a:lnTo>
                  <a:lnTo>
                    <a:pt x="45" y="1"/>
                  </a:lnTo>
                  <a:lnTo>
                    <a:pt x="136" y="226"/>
                  </a:lnTo>
                  <a:lnTo>
                    <a:pt x="226" y="407"/>
                  </a:lnTo>
                  <a:lnTo>
                    <a:pt x="361" y="542"/>
                  </a:lnTo>
                  <a:lnTo>
                    <a:pt x="542" y="678"/>
                  </a:lnTo>
                  <a:lnTo>
                    <a:pt x="677" y="813"/>
                  </a:lnTo>
                  <a:lnTo>
                    <a:pt x="903" y="858"/>
                  </a:lnTo>
                  <a:lnTo>
                    <a:pt x="1084" y="903"/>
                  </a:lnTo>
                  <a:lnTo>
                    <a:pt x="1309" y="948"/>
                  </a:lnTo>
                  <a:lnTo>
                    <a:pt x="1309" y="948"/>
                  </a:lnTo>
                  <a:lnTo>
                    <a:pt x="1535" y="903"/>
                  </a:lnTo>
                  <a:lnTo>
                    <a:pt x="1715" y="858"/>
                  </a:lnTo>
                  <a:lnTo>
                    <a:pt x="1896" y="813"/>
                  </a:lnTo>
                  <a:lnTo>
                    <a:pt x="2076" y="678"/>
                  </a:lnTo>
                  <a:lnTo>
                    <a:pt x="2257" y="542"/>
                  </a:lnTo>
                  <a:lnTo>
                    <a:pt x="2347" y="407"/>
                  </a:lnTo>
                  <a:lnTo>
                    <a:pt x="2483" y="226"/>
                  </a:lnTo>
                  <a:lnTo>
                    <a:pt x="2528" y="1"/>
                  </a:lnTo>
                  <a:lnTo>
                    <a:pt x="2528"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8"/>
            <p:cNvSpPr/>
            <p:nvPr/>
          </p:nvSpPr>
          <p:spPr>
            <a:xfrm>
              <a:off x="1300259" y="3256492"/>
              <a:ext cx="23877" cy="23877"/>
            </a:xfrm>
            <a:custGeom>
              <a:avLst/>
              <a:gdLst/>
              <a:ahLst/>
              <a:cxnLst/>
              <a:rect l="l" t="t" r="r" b="b"/>
              <a:pathLst>
                <a:path w="949" h="949" extrusionOk="0">
                  <a:moveTo>
                    <a:pt x="497" y="948"/>
                  </a:moveTo>
                  <a:lnTo>
                    <a:pt x="497" y="948"/>
                  </a:lnTo>
                  <a:lnTo>
                    <a:pt x="678" y="903"/>
                  </a:lnTo>
                  <a:lnTo>
                    <a:pt x="813" y="813"/>
                  </a:lnTo>
                  <a:lnTo>
                    <a:pt x="949" y="677"/>
                  </a:lnTo>
                  <a:lnTo>
                    <a:pt x="949" y="497"/>
                  </a:lnTo>
                  <a:lnTo>
                    <a:pt x="949" y="497"/>
                  </a:lnTo>
                  <a:lnTo>
                    <a:pt x="949" y="316"/>
                  </a:lnTo>
                  <a:lnTo>
                    <a:pt x="813" y="136"/>
                  </a:lnTo>
                  <a:lnTo>
                    <a:pt x="678" y="45"/>
                  </a:lnTo>
                  <a:lnTo>
                    <a:pt x="497" y="0"/>
                  </a:lnTo>
                  <a:lnTo>
                    <a:pt x="497" y="0"/>
                  </a:lnTo>
                  <a:lnTo>
                    <a:pt x="317" y="45"/>
                  </a:lnTo>
                  <a:lnTo>
                    <a:pt x="181" y="136"/>
                  </a:lnTo>
                  <a:lnTo>
                    <a:pt x="46" y="316"/>
                  </a:lnTo>
                  <a:lnTo>
                    <a:pt x="1" y="497"/>
                  </a:lnTo>
                  <a:lnTo>
                    <a:pt x="1" y="497"/>
                  </a:lnTo>
                  <a:lnTo>
                    <a:pt x="46" y="677"/>
                  </a:lnTo>
                  <a:lnTo>
                    <a:pt x="181" y="813"/>
                  </a:lnTo>
                  <a:lnTo>
                    <a:pt x="317" y="903"/>
                  </a:lnTo>
                  <a:lnTo>
                    <a:pt x="497" y="948"/>
                  </a:lnTo>
                  <a:lnTo>
                    <a:pt x="497" y="94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p:nvPr/>
          </p:nvSpPr>
          <p:spPr>
            <a:xfrm>
              <a:off x="1530796" y="3256492"/>
              <a:ext cx="23852" cy="23877"/>
            </a:xfrm>
            <a:custGeom>
              <a:avLst/>
              <a:gdLst/>
              <a:ahLst/>
              <a:cxnLst/>
              <a:rect l="l" t="t" r="r" b="b"/>
              <a:pathLst>
                <a:path w="948" h="949" extrusionOk="0">
                  <a:moveTo>
                    <a:pt x="451" y="948"/>
                  </a:moveTo>
                  <a:lnTo>
                    <a:pt x="451" y="948"/>
                  </a:lnTo>
                  <a:lnTo>
                    <a:pt x="632" y="903"/>
                  </a:lnTo>
                  <a:lnTo>
                    <a:pt x="813" y="813"/>
                  </a:lnTo>
                  <a:lnTo>
                    <a:pt x="903" y="677"/>
                  </a:lnTo>
                  <a:lnTo>
                    <a:pt x="948" y="497"/>
                  </a:lnTo>
                  <a:lnTo>
                    <a:pt x="948" y="497"/>
                  </a:lnTo>
                  <a:lnTo>
                    <a:pt x="903" y="316"/>
                  </a:lnTo>
                  <a:lnTo>
                    <a:pt x="813" y="136"/>
                  </a:lnTo>
                  <a:lnTo>
                    <a:pt x="632" y="45"/>
                  </a:lnTo>
                  <a:lnTo>
                    <a:pt x="451" y="0"/>
                  </a:lnTo>
                  <a:lnTo>
                    <a:pt x="451" y="0"/>
                  </a:lnTo>
                  <a:lnTo>
                    <a:pt x="271" y="45"/>
                  </a:lnTo>
                  <a:lnTo>
                    <a:pt x="136" y="136"/>
                  </a:lnTo>
                  <a:lnTo>
                    <a:pt x="45" y="316"/>
                  </a:lnTo>
                  <a:lnTo>
                    <a:pt x="0" y="497"/>
                  </a:lnTo>
                  <a:lnTo>
                    <a:pt x="0" y="497"/>
                  </a:lnTo>
                  <a:lnTo>
                    <a:pt x="45" y="677"/>
                  </a:lnTo>
                  <a:lnTo>
                    <a:pt x="136" y="813"/>
                  </a:lnTo>
                  <a:lnTo>
                    <a:pt x="271" y="903"/>
                  </a:lnTo>
                  <a:lnTo>
                    <a:pt x="451" y="948"/>
                  </a:lnTo>
                  <a:lnTo>
                    <a:pt x="451" y="94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8"/>
            <p:cNvSpPr/>
            <p:nvPr/>
          </p:nvSpPr>
          <p:spPr>
            <a:xfrm>
              <a:off x="1379763" y="3420003"/>
              <a:ext cx="97671" cy="22745"/>
            </a:xfrm>
            <a:custGeom>
              <a:avLst/>
              <a:gdLst/>
              <a:ahLst/>
              <a:cxnLst/>
              <a:rect l="l" t="t" r="r" b="b"/>
              <a:pathLst>
                <a:path w="3882" h="904" extrusionOk="0">
                  <a:moveTo>
                    <a:pt x="452" y="1"/>
                  </a:moveTo>
                  <a:lnTo>
                    <a:pt x="3430" y="1"/>
                  </a:lnTo>
                  <a:lnTo>
                    <a:pt x="3430" y="1"/>
                  </a:lnTo>
                  <a:lnTo>
                    <a:pt x="3611" y="46"/>
                  </a:lnTo>
                  <a:lnTo>
                    <a:pt x="3746" y="136"/>
                  </a:lnTo>
                  <a:lnTo>
                    <a:pt x="3837" y="271"/>
                  </a:lnTo>
                  <a:lnTo>
                    <a:pt x="3882" y="407"/>
                  </a:lnTo>
                  <a:lnTo>
                    <a:pt x="3882" y="407"/>
                  </a:lnTo>
                  <a:lnTo>
                    <a:pt x="3882" y="587"/>
                  </a:lnTo>
                  <a:lnTo>
                    <a:pt x="3746" y="768"/>
                  </a:lnTo>
                  <a:lnTo>
                    <a:pt x="3611" y="858"/>
                  </a:lnTo>
                  <a:lnTo>
                    <a:pt x="3430" y="903"/>
                  </a:lnTo>
                  <a:lnTo>
                    <a:pt x="452" y="903"/>
                  </a:lnTo>
                  <a:lnTo>
                    <a:pt x="452" y="903"/>
                  </a:lnTo>
                  <a:lnTo>
                    <a:pt x="271" y="858"/>
                  </a:lnTo>
                  <a:lnTo>
                    <a:pt x="136" y="768"/>
                  </a:lnTo>
                  <a:lnTo>
                    <a:pt x="45" y="633"/>
                  </a:lnTo>
                  <a:lnTo>
                    <a:pt x="0" y="497"/>
                  </a:lnTo>
                  <a:lnTo>
                    <a:pt x="0" y="497"/>
                  </a:lnTo>
                  <a:lnTo>
                    <a:pt x="0" y="317"/>
                  </a:lnTo>
                  <a:lnTo>
                    <a:pt x="90" y="136"/>
                  </a:lnTo>
                  <a:lnTo>
                    <a:pt x="271" y="46"/>
                  </a:lnTo>
                  <a:lnTo>
                    <a:pt x="452" y="1"/>
                  </a:ln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8"/>
            <p:cNvSpPr/>
            <p:nvPr/>
          </p:nvSpPr>
          <p:spPr>
            <a:xfrm>
              <a:off x="1228731" y="3120228"/>
              <a:ext cx="398610" cy="361121"/>
            </a:xfrm>
            <a:custGeom>
              <a:avLst/>
              <a:gdLst/>
              <a:ahLst/>
              <a:cxnLst/>
              <a:rect l="l" t="t" r="r" b="b"/>
              <a:pathLst>
                <a:path w="15843" h="14353" extrusionOk="0">
                  <a:moveTo>
                    <a:pt x="9298" y="1444"/>
                  </a:moveTo>
                  <a:lnTo>
                    <a:pt x="9704" y="1535"/>
                  </a:lnTo>
                  <a:lnTo>
                    <a:pt x="10020" y="1625"/>
                  </a:lnTo>
                  <a:lnTo>
                    <a:pt x="10336" y="1805"/>
                  </a:lnTo>
                  <a:lnTo>
                    <a:pt x="10562" y="1986"/>
                  </a:lnTo>
                  <a:lnTo>
                    <a:pt x="10742" y="2167"/>
                  </a:lnTo>
                  <a:lnTo>
                    <a:pt x="11103" y="2618"/>
                  </a:lnTo>
                  <a:lnTo>
                    <a:pt x="7493" y="2618"/>
                  </a:lnTo>
                  <a:lnTo>
                    <a:pt x="7493" y="1444"/>
                  </a:lnTo>
                  <a:close/>
                  <a:moveTo>
                    <a:pt x="4423" y="948"/>
                  </a:moveTo>
                  <a:lnTo>
                    <a:pt x="4288" y="993"/>
                  </a:lnTo>
                  <a:lnTo>
                    <a:pt x="4107" y="1128"/>
                  </a:lnTo>
                  <a:lnTo>
                    <a:pt x="3746" y="1535"/>
                  </a:lnTo>
                  <a:lnTo>
                    <a:pt x="3115" y="2347"/>
                  </a:lnTo>
                  <a:lnTo>
                    <a:pt x="2844" y="2708"/>
                  </a:lnTo>
                  <a:lnTo>
                    <a:pt x="2799" y="2798"/>
                  </a:lnTo>
                  <a:lnTo>
                    <a:pt x="2753" y="2889"/>
                  </a:lnTo>
                  <a:lnTo>
                    <a:pt x="2799" y="2979"/>
                  </a:lnTo>
                  <a:lnTo>
                    <a:pt x="2844" y="3024"/>
                  </a:lnTo>
                  <a:lnTo>
                    <a:pt x="2934" y="3069"/>
                  </a:lnTo>
                  <a:lnTo>
                    <a:pt x="3024" y="3114"/>
                  </a:lnTo>
                  <a:lnTo>
                    <a:pt x="4965" y="3114"/>
                  </a:lnTo>
                  <a:lnTo>
                    <a:pt x="5055" y="3069"/>
                  </a:lnTo>
                  <a:lnTo>
                    <a:pt x="5146" y="3024"/>
                  </a:lnTo>
                  <a:lnTo>
                    <a:pt x="5191" y="2934"/>
                  </a:lnTo>
                  <a:lnTo>
                    <a:pt x="5191" y="2844"/>
                  </a:lnTo>
                  <a:lnTo>
                    <a:pt x="5146" y="2753"/>
                  </a:lnTo>
                  <a:lnTo>
                    <a:pt x="5100" y="2708"/>
                  </a:lnTo>
                  <a:lnTo>
                    <a:pt x="5010" y="2663"/>
                  </a:lnTo>
                  <a:lnTo>
                    <a:pt x="4920" y="2618"/>
                  </a:lnTo>
                  <a:lnTo>
                    <a:pt x="3476" y="2618"/>
                  </a:lnTo>
                  <a:lnTo>
                    <a:pt x="3972" y="1941"/>
                  </a:lnTo>
                  <a:lnTo>
                    <a:pt x="4288" y="1580"/>
                  </a:lnTo>
                  <a:lnTo>
                    <a:pt x="4423" y="1444"/>
                  </a:lnTo>
                  <a:lnTo>
                    <a:pt x="7041" y="1444"/>
                  </a:lnTo>
                  <a:lnTo>
                    <a:pt x="7041" y="2618"/>
                  </a:lnTo>
                  <a:lnTo>
                    <a:pt x="6003" y="2618"/>
                  </a:lnTo>
                  <a:lnTo>
                    <a:pt x="5913" y="2663"/>
                  </a:lnTo>
                  <a:lnTo>
                    <a:pt x="5823" y="2708"/>
                  </a:lnTo>
                  <a:lnTo>
                    <a:pt x="5777" y="2798"/>
                  </a:lnTo>
                  <a:lnTo>
                    <a:pt x="5777" y="2889"/>
                  </a:lnTo>
                  <a:lnTo>
                    <a:pt x="5777" y="2979"/>
                  </a:lnTo>
                  <a:lnTo>
                    <a:pt x="5823" y="3024"/>
                  </a:lnTo>
                  <a:lnTo>
                    <a:pt x="5913" y="3069"/>
                  </a:lnTo>
                  <a:lnTo>
                    <a:pt x="6003" y="3114"/>
                  </a:lnTo>
                  <a:lnTo>
                    <a:pt x="11510" y="3114"/>
                  </a:lnTo>
                  <a:lnTo>
                    <a:pt x="11600" y="3069"/>
                  </a:lnTo>
                  <a:lnTo>
                    <a:pt x="11645" y="3024"/>
                  </a:lnTo>
                  <a:lnTo>
                    <a:pt x="11735" y="2979"/>
                  </a:lnTo>
                  <a:lnTo>
                    <a:pt x="11735" y="2889"/>
                  </a:lnTo>
                  <a:lnTo>
                    <a:pt x="11690" y="2753"/>
                  </a:lnTo>
                  <a:lnTo>
                    <a:pt x="11464" y="2347"/>
                  </a:lnTo>
                  <a:lnTo>
                    <a:pt x="11194" y="1986"/>
                  </a:lnTo>
                  <a:lnTo>
                    <a:pt x="10923" y="1670"/>
                  </a:lnTo>
                  <a:lnTo>
                    <a:pt x="10607" y="1444"/>
                  </a:lnTo>
                  <a:lnTo>
                    <a:pt x="10246" y="1219"/>
                  </a:lnTo>
                  <a:lnTo>
                    <a:pt x="9840" y="1083"/>
                  </a:lnTo>
                  <a:lnTo>
                    <a:pt x="9343" y="993"/>
                  </a:lnTo>
                  <a:lnTo>
                    <a:pt x="8847" y="948"/>
                  </a:lnTo>
                  <a:close/>
                  <a:moveTo>
                    <a:pt x="8034" y="3385"/>
                  </a:moveTo>
                  <a:lnTo>
                    <a:pt x="7899" y="3430"/>
                  </a:lnTo>
                  <a:lnTo>
                    <a:pt x="7854" y="3521"/>
                  </a:lnTo>
                  <a:lnTo>
                    <a:pt x="7809" y="3566"/>
                  </a:lnTo>
                  <a:lnTo>
                    <a:pt x="7809" y="3701"/>
                  </a:lnTo>
                  <a:lnTo>
                    <a:pt x="7854" y="3791"/>
                  </a:lnTo>
                  <a:lnTo>
                    <a:pt x="7944" y="3837"/>
                  </a:lnTo>
                  <a:lnTo>
                    <a:pt x="8034" y="3882"/>
                  </a:lnTo>
                  <a:lnTo>
                    <a:pt x="8892" y="3882"/>
                  </a:lnTo>
                  <a:lnTo>
                    <a:pt x="8982" y="3837"/>
                  </a:lnTo>
                  <a:lnTo>
                    <a:pt x="9072" y="3791"/>
                  </a:lnTo>
                  <a:lnTo>
                    <a:pt x="9117" y="3701"/>
                  </a:lnTo>
                  <a:lnTo>
                    <a:pt x="9117" y="3566"/>
                  </a:lnTo>
                  <a:lnTo>
                    <a:pt x="9072" y="3521"/>
                  </a:lnTo>
                  <a:lnTo>
                    <a:pt x="9027" y="3430"/>
                  </a:lnTo>
                  <a:lnTo>
                    <a:pt x="8892" y="3385"/>
                  </a:lnTo>
                  <a:close/>
                  <a:moveTo>
                    <a:pt x="3701" y="3566"/>
                  </a:moveTo>
                  <a:lnTo>
                    <a:pt x="3611" y="3611"/>
                  </a:lnTo>
                  <a:lnTo>
                    <a:pt x="3566" y="3701"/>
                  </a:lnTo>
                  <a:lnTo>
                    <a:pt x="3566" y="3791"/>
                  </a:lnTo>
                  <a:lnTo>
                    <a:pt x="3566" y="3882"/>
                  </a:lnTo>
                  <a:lnTo>
                    <a:pt x="3611" y="3972"/>
                  </a:lnTo>
                  <a:lnTo>
                    <a:pt x="3701" y="4017"/>
                  </a:lnTo>
                  <a:lnTo>
                    <a:pt x="4694" y="4017"/>
                  </a:lnTo>
                  <a:lnTo>
                    <a:pt x="4785" y="3972"/>
                  </a:lnTo>
                  <a:lnTo>
                    <a:pt x="4830" y="3882"/>
                  </a:lnTo>
                  <a:lnTo>
                    <a:pt x="4875" y="3791"/>
                  </a:lnTo>
                  <a:lnTo>
                    <a:pt x="4830" y="3701"/>
                  </a:lnTo>
                  <a:lnTo>
                    <a:pt x="4785" y="3611"/>
                  </a:lnTo>
                  <a:lnTo>
                    <a:pt x="4694" y="3566"/>
                  </a:lnTo>
                  <a:close/>
                  <a:moveTo>
                    <a:pt x="14669" y="3114"/>
                  </a:moveTo>
                  <a:lnTo>
                    <a:pt x="14850" y="3159"/>
                  </a:lnTo>
                  <a:lnTo>
                    <a:pt x="14985" y="3250"/>
                  </a:lnTo>
                  <a:lnTo>
                    <a:pt x="15120" y="3385"/>
                  </a:lnTo>
                  <a:lnTo>
                    <a:pt x="15256" y="3521"/>
                  </a:lnTo>
                  <a:lnTo>
                    <a:pt x="15346" y="3701"/>
                  </a:lnTo>
                  <a:lnTo>
                    <a:pt x="15391" y="3882"/>
                  </a:lnTo>
                  <a:lnTo>
                    <a:pt x="15391" y="4062"/>
                  </a:lnTo>
                  <a:lnTo>
                    <a:pt x="15030" y="4062"/>
                  </a:lnTo>
                  <a:lnTo>
                    <a:pt x="14804" y="3972"/>
                  </a:lnTo>
                  <a:lnTo>
                    <a:pt x="14579" y="3882"/>
                  </a:lnTo>
                  <a:lnTo>
                    <a:pt x="14398" y="3701"/>
                  </a:lnTo>
                  <a:lnTo>
                    <a:pt x="14173" y="3430"/>
                  </a:lnTo>
                  <a:lnTo>
                    <a:pt x="14037" y="3114"/>
                  </a:lnTo>
                  <a:close/>
                  <a:moveTo>
                    <a:pt x="903" y="4017"/>
                  </a:moveTo>
                  <a:lnTo>
                    <a:pt x="1038" y="4062"/>
                  </a:lnTo>
                  <a:lnTo>
                    <a:pt x="1129" y="4107"/>
                  </a:lnTo>
                  <a:lnTo>
                    <a:pt x="1219" y="4198"/>
                  </a:lnTo>
                  <a:lnTo>
                    <a:pt x="1219" y="4333"/>
                  </a:lnTo>
                  <a:lnTo>
                    <a:pt x="1219" y="4468"/>
                  </a:lnTo>
                  <a:lnTo>
                    <a:pt x="1129" y="4559"/>
                  </a:lnTo>
                  <a:lnTo>
                    <a:pt x="1038" y="4604"/>
                  </a:lnTo>
                  <a:lnTo>
                    <a:pt x="903" y="4649"/>
                  </a:lnTo>
                  <a:lnTo>
                    <a:pt x="497" y="4649"/>
                  </a:lnTo>
                  <a:lnTo>
                    <a:pt x="497" y="4017"/>
                  </a:lnTo>
                  <a:close/>
                  <a:moveTo>
                    <a:pt x="3340" y="5642"/>
                  </a:moveTo>
                  <a:lnTo>
                    <a:pt x="3430" y="5687"/>
                  </a:lnTo>
                  <a:lnTo>
                    <a:pt x="3521" y="5732"/>
                  </a:lnTo>
                  <a:lnTo>
                    <a:pt x="3566" y="5822"/>
                  </a:lnTo>
                  <a:lnTo>
                    <a:pt x="3566" y="5913"/>
                  </a:lnTo>
                  <a:lnTo>
                    <a:pt x="3566" y="6003"/>
                  </a:lnTo>
                  <a:lnTo>
                    <a:pt x="3521" y="6093"/>
                  </a:lnTo>
                  <a:lnTo>
                    <a:pt x="3430" y="6138"/>
                  </a:lnTo>
                  <a:lnTo>
                    <a:pt x="3250" y="6138"/>
                  </a:lnTo>
                  <a:lnTo>
                    <a:pt x="3160" y="6093"/>
                  </a:lnTo>
                  <a:lnTo>
                    <a:pt x="3115" y="6003"/>
                  </a:lnTo>
                  <a:lnTo>
                    <a:pt x="3115" y="5913"/>
                  </a:lnTo>
                  <a:lnTo>
                    <a:pt x="3115" y="5822"/>
                  </a:lnTo>
                  <a:lnTo>
                    <a:pt x="3160" y="5732"/>
                  </a:lnTo>
                  <a:lnTo>
                    <a:pt x="3250" y="5687"/>
                  </a:lnTo>
                  <a:lnTo>
                    <a:pt x="3340" y="5642"/>
                  </a:lnTo>
                  <a:close/>
                  <a:moveTo>
                    <a:pt x="12457" y="5642"/>
                  </a:moveTo>
                  <a:lnTo>
                    <a:pt x="12548" y="5687"/>
                  </a:lnTo>
                  <a:lnTo>
                    <a:pt x="12638" y="5732"/>
                  </a:lnTo>
                  <a:lnTo>
                    <a:pt x="12683" y="5822"/>
                  </a:lnTo>
                  <a:lnTo>
                    <a:pt x="12728" y="5913"/>
                  </a:lnTo>
                  <a:lnTo>
                    <a:pt x="12683" y="6003"/>
                  </a:lnTo>
                  <a:lnTo>
                    <a:pt x="12638" y="6093"/>
                  </a:lnTo>
                  <a:lnTo>
                    <a:pt x="12548" y="6138"/>
                  </a:lnTo>
                  <a:lnTo>
                    <a:pt x="12367" y="6138"/>
                  </a:lnTo>
                  <a:lnTo>
                    <a:pt x="12277" y="6093"/>
                  </a:lnTo>
                  <a:lnTo>
                    <a:pt x="12232" y="6003"/>
                  </a:lnTo>
                  <a:lnTo>
                    <a:pt x="12232" y="5913"/>
                  </a:lnTo>
                  <a:lnTo>
                    <a:pt x="12232" y="5822"/>
                  </a:lnTo>
                  <a:lnTo>
                    <a:pt x="12277" y="5732"/>
                  </a:lnTo>
                  <a:lnTo>
                    <a:pt x="12367" y="5687"/>
                  </a:lnTo>
                  <a:lnTo>
                    <a:pt x="12457" y="5642"/>
                  </a:lnTo>
                  <a:close/>
                  <a:moveTo>
                    <a:pt x="3205" y="5191"/>
                  </a:moveTo>
                  <a:lnTo>
                    <a:pt x="3069" y="5236"/>
                  </a:lnTo>
                  <a:lnTo>
                    <a:pt x="2844" y="5416"/>
                  </a:lnTo>
                  <a:lnTo>
                    <a:pt x="2708" y="5642"/>
                  </a:lnTo>
                  <a:lnTo>
                    <a:pt x="2663" y="5777"/>
                  </a:lnTo>
                  <a:lnTo>
                    <a:pt x="2618" y="5913"/>
                  </a:lnTo>
                  <a:lnTo>
                    <a:pt x="2663" y="6048"/>
                  </a:lnTo>
                  <a:lnTo>
                    <a:pt x="2708" y="6184"/>
                  </a:lnTo>
                  <a:lnTo>
                    <a:pt x="2844" y="6409"/>
                  </a:lnTo>
                  <a:lnTo>
                    <a:pt x="3069" y="6545"/>
                  </a:lnTo>
                  <a:lnTo>
                    <a:pt x="3205" y="6590"/>
                  </a:lnTo>
                  <a:lnTo>
                    <a:pt x="3476" y="6590"/>
                  </a:lnTo>
                  <a:lnTo>
                    <a:pt x="3611" y="6545"/>
                  </a:lnTo>
                  <a:lnTo>
                    <a:pt x="3837" y="6409"/>
                  </a:lnTo>
                  <a:lnTo>
                    <a:pt x="3972" y="6184"/>
                  </a:lnTo>
                  <a:lnTo>
                    <a:pt x="4017" y="6048"/>
                  </a:lnTo>
                  <a:lnTo>
                    <a:pt x="4062" y="5913"/>
                  </a:lnTo>
                  <a:lnTo>
                    <a:pt x="4017" y="5777"/>
                  </a:lnTo>
                  <a:lnTo>
                    <a:pt x="3972" y="5642"/>
                  </a:lnTo>
                  <a:lnTo>
                    <a:pt x="3837" y="5416"/>
                  </a:lnTo>
                  <a:lnTo>
                    <a:pt x="3611" y="5236"/>
                  </a:lnTo>
                  <a:lnTo>
                    <a:pt x="3476" y="5191"/>
                  </a:lnTo>
                  <a:close/>
                  <a:moveTo>
                    <a:pt x="12322" y="5191"/>
                  </a:moveTo>
                  <a:lnTo>
                    <a:pt x="12187" y="5236"/>
                  </a:lnTo>
                  <a:lnTo>
                    <a:pt x="11961" y="5416"/>
                  </a:lnTo>
                  <a:lnTo>
                    <a:pt x="11826" y="5642"/>
                  </a:lnTo>
                  <a:lnTo>
                    <a:pt x="11780" y="5777"/>
                  </a:lnTo>
                  <a:lnTo>
                    <a:pt x="11780" y="5913"/>
                  </a:lnTo>
                  <a:lnTo>
                    <a:pt x="11780" y="6048"/>
                  </a:lnTo>
                  <a:lnTo>
                    <a:pt x="11826" y="6184"/>
                  </a:lnTo>
                  <a:lnTo>
                    <a:pt x="11961" y="6409"/>
                  </a:lnTo>
                  <a:lnTo>
                    <a:pt x="12187" y="6545"/>
                  </a:lnTo>
                  <a:lnTo>
                    <a:pt x="12322" y="6590"/>
                  </a:lnTo>
                  <a:lnTo>
                    <a:pt x="12593" y="6590"/>
                  </a:lnTo>
                  <a:lnTo>
                    <a:pt x="12728" y="6545"/>
                  </a:lnTo>
                  <a:lnTo>
                    <a:pt x="12954" y="6409"/>
                  </a:lnTo>
                  <a:lnTo>
                    <a:pt x="13134" y="6184"/>
                  </a:lnTo>
                  <a:lnTo>
                    <a:pt x="13180" y="6048"/>
                  </a:lnTo>
                  <a:lnTo>
                    <a:pt x="13180" y="5913"/>
                  </a:lnTo>
                  <a:lnTo>
                    <a:pt x="13180" y="5777"/>
                  </a:lnTo>
                  <a:lnTo>
                    <a:pt x="13134" y="5642"/>
                  </a:lnTo>
                  <a:lnTo>
                    <a:pt x="12954" y="5416"/>
                  </a:lnTo>
                  <a:lnTo>
                    <a:pt x="12728" y="5236"/>
                  </a:lnTo>
                  <a:lnTo>
                    <a:pt x="12593" y="5191"/>
                  </a:lnTo>
                  <a:close/>
                  <a:moveTo>
                    <a:pt x="3340" y="4829"/>
                  </a:moveTo>
                  <a:lnTo>
                    <a:pt x="3566" y="4875"/>
                  </a:lnTo>
                  <a:lnTo>
                    <a:pt x="3746" y="4920"/>
                  </a:lnTo>
                  <a:lnTo>
                    <a:pt x="3927" y="5010"/>
                  </a:lnTo>
                  <a:lnTo>
                    <a:pt x="4107" y="5145"/>
                  </a:lnTo>
                  <a:lnTo>
                    <a:pt x="4243" y="5326"/>
                  </a:lnTo>
                  <a:lnTo>
                    <a:pt x="4333" y="5507"/>
                  </a:lnTo>
                  <a:lnTo>
                    <a:pt x="4378" y="5687"/>
                  </a:lnTo>
                  <a:lnTo>
                    <a:pt x="4423" y="5913"/>
                  </a:lnTo>
                  <a:lnTo>
                    <a:pt x="4378" y="6138"/>
                  </a:lnTo>
                  <a:lnTo>
                    <a:pt x="4333" y="6319"/>
                  </a:lnTo>
                  <a:lnTo>
                    <a:pt x="4243" y="6499"/>
                  </a:lnTo>
                  <a:lnTo>
                    <a:pt x="4107" y="6635"/>
                  </a:lnTo>
                  <a:lnTo>
                    <a:pt x="3927" y="6770"/>
                  </a:lnTo>
                  <a:lnTo>
                    <a:pt x="3746" y="6906"/>
                  </a:lnTo>
                  <a:lnTo>
                    <a:pt x="3566" y="6951"/>
                  </a:lnTo>
                  <a:lnTo>
                    <a:pt x="3115" y="6951"/>
                  </a:lnTo>
                  <a:lnTo>
                    <a:pt x="2934" y="6906"/>
                  </a:lnTo>
                  <a:lnTo>
                    <a:pt x="2753" y="6770"/>
                  </a:lnTo>
                  <a:lnTo>
                    <a:pt x="2573" y="6635"/>
                  </a:lnTo>
                  <a:lnTo>
                    <a:pt x="2437" y="6499"/>
                  </a:lnTo>
                  <a:lnTo>
                    <a:pt x="2347" y="6319"/>
                  </a:lnTo>
                  <a:lnTo>
                    <a:pt x="2302" y="6138"/>
                  </a:lnTo>
                  <a:lnTo>
                    <a:pt x="2257" y="5913"/>
                  </a:lnTo>
                  <a:lnTo>
                    <a:pt x="2302" y="5687"/>
                  </a:lnTo>
                  <a:lnTo>
                    <a:pt x="2347" y="5507"/>
                  </a:lnTo>
                  <a:lnTo>
                    <a:pt x="2437" y="5326"/>
                  </a:lnTo>
                  <a:lnTo>
                    <a:pt x="2573" y="5145"/>
                  </a:lnTo>
                  <a:lnTo>
                    <a:pt x="2753" y="5010"/>
                  </a:lnTo>
                  <a:lnTo>
                    <a:pt x="2934" y="4920"/>
                  </a:lnTo>
                  <a:lnTo>
                    <a:pt x="3115" y="4875"/>
                  </a:lnTo>
                  <a:lnTo>
                    <a:pt x="3340" y="4829"/>
                  </a:lnTo>
                  <a:close/>
                  <a:moveTo>
                    <a:pt x="12457" y="4829"/>
                  </a:moveTo>
                  <a:lnTo>
                    <a:pt x="12683" y="4875"/>
                  </a:lnTo>
                  <a:lnTo>
                    <a:pt x="12864" y="4920"/>
                  </a:lnTo>
                  <a:lnTo>
                    <a:pt x="13044" y="5010"/>
                  </a:lnTo>
                  <a:lnTo>
                    <a:pt x="13225" y="5145"/>
                  </a:lnTo>
                  <a:lnTo>
                    <a:pt x="13360" y="5326"/>
                  </a:lnTo>
                  <a:lnTo>
                    <a:pt x="13450" y="5507"/>
                  </a:lnTo>
                  <a:lnTo>
                    <a:pt x="13496" y="5687"/>
                  </a:lnTo>
                  <a:lnTo>
                    <a:pt x="13541" y="5913"/>
                  </a:lnTo>
                  <a:lnTo>
                    <a:pt x="13496" y="6138"/>
                  </a:lnTo>
                  <a:lnTo>
                    <a:pt x="13450" y="6319"/>
                  </a:lnTo>
                  <a:lnTo>
                    <a:pt x="13360" y="6499"/>
                  </a:lnTo>
                  <a:lnTo>
                    <a:pt x="13225" y="6635"/>
                  </a:lnTo>
                  <a:lnTo>
                    <a:pt x="13044" y="6770"/>
                  </a:lnTo>
                  <a:lnTo>
                    <a:pt x="12864" y="6906"/>
                  </a:lnTo>
                  <a:lnTo>
                    <a:pt x="12683" y="6951"/>
                  </a:lnTo>
                  <a:lnTo>
                    <a:pt x="12277" y="6951"/>
                  </a:lnTo>
                  <a:lnTo>
                    <a:pt x="12051" y="6906"/>
                  </a:lnTo>
                  <a:lnTo>
                    <a:pt x="11871" y="6770"/>
                  </a:lnTo>
                  <a:lnTo>
                    <a:pt x="11735" y="6635"/>
                  </a:lnTo>
                  <a:lnTo>
                    <a:pt x="11600" y="6499"/>
                  </a:lnTo>
                  <a:lnTo>
                    <a:pt x="11510" y="6319"/>
                  </a:lnTo>
                  <a:lnTo>
                    <a:pt x="11419" y="6138"/>
                  </a:lnTo>
                  <a:lnTo>
                    <a:pt x="11419" y="5913"/>
                  </a:lnTo>
                  <a:lnTo>
                    <a:pt x="11419" y="5687"/>
                  </a:lnTo>
                  <a:lnTo>
                    <a:pt x="11510" y="5507"/>
                  </a:lnTo>
                  <a:lnTo>
                    <a:pt x="11600" y="5326"/>
                  </a:lnTo>
                  <a:lnTo>
                    <a:pt x="11735" y="5145"/>
                  </a:lnTo>
                  <a:lnTo>
                    <a:pt x="11871" y="5010"/>
                  </a:lnTo>
                  <a:lnTo>
                    <a:pt x="12051" y="4920"/>
                  </a:lnTo>
                  <a:lnTo>
                    <a:pt x="12277" y="4875"/>
                  </a:lnTo>
                  <a:lnTo>
                    <a:pt x="12457" y="4829"/>
                  </a:lnTo>
                  <a:close/>
                  <a:moveTo>
                    <a:pt x="8170" y="9298"/>
                  </a:moveTo>
                  <a:lnTo>
                    <a:pt x="8079" y="9343"/>
                  </a:lnTo>
                  <a:lnTo>
                    <a:pt x="8034" y="9388"/>
                  </a:lnTo>
                  <a:lnTo>
                    <a:pt x="7493" y="10065"/>
                  </a:lnTo>
                  <a:lnTo>
                    <a:pt x="7447" y="10155"/>
                  </a:lnTo>
                  <a:lnTo>
                    <a:pt x="7447" y="10291"/>
                  </a:lnTo>
                  <a:lnTo>
                    <a:pt x="7538" y="10381"/>
                  </a:lnTo>
                  <a:lnTo>
                    <a:pt x="7628" y="10426"/>
                  </a:lnTo>
                  <a:lnTo>
                    <a:pt x="7854" y="10516"/>
                  </a:lnTo>
                  <a:lnTo>
                    <a:pt x="7493" y="10968"/>
                  </a:lnTo>
                  <a:lnTo>
                    <a:pt x="7447" y="11058"/>
                  </a:lnTo>
                  <a:lnTo>
                    <a:pt x="7447" y="11148"/>
                  </a:lnTo>
                  <a:lnTo>
                    <a:pt x="7493" y="11239"/>
                  </a:lnTo>
                  <a:lnTo>
                    <a:pt x="7538" y="11284"/>
                  </a:lnTo>
                  <a:lnTo>
                    <a:pt x="7628" y="11329"/>
                  </a:lnTo>
                  <a:lnTo>
                    <a:pt x="7718" y="11329"/>
                  </a:lnTo>
                  <a:lnTo>
                    <a:pt x="7809" y="11284"/>
                  </a:lnTo>
                  <a:lnTo>
                    <a:pt x="7854" y="11239"/>
                  </a:lnTo>
                  <a:lnTo>
                    <a:pt x="8395" y="10562"/>
                  </a:lnTo>
                  <a:lnTo>
                    <a:pt x="8440" y="10471"/>
                  </a:lnTo>
                  <a:lnTo>
                    <a:pt x="8440" y="10381"/>
                  </a:lnTo>
                  <a:lnTo>
                    <a:pt x="8395" y="10291"/>
                  </a:lnTo>
                  <a:lnTo>
                    <a:pt x="8305" y="10201"/>
                  </a:lnTo>
                  <a:lnTo>
                    <a:pt x="8034" y="10110"/>
                  </a:lnTo>
                  <a:lnTo>
                    <a:pt x="8395" y="9659"/>
                  </a:lnTo>
                  <a:lnTo>
                    <a:pt x="8440" y="9569"/>
                  </a:lnTo>
                  <a:lnTo>
                    <a:pt x="8440" y="9478"/>
                  </a:lnTo>
                  <a:lnTo>
                    <a:pt x="8395" y="9433"/>
                  </a:lnTo>
                  <a:lnTo>
                    <a:pt x="8350" y="9343"/>
                  </a:lnTo>
                  <a:lnTo>
                    <a:pt x="8260" y="9298"/>
                  </a:lnTo>
                  <a:close/>
                  <a:moveTo>
                    <a:pt x="9524" y="12141"/>
                  </a:moveTo>
                  <a:lnTo>
                    <a:pt x="9569" y="12186"/>
                  </a:lnTo>
                  <a:lnTo>
                    <a:pt x="9659" y="12277"/>
                  </a:lnTo>
                  <a:lnTo>
                    <a:pt x="9659" y="12322"/>
                  </a:lnTo>
                  <a:lnTo>
                    <a:pt x="9659" y="12412"/>
                  </a:lnTo>
                  <a:lnTo>
                    <a:pt x="9569" y="12502"/>
                  </a:lnTo>
                  <a:lnTo>
                    <a:pt x="9524" y="12548"/>
                  </a:lnTo>
                  <a:lnTo>
                    <a:pt x="6364" y="12548"/>
                  </a:lnTo>
                  <a:lnTo>
                    <a:pt x="6274" y="12502"/>
                  </a:lnTo>
                  <a:lnTo>
                    <a:pt x="6229" y="12412"/>
                  </a:lnTo>
                  <a:lnTo>
                    <a:pt x="6229" y="12322"/>
                  </a:lnTo>
                  <a:lnTo>
                    <a:pt x="6229" y="12277"/>
                  </a:lnTo>
                  <a:lnTo>
                    <a:pt x="6274" y="12186"/>
                  </a:lnTo>
                  <a:lnTo>
                    <a:pt x="6364" y="12141"/>
                  </a:lnTo>
                  <a:close/>
                  <a:moveTo>
                    <a:pt x="4378" y="0"/>
                  </a:moveTo>
                  <a:lnTo>
                    <a:pt x="4107" y="45"/>
                  </a:lnTo>
                  <a:lnTo>
                    <a:pt x="3882" y="135"/>
                  </a:lnTo>
                  <a:lnTo>
                    <a:pt x="3611" y="271"/>
                  </a:lnTo>
                  <a:lnTo>
                    <a:pt x="3385" y="451"/>
                  </a:lnTo>
                  <a:lnTo>
                    <a:pt x="2979" y="903"/>
                  </a:lnTo>
                  <a:lnTo>
                    <a:pt x="2618" y="1399"/>
                  </a:lnTo>
                  <a:lnTo>
                    <a:pt x="2302" y="1851"/>
                  </a:lnTo>
                  <a:lnTo>
                    <a:pt x="1941" y="2212"/>
                  </a:lnTo>
                  <a:lnTo>
                    <a:pt x="1760" y="2392"/>
                  </a:lnTo>
                  <a:lnTo>
                    <a:pt x="1580" y="2482"/>
                  </a:lnTo>
                  <a:lnTo>
                    <a:pt x="1399" y="2573"/>
                  </a:lnTo>
                  <a:lnTo>
                    <a:pt x="1219" y="2618"/>
                  </a:lnTo>
                  <a:lnTo>
                    <a:pt x="542" y="2618"/>
                  </a:lnTo>
                  <a:lnTo>
                    <a:pt x="406" y="2663"/>
                  </a:lnTo>
                  <a:lnTo>
                    <a:pt x="181" y="2798"/>
                  </a:lnTo>
                  <a:lnTo>
                    <a:pt x="45" y="3024"/>
                  </a:lnTo>
                  <a:lnTo>
                    <a:pt x="0" y="3159"/>
                  </a:lnTo>
                  <a:lnTo>
                    <a:pt x="0" y="3295"/>
                  </a:lnTo>
                  <a:lnTo>
                    <a:pt x="0" y="5461"/>
                  </a:lnTo>
                  <a:lnTo>
                    <a:pt x="0" y="5597"/>
                  </a:lnTo>
                  <a:lnTo>
                    <a:pt x="45" y="5687"/>
                  </a:lnTo>
                  <a:lnTo>
                    <a:pt x="226" y="5913"/>
                  </a:lnTo>
                  <a:lnTo>
                    <a:pt x="406" y="6048"/>
                  </a:lnTo>
                  <a:lnTo>
                    <a:pt x="542" y="6093"/>
                  </a:lnTo>
                  <a:lnTo>
                    <a:pt x="677" y="6138"/>
                  </a:lnTo>
                  <a:lnTo>
                    <a:pt x="1806" y="6138"/>
                  </a:lnTo>
                  <a:lnTo>
                    <a:pt x="1851" y="6364"/>
                  </a:lnTo>
                  <a:lnTo>
                    <a:pt x="1941" y="6590"/>
                  </a:lnTo>
                  <a:lnTo>
                    <a:pt x="2076" y="6815"/>
                  </a:lnTo>
                  <a:lnTo>
                    <a:pt x="2257" y="6996"/>
                  </a:lnTo>
                  <a:lnTo>
                    <a:pt x="2483" y="7176"/>
                  </a:lnTo>
                  <a:lnTo>
                    <a:pt x="2708" y="7312"/>
                  </a:lnTo>
                  <a:lnTo>
                    <a:pt x="3024" y="7402"/>
                  </a:lnTo>
                  <a:lnTo>
                    <a:pt x="3340" y="7447"/>
                  </a:lnTo>
                  <a:lnTo>
                    <a:pt x="3611" y="7402"/>
                  </a:lnTo>
                  <a:lnTo>
                    <a:pt x="3927" y="7312"/>
                  </a:lnTo>
                  <a:lnTo>
                    <a:pt x="4198" y="7176"/>
                  </a:lnTo>
                  <a:lnTo>
                    <a:pt x="4423" y="6996"/>
                  </a:lnTo>
                  <a:lnTo>
                    <a:pt x="4559" y="6815"/>
                  </a:lnTo>
                  <a:lnTo>
                    <a:pt x="4694" y="6590"/>
                  </a:lnTo>
                  <a:lnTo>
                    <a:pt x="4785" y="6364"/>
                  </a:lnTo>
                  <a:lnTo>
                    <a:pt x="4830" y="6138"/>
                  </a:lnTo>
                  <a:lnTo>
                    <a:pt x="7718" y="6138"/>
                  </a:lnTo>
                  <a:lnTo>
                    <a:pt x="7718" y="8485"/>
                  </a:lnTo>
                  <a:lnTo>
                    <a:pt x="7447" y="8485"/>
                  </a:lnTo>
                  <a:lnTo>
                    <a:pt x="7177" y="8531"/>
                  </a:lnTo>
                  <a:lnTo>
                    <a:pt x="6951" y="8621"/>
                  </a:lnTo>
                  <a:lnTo>
                    <a:pt x="6770" y="8711"/>
                  </a:lnTo>
                  <a:lnTo>
                    <a:pt x="6590" y="8846"/>
                  </a:lnTo>
                  <a:lnTo>
                    <a:pt x="6409" y="9072"/>
                  </a:lnTo>
                  <a:lnTo>
                    <a:pt x="6319" y="9253"/>
                  </a:lnTo>
                  <a:lnTo>
                    <a:pt x="6229" y="9478"/>
                  </a:lnTo>
                  <a:lnTo>
                    <a:pt x="6229" y="9749"/>
                  </a:lnTo>
                  <a:lnTo>
                    <a:pt x="6229" y="11690"/>
                  </a:lnTo>
                  <a:lnTo>
                    <a:pt x="6093" y="11780"/>
                  </a:lnTo>
                  <a:lnTo>
                    <a:pt x="5958" y="11871"/>
                  </a:lnTo>
                  <a:lnTo>
                    <a:pt x="5823" y="12096"/>
                  </a:lnTo>
                  <a:lnTo>
                    <a:pt x="5777" y="12186"/>
                  </a:lnTo>
                  <a:lnTo>
                    <a:pt x="5777" y="12322"/>
                  </a:lnTo>
                  <a:lnTo>
                    <a:pt x="5777" y="12457"/>
                  </a:lnTo>
                  <a:lnTo>
                    <a:pt x="5823" y="12593"/>
                  </a:lnTo>
                  <a:lnTo>
                    <a:pt x="5958" y="12818"/>
                  </a:lnTo>
                  <a:lnTo>
                    <a:pt x="6184" y="12954"/>
                  </a:lnTo>
                  <a:lnTo>
                    <a:pt x="6319" y="12999"/>
                  </a:lnTo>
                  <a:lnTo>
                    <a:pt x="6635" y="12999"/>
                  </a:lnTo>
                  <a:lnTo>
                    <a:pt x="6635" y="14127"/>
                  </a:lnTo>
                  <a:lnTo>
                    <a:pt x="6680" y="14218"/>
                  </a:lnTo>
                  <a:lnTo>
                    <a:pt x="6725" y="14308"/>
                  </a:lnTo>
                  <a:lnTo>
                    <a:pt x="6816" y="14353"/>
                  </a:lnTo>
                  <a:lnTo>
                    <a:pt x="6996" y="14353"/>
                  </a:lnTo>
                  <a:lnTo>
                    <a:pt x="7041" y="14308"/>
                  </a:lnTo>
                  <a:lnTo>
                    <a:pt x="7086" y="14218"/>
                  </a:lnTo>
                  <a:lnTo>
                    <a:pt x="7132" y="14127"/>
                  </a:lnTo>
                  <a:lnTo>
                    <a:pt x="7132" y="12999"/>
                  </a:lnTo>
                  <a:lnTo>
                    <a:pt x="8802" y="12999"/>
                  </a:lnTo>
                  <a:lnTo>
                    <a:pt x="8802" y="14127"/>
                  </a:lnTo>
                  <a:lnTo>
                    <a:pt x="8802" y="14218"/>
                  </a:lnTo>
                  <a:lnTo>
                    <a:pt x="8847" y="14308"/>
                  </a:lnTo>
                  <a:lnTo>
                    <a:pt x="8937" y="14353"/>
                  </a:lnTo>
                  <a:lnTo>
                    <a:pt x="9117" y="14353"/>
                  </a:lnTo>
                  <a:lnTo>
                    <a:pt x="9163" y="14308"/>
                  </a:lnTo>
                  <a:lnTo>
                    <a:pt x="9253" y="14218"/>
                  </a:lnTo>
                  <a:lnTo>
                    <a:pt x="9253" y="14127"/>
                  </a:lnTo>
                  <a:lnTo>
                    <a:pt x="9253" y="12999"/>
                  </a:lnTo>
                  <a:lnTo>
                    <a:pt x="9569" y="12999"/>
                  </a:lnTo>
                  <a:lnTo>
                    <a:pt x="9704" y="12954"/>
                  </a:lnTo>
                  <a:lnTo>
                    <a:pt x="9930" y="12818"/>
                  </a:lnTo>
                  <a:lnTo>
                    <a:pt x="10065" y="12593"/>
                  </a:lnTo>
                  <a:lnTo>
                    <a:pt x="10110" y="12457"/>
                  </a:lnTo>
                  <a:lnTo>
                    <a:pt x="10156" y="12322"/>
                  </a:lnTo>
                  <a:lnTo>
                    <a:pt x="10110" y="12186"/>
                  </a:lnTo>
                  <a:lnTo>
                    <a:pt x="10065" y="12096"/>
                  </a:lnTo>
                  <a:lnTo>
                    <a:pt x="9930" y="11871"/>
                  </a:lnTo>
                  <a:lnTo>
                    <a:pt x="9840" y="11780"/>
                  </a:lnTo>
                  <a:lnTo>
                    <a:pt x="9704" y="11690"/>
                  </a:lnTo>
                  <a:lnTo>
                    <a:pt x="9704" y="11058"/>
                  </a:lnTo>
                  <a:lnTo>
                    <a:pt x="9659" y="10968"/>
                  </a:lnTo>
                  <a:lnTo>
                    <a:pt x="9614" y="10878"/>
                  </a:lnTo>
                  <a:lnTo>
                    <a:pt x="9524" y="10832"/>
                  </a:lnTo>
                  <a:lnTo>
                    <a:pt x="9343" y="10832"/>
                  </a:lnTo>
                  <a:lnTo>
                    <a:pt x="9298" y="10923"/>
                  </a:lnTo>
                  <a:lnTo>
                    <a:pt x="9253" y="10968"/>
                  </a:lnTo>
                  <a:lnTo>
                    <a:pt x="9208" y="11058"/>
                  </a:lnTo>
                  <a:lnTo>
                    <a:pt x="9208" y="11645"/>
                  </a:lnTo>
                  <a:lnTo>
                    <a:pt x="6680" y="11645"/>
                  </a:lnTo>
                  <a:lnTo>
                    <a:pt x="6680" y="9749"/>
                  </a:lnTo>
                  <a:lnTo>
                    <a:pt x="6680" y="9569"/>
                  </a:lnTo>
                  <a:lnTo>
                    <a:pt x="6725" y="9433"/>
                  </a:lnTo>
                  <a:lnTo>
                    <a:pt x="6816" y="9298"/>
                  </a:lnTo>
                  <a:lnTo>
                    <a:pt x="6906" y="9208"/>
                  </a:lnTo>
                  <a:lnTo>
                    <a:pt x="7041" y="9117"/>
                  </a:lnTo>
                  <a:lnTo>
                    <a:pt x="7177" y="9027"/>
                  </a:lnTo>
                  <a:lnTo>
                    <a:pt x="7312" y="8982"/>
                  </a:lnTo>
                  <a:lnTo>
                    <a:pt x="8621" y="8982"/>
                  </a:lnTo>
                  <a:lnTo>
                    <a:pt x="8756" y="9027"/>
                  </a:lnTo>
                  <a:lnTo>
                    <a:pt x="8892" y="9117"/>
                  </a:lnTo>
                  <a:lnTo>
                    <a:pt x="8982" y="9208"/>
                  </a:lnTo>
                  <a:lnTo>
                    <a:pt x="9072" y="9298"/>
                  </a:lnTo>
                  <a:lnTo>
                    <a:pt x="9163" y="9433"/>
                  </a:lnTo>
                  <a:lnTo>
                    <a:pt x="9208" y="9569"/>
                  </a:lnTo>
                  <a:lnTo>
                    <a:pt x="9208" y="9749"/>
                  </a:lnTo>
                  <a:lnTo>
                    <a:pt x="9208" y="10020"/>
                  </a:lnTo>
                  <a:lnTo>
                    <a:pt x="9253" y="10065"/>
                  </a:lnTo>
                  <a:lnTo>
                    <a:pt x="9298" y="10155"/>
                  </a:lnTo>
                  <a:lnTo>
                    <a:pt x="9343" y="10201"/>
                  </a:lnTo>
                  <a:lnTo>
                    <a:pt x="9433" y="10246"/>
                  </a:lnTo>
                  <a:lnTo>
                    <a:pt x="9524" y="10246"/>
                  </a:lnTo>
                  <a:lnTo>
                    <a:pt x="9614" y="10201"/>
                  </a:lnTo>
                  <a:lnTo>
                    <a:pt x="9659" y="10110"/>
                  </a:lnTo>
                  <a:lnTo>
                    <a:pt x="9704" y="10020"/>
                  </a:lnTo>
                  <a:lnTo>
                    <a:pt x="9704" y="9749"/>
                  </a:lnTo>
                  <a:lnTo>
                    <a:pt x="9659" y="9478"/>
                  </a:lnTo>
                  <a:lnTo>
                    <a:pt x="9569" y="9253"/>
                  </a:lnTo>
                  <a:lnTo>
                    <a:pt x="9479" y="9072"/>
                  </a:lnTo>
                  <a:lnTo>
                    <a:pt x="9298" y="8892"/>
                  </a:lnTo>
                  <a:lnTo>
                    <a:pt x="9117" y="8711"/>
                  </a:lnTo>
                  <a:lnTo>
                    <a:pt x="8937" y="8621"/>
                  </a:lnTo>
                  <a:lnTo>
                    <a:pt x="8711" y="8531"/>
                  </a:lnTo>
                  <a:lnTo>
                    <a:pt x="8440" y="8485"/>
                  </a:lnTo>
                  <a:lnTo>
                    <a:pt x="8170" y="8485"/>
                  </a:lnTo>
                  <a:lnTo>
                    <a:pt x="8170" y="6138"/>
                  </a:lnTo>
                  <a:lnTo>
                    <a:pt x="10923" y="6138"/>
                  </a:lnTo>
                  <a:lnTo>
                    <a:pt x="11013" y="6364"/>
                  </a:lnTo>
                  <a:lnTo>
                    <a:pt x="11103" y="6590"/>
                  </a:lnTo>
                  <a:lnTo>
                    <a:pt x="11239" y="6815"/>
                  </a:lnTo>
                  <a:lnTo>
                    <a:pt x="11374" y="6996"/>
                  </a:lnTo>
                  <a:lnTo>
                    <a:pt x="11600" y="7176"/>
                  </a:lnTo>
                  <a:lnTo>
                    <a:pt x="11871" y="7312"/>
                  </a:lnTo>
                  <a:lnTo>
                    <a:pt x="12142" y="7402"/>
                  </a:lnTo>
                  <a:lnTo>
                    <a:pt x="12457" y="7447"/>
                  </a:lnTo>
                  <a:lnTo>
                    <a:pt x="12773" y="7402"/>
                  </a:lnTo>
                  <a:lnTo>
                    <a:pt x="13044" y="7312"/>
                  </a:lnTo>
                  <a:lnTo>
                    <a:pt x="13315" y="7176"/>
                  </a:lnTo>
                  <a:lnTo>
                    <a:pt x="13541" y="6996"/>
                  </a:lnTo>
                  <a:lnTo>
                    <a:pt x="13676" y="6815"/>
                  </a:lnTo>
                  <a:lnTo>
                    <a:pt x="13812" y="6590"/>
                  </a:lnTo>
                  <a:lnTo>
                    <a:pt x="13902" y="6364"/>
                  </a:lnTo>
                  <a:lnTo>
                    <a:pt x="13947" y="6138"/>
                  </a:lnTo>
                  <a:lnTo>
                    <a:pt x="15617" y="6138"/>
                  </a:lnTo>
                  <a:lnTo>
                    <a:pt x="15707" y="6093"/>
                  </a:lnTo>
                  <a:lnTo>
                    <a:pt x="15752" y="6048"/>
                  </a:lnTo>
                  <a:lnTo>
                    <a:pt x="15797" y="6003"/>
                  </a:lnTo>
                  <a:lnTo>
                    <a:pt x="15843" y="5913"/>
                  </a:lnTo>
                  <a:lnTo>
                    <a:pt x="15843" y="4017"/>
                  </a:lnTo>
                  <a:lnTo>
                    <a:pt x="15752" y="3611"/>
                  </a:lnTo>
                  <a:lnTo>
                    <a:pt x="15617" y="3295"/>
                  </a:lnTo>
                  <a:lnTo>
                    <a:pt x="15527" y="3114"/>
                  </a:lnTo>
                  <a:lnTo>
                    <a:pt x="15436" y="3024"/>
                  </a:lnTo>
                  <a:lnTo>
                    <a:pt x="15256" y="2844"/>
                  </a:lnTo>
                  <a:lnTo>
                    <a:pt x="15030" y="2708"/>
                  </a:lnTo>
                  <a:lnTo>
                    <a:pt x="14759" y="2663"/>
                  </a:lnTo>
                  <a:lnTo>
                    <a:pt x="14489" y="2618"/>
                  </a:lnTo>
                  <a:lnTo>
                    <a:pt x="12728" y="2618"/>
                  </a:lnTo>
                  <a:lnTo>
                    <a:pt x="12457" y="2167"/>
                  </a:lnTo>
                  <a:lnTo>
                    <a:pt x="12142" y="1625"/>
                  </a:lnTo>
                  <a:lnTo>
                    <a:pt x="12051" y="1580"/>
                  </a:lnTo>
                  <a:lnTo>
                    <a:pt x="12006" y="1535"/>
                  </a:lnTo>
                  <a:lnTo>
                    <a:pt x="11916" y="1535"/>
                  </a:lnTo>
                  <a:lnTo>
                    <a:pt x="11826" y="1580"/>
                  </a:lnTo>
                  <a:lnTo>
                    <a:pt x="11735" y="1670"/>
                  </a:lnTo>
                  <a:lnTo>
                    <a:pt x="11735" y="1760"/>
                  </a:lnTo>
                  <a:lnTo>
                    <a:pt x="11735" y="1851"/>
                  </a:lnTo>
                  <a:lnTo>
                    <a:pt x="11780" y="1896"/>
                  </a:lnTo>
                  <a:lnTo>
                    <a:pt x="12051" y="2392"/>
                  </a:lnTo>
                  <a:lnTo>
                    <a:pt x="12367" y="2934"/>
                  </a:lnTo>
                  <a:lnTo>
                    <a:pt x="12457" y="3024"/>
                  </a:lnTo>
                  <a:lnTo>
                    <a:pt x="12593" y="3114"/>
                  </a:lnTo>
                  <a:lnTo>
                    <a:pt x="13586" y="3114"/>
                  </a:lnTo>
                  <a:lnTo>
                    <a:pt x="13631" y="3340"/>
                  </a:lnTo>
                  <a:lnTo>
                    <a:pt x="13766" y="3611"/>
                  </a:lnTo>
                  <a:lnTo>
                    <a:pt x="13902" y="3837"/>
                  </a:lnTo>
                  <a:lnTo>
                    <a:pt x="14082" y="4062"/>
                  </a:lnTo>
                  <a:lnTo>
                    <a:pt x="14353" y="4243"/>
                  </a:lnTo>
                  <a:lnTo>
                    <a:pt x="14624" y="4378"/>
                  </a:lnTo>
                  <a:lnTo>
                    <a:pt x="14940" y="4468"/>
                  </a:lnTo>
                  <a:lnTo>
                    <a:pt x="15256" y="4514"/>
                  </a:lnTo>
                  <a:lnTo>
                    <a:pt x="15391" y="4514"/>
                  </a:lnTo>
                  <a:lnTo>
                    <a:pt x="15391" y="5642"/>
                  </a:lnTo>
                  <a:lnTo>
                    <a:pt x="13992" y="5642"/>
                  </a:lnTo>
                  <a:lnTo>
                    <a:pt x="13947" y="5416"/>
                  </a:lnTo>
                  <a:lnTo>
                    <a:pt x="13857" y="5191"/>
                  </a:lnTo>
                  <a:lnTo>
                    <a:pt x="13721" y="5010"/>
                  </a:lnTo>
                  <a:lnTo>
                    <a:pt x="13541" y="4829"/>
                  </a:lnTo>
                  <a:lnTo>
                    <a:pt x="13315" y="4604"/>
                  </a:lnTo>
                  <a:lnTo>
                    <a:pt x="13089" y="4468"/>
                  </a:lnTo>
                  <a:lnTo>
                    <a:pt x="12773" y="4378"/>
                  </a:lnTo>
                  <a:lnTo>
                    <a:pt x="12187" y="4378"/>
                  </a:lnTo>
                  <a:lnTo>
                    <a:pt x="11871" y="4468"/>
                  </a:lnTo>
                  <a:lnTo>
                    <a:pt x="11645" y="4604"/>
                  </a:lnTo>
                  <a:lnTo>
                    <a:pt x="11419" y="4829"/>
                  </a:lnTo>
                  <a:lnTo>
                    <a:pt x="11239" y="5010"/>
                  </a:lnTo>
                  <a:lnTo>
                    <a:pt x="11103" y="5191"/>
                  </a:lnTo>
                  <a:lnTo>
                    <a:pt x="11013" y="5416"/>
                  </a:lnTo>
                  <a:lnTo>
                    <a:pt x="10968" y="5642"/>
                  </a:lnTo>
                  <a:lnTo>
                    <a:pt x="4875" y="5642"/>
                  </a:lnTo>
                  <a:lnTo>
                    <a:pt x="4785" y="5416"/>
                  </a:lnTo>
                  <a:lnTo>
                    <a:pt x="4694" y="5191"/>
                  </a:lnTo>
                  <a:lnTo>
                    <a:pt x="4604" y="5010"/>
                  </a:lnTo>
                  <a:lnTo>
                    <a:pt x="4423" y="4829"/>
                  </a:lnTo>
                  <a:lnTo>
                    <a:pt x="4198" y="4604"/>
                  </a:lnTo>
                  <a:lnTo>
                    <a:pt x="3927" y="4468"/>
                  </a:lnTo>
                  <a:lnTo>
                    <a:pt x="3656" y="4378"/>
                  </a:lnTo>
                  <a:lnTo>
                    <a:pt x="3024" y="4378"/>
                  </a:lnTo>
                  <a:lnTo>
                    <a:pt x="2753" y="4468"/>
                  </a:lnTo>
                  <a:lnTo>
                    <a:pt x="2483" y="4604"/>
                  </a:lnTo>
                  <a:lnTo>
                    <a:pt x="2257" y="4829"/>
                  </a:lnTo>
                  <a:lnTo>
                    <a:pt x="2122" y="5010"/>
                  </a:lnTo>
                  <a:lnTo>
                    <a:pt x="1986" y="5191"/>
                  </a:lnTo>
                  <a:lnTo>
                    <a:pt x="1896" y="5416"/>
                  </a:lnTo>
                  <a:lnTo>
                    <a:pt x="1851" y="5642"/>
                  </a:lnTo>
                  <a:lnTo>
                    <a:pt x="632" y="5642"/>
                  </a:lnTo>
                  <a:lnTo>
                    <a:pt x="542" y="5597"/>
                  </a:lnTo>
                  <a:lnTo>
                    <a:pt x="497" y="5507"/>
                  </a:lnTo>
                  <a:lnTo>
                    <a:pt x="497" y="5461"/>
                  </a:lnTo>
                  <a:lnTo>
                    <a:pt x="497" y="5100"/>
                  </a:lnTo>
                  <a:lnTo>
                    <a:pt x="1083" y="5100"/>
                  </a:lnTo>
                  <a:lnTo>
                    <a:pt x="1219" y="5055"/>
                  </a:lnTo>
                  <a:lnTo>
                    <a:pt x="1354" y="4965"/>
                  </a:lnTo>
                  <a:lnTo>
                    <a:pt x="1445" y="4875"/>
                  </a:lnTo>
                  <a:lnTo>
                    <a:pt x="1580" y="4784"/>
                  </a:lnTo>
                  <a:lnTo>
                    <a:pt x="1625" y="4649"/>
                  </a:lnTo>
                  <a:lnTo>
                    <a:pt x="1670" y="4468"/>
                  </a:lnTo>
                  <a:lnTo>
                    <a:pt x="1670" y="4333"/>
                  </a:lnTo>
                  <a:lnTo>
                    <a:pt x="1670" y="4198"/>
                  </a:lnTo>
                  <a:lnTo>
                    <a:pt x="1625" y="4017"/>
                  </a:lnTo>
                  <a:lnTo>
                    <a:pt x="1580" y="3882"/>
                  </a:lnTo>
                  <a:lnTo>
                    <a:pt x="1445" y="3791"/>
                  </a:lnTo>
                  <a:lnTo>
                    <a:pt x="1354" y="3701"/>
                  </a:lnTo>
                  <a:lnTo>
                    <a:pt x="1219" y="3611"/>
                  </a:lnTo>
                  <a:lnTo>
                    <a:pt x="1083" y="3566"/>
                  </a:lnTo>
                  <a:lnTo>
                    <a:pt x="497" y="3566"/>
                  </a:lnTo>
                  <a:lnTo>
                    <a:pt x="497" y="3295"/>
                  </a:lnTo>
                  <a:lnTo>
                    <a:pt x="497" y="3205"/>
                  </a:lnTo>
                  <a:lnTo>
                    <a:pt x="542" y="3114"/>
                  </a:lnTo>
                  <a:lnTo>
                    <a:pt x="632" y="3069"/>
                  </a:lnTo>
                  <a:lnTo>
                    <a:pt x="1264" y="3069"/>
                  </a:lnTo>
                  <a:lnTo>
                    <a:pt x="1535" y="3024"/>
                  </a:lnTo>
                  <a:lnTo>
                    <a:pt x="1760" y="2934"/>
                  </a:lnTo>
                  <a:lnTo>
                    <a:pt x="1986" y="2798"/>
                  </a:lnTo>
                  <a:lnTo>
                    <a:pt x="2212" y="2618"/>
                  </a:lnTo>
                  <a:lnTo>
                    <a:pt x="2618" y="2167"/>
                  </a:lnTo>
                  <a:lnTo>
                    <a:pt x="3024" y="1670"/>
                  </a:lnTo>
                  <a:lnTo>
                    <a:pt x="3340" y="1219"/>
                  </a:lnTo>
                  <a:lnTo>
                    <a:pt x="3701" y="858"/>
                  </a:lnTo>
                  <a:lnTo>
                    <a:pt x="3882" y="677"/>
                  </a:lnTo>
                  <a:lnTo>
                    <a:pt x="4062" y="587"/>
                  </a:lnTo>
                  <a:lnTo>
                    <a:pt x="4243" y="497"/>
                  </a:lnTo>
                  <a:lnTo>
                    <a:pt x="4423" y="451"/>
                  </a:lnTo>
                  <a:lnTo>
                    <a:pt x="8847" y="451"/>
                  </a:lnTo>
                  <a:lnTo>
                    <a:pt x="9524" y="497"/>
                  </a:lnTo>
                  <a:lnTo>
                    <a:pt x="10110" y="632"/>
                  </a:lnTo>
                  <a:lnTo>
                    <a:pt x="10652" y="858"/>
                  </a:lnTo>
                  <a:lnTo>
                    <a:pt x="11103" y="1174"/>
                  </a:lnTo>
                  <a:lnTo>
                    <a:pt x="11194" y="1219"/>
                  </a:lnTo>
                  <a:lnTo>
                    <a:pt x="11329" y="1219"/>
                  </a:lnTo>
                  <a:lnTo>
                    <a:pt x="11419" y="1128"/>
                  </a:lnTo>
                  <a:lnTo>
                    <a:pt x="11464" y="1083"/>
                  </a:lnTo>
                  <a:lnTo>
                    <a:pt x="11464" y="993"/>
                  </a:lnTo>
                  <a:lnTo>
                    <a:pt x="11464" y="903"/>
                  </a:lnTo>
                  <a:lnTo>
                    <a:pt x="11374" y="812"/>
                  </a:lnTo>
                  <a:lnTo>
                    <a:pt x="11149" y="632"/>
                  </a:lnTo>
                  <a:lnTo>
                    <a:pt x="10878" y="451"/>
                  </a:lnTo>
                  <a:lnTo>
                    <a:pt x="10562" y="316"/>
                  </a:lnTo>
                  <a:lnTo>
                    <a:pt x="10246" y="226"/>
                  </a:lnTo>
                  <a:lnTo>
                    <a:pt x="9930" y="135"/>
                  </a:lnTo>
                  <a:lnTo>
                    <a:pt x="9614" y="45"/>
                  </a:lnTo>
                  <a:lnTo>
                    <a:pt x="9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6" name="Google Shape;776;p38"/>
          <p:cNvCxnSpPr/>
          <p:nvPr/>
        </p:nvCxnSpPr>
        <p:spPr>
          <a:xfrm>
            <a:off x="1873302" y="958377"/>
            <a:ext cx="5169000" cy="0"/>
          </a:xfrm>
          <a:prstGeom prst="straightConnector1">
            <a:avLst/>
          </a:prstGeom>
          <a:noFill/>
          <a:ln w="19050" cap="flat" cmpd="sng">
            <a:solidFill>
              <a:schemeClr val="dk1"/>
            </a:solidFill>
            <a:prstDash val="solid"/>
            <a:round/>
            <a:headEnd type="none" w="med" len="med"/>
            <a:tailEnd type="none" w="med" len="med"/>
          </a:ln>
        </p:spPr>
      </p:cxnSp>
      <p:pic>
        <p:nvPicPr>
          <p:cNvPr id="3" name="Graphic 2" descr="Puzzle pieces with solid fill">
            <a:extLst>
              <a:ext uri="{FF2B5EF4-FFF2-40B4-BE49-F238E27FC236}">
                <a16:creationId xmlns:a16="http://schemas.microsoft.com/office/drawing/2014/main" id="{AA50A860-8545-4C52-7C30-4CA274B840E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44780" y="311614"/>
            <a:ext cx="521016" cy="5210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6" name="Google Shape;436;p33"/>
          <p:cNvSpPr txBox="1">
            <a:spLocks noGrp="1"/>
          </p:cNvSpPr>
          <p:nvPr>
            <p:ph type="title"/>
          </p:nvPr>
        </p:nvSpPr>
        <p:spPr>
          <a:xfrm>
            <a:off x="720000" y="312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Características</a:t>
            </a:r>
            <a:endParaRPr/>
          </a:p>
        </p:txBody>
      </p:sp>
      <p:grpSp>
        <p:nvGrpSpPr>
          <p:cNvPr id="440" name="Google Shape;440;p33"/>
          <p:cNvGrpSpPr/>
          <p:nvPr/>
        </p:nvGrpSpPr>
        <p:grpSpPr>
          <a:xfrm>
            <a:off x="301767" y="4106560"/>
            <a:ext cx="772408" cy="844196"/>
            <a:chOff x="3259106" y="1540628"/>
            <a:chExt cx="365724" cy="399752"/>
          </a:xfrm>
        </p:grpSpPr>
        <p:sp>
          <p:nvSpPr>
            <p:cNvPr id="441" name="Google Shape;441;p33"/>
            <p:cNvSpPr/>
            <p:nvPr/>
          </p:nvSpPr>
          <p:spPr>
            <a:xfrm>
              <a:off x="3259106" y="1540628"/>
              <a:ext cx="365675" cy="399750"/>
            </a:xfrm>
            <a:custGeom>
              <a:avLst/>
              <a:gdLst/>
              <a:ahLst/>
              <a:cxnLst/>
              <a:rect l="l" t="t" r="r" b="b"/>
              <a:pathLst>
                <a:path w="14627" h="15990" extrusionOk="0">
                  <a:moveTo>
                    <a:pt x="5633" y="1"/>
                  </a:moveTo>
                  <a:lnTo>
                    <a:pt x="5360" y="46"/>
                  </a:lnTo>
                  <a:lnTo>
                    <a:pt x="5133" y="91"/>
                  </a:lnTo>
                  <a:lnTo>
                    <a:pt x="4951" y="228"/>
                  </a:lnTo>
                  <a:lnTo>
                    <a:pt x="4769" y="364"/>
                  </a:lnTo>
                  <a:lnTo>
                    <a:pt x="4633" y="546"/>
                  </a:lnTo>
                  <a:lnTo>
                    <a:pt x="4542" y="727"/>
                  </a:lnTo>
                  <a:lnTo>
                    <a:pt x="4452" y="954"/>
                  </a:lnTo>
                  <a:lnTo>
                    <a:pt x="4452" y="1182"/>
                  </a:lnTo>
                  <a:lnTo>
                    <a:pt x="4452" y="4679"/>
                  </a:lnTo>
                  <a:lnTo>
                    <a:pt x="3997" y="4815"/>
                  </a:lnTo>
                  <a:lnTo>
                    <a:pt x="3543" y="4997"/>
                  </a:lnTo>
                  <a:lnTo>
                    <a:pt x="3134" y="5179"/>
                  </a:lnTo>
                  <a:lnTo>
                    <a:pt x="2726" y="5406"/>
                  </a:lnTo>
                  <a:lnTo>
                    <a:pt x="2317" y="5678"/>
                  </a:lnTo>
                  <a:lnTo>
                    <a:pt x="1953" y="5951"/>
                  </a:lnTo>
                  <a:lnTo>
                    <a:pt x="1635" y="6269"/>
                  </a:lnTo>
                  <a:lnTo>
                    <a:pt x="1317" y="6632"/>
                  </a:lnTo>
                  <a:lnTo>
                    <a:pt x="999" y="7041"/>
                  </a:lnTo>
                  <a:lnTo>
                    <a:pt x="772" y="7450"/>
                  </a:lnTo>
                  <a:lnTo>
                    <a:pt x="545" y="7904"/>
                  </a:lnTo>
                  <a:lnTo>
                    <a:pt x="364" y="8313"/>
                  </a:lnTo>
                  <a:lnTo>
                    <a:pt x="227" y="8812"/>
                  </a:lnTo>
                  <a:lnTo>
                    <a:pt x="91" y="9267"/>
                  </a:lnTo>
                  <a:lnTo>
                    <a:pt x="46" y="9766"/>
                  </a:lnTo>
                  <a:lnTo>
                    <a:pt x="0" y="10266"/>
                  </a:lnTo>
                  <a:lnTo>
                    <a:pt x="46" y="10811"/>
                  </a:lnTo>
                  <a:lnTo>
                    <a:pt x="136" y="11401"/>
                  </a:lnTo>
                  <a:lnTo>
                    <a:pt x="273" y="11901"/>
                  </a:lnTo>
                  <a:lnTo>
                    <a:pt x="454" y="12446"/>
                  </a:lnTo>
                  <a:lnTo>
                    <a:pt x="682" y="12946"/>
                  </a:lnTo>
                  <a:lnTo>
                    <a:pt x="999" y="13445"/>
                  </a:lnTo>
                  <a:lnTo>
                    <a:pt x="1317" y="13900"/>
                  </a:lnTo>
                  <a:lnTo>
                    <a:pt x="1681" y="14308"/>
                  </a:lnTo>
                  <a:lnTo>
                    <a:pt x="2090" y="14672"/>
                  </a:lnTo>
                  <a:lnTo>
                    <a:pt x="2544" y="14990"/>
                  </a:lnTo>
                  <a:lnTo>
                    <a:pt x="2998" y="15308"/>
                  </a:lnTo>
                  <a:lnTo>
                    <a:pt x="3498" y="15535"/>
                  </a:lnTo>
                  <a:lnTo>
                    <a:pt x="4043" y="15717"/>
                  </a:lnTo>
                  <a:lnTo>
                    <a:pt x="4588" y="15853"/>
                  </a:lnTo>
                  <a:lnTo>
                    <a:pt x="5133" y="15944"/>
                  </a:lnTo>
                  <a:lnTo>
                    <a:pt x="5723" y="15989"/>
                  </a:lnTo>
                  <a:lnTo>
                    <a:pt x="6314" y="15944"/>
                  </a:lnTo>
                  <a:lnTo>
                    <a:pt x="6904" y="15853"/>
                  </a:lnTo>
                  <a:lnTo>
                    <a:pt x="7449" y="15717"/>
                  </a:lnTo>
                  <a:lnTo>
                    <a:pt x="7949" y="15535"/>
                  </a:lnTo>
                  <a:lnTo>
                    <a:pt x="8449" y="15308"/>
                  </a:lnTo>
                  <a:lnTo>
                    <a:pt x="8948" y="14990"/>
                  </a:lnTo>
                  <a:lnTo>
                    <a:pt x="9357" y="14672"/>
                  </a:lnTo>
                  <a:lnTo>
                    <a:pt x="9766" y="14308"/>
                  </a:lnTo>
                  <a:lnTo>
                    <a:pt x="10175" y="13900"/>
                  </a:lnTo>
                  <a:lnTo>
                    <a:pt x="10493" y="13445"/>
                  </a:lnTo>
                  <a:lnTo>
                    <a:pt x="10765" y="12946"/>
                  </a:lnTo>
                  <a:lnTo>
                    <a:pt x="10992" y="12446"/>
                  </a:lnTo>
                  <a:lnTo>
                    <a:pt x="11219" y="11901"/>
                  </a:lnTo>
                  <a:lnTo>
                    <a:pt x="11356" y="11356"/>
                  </a:lnTo>
                  <a:lnTo>
                    <a:pt x="11401" y="10811"/>
                  </a:lnTo>
                  <a:lnTo>
                    <a:pt x="11447" y="10266"/>
                  </a:lnTo>
                  <a:lnTo>
                    <a:pt x="11401" y="9448"/>
                  </a:lnTo>
                  <a:lnTo>
                    <a:pt x="11310" y="9085"/>
                  </a:lnTo>
                  <a:lnTo>
                    <a:pt x="11219" y="8676"/>
                  </a:lnTo>
                  <a:lnTo>
                    <a:pt x="11038" y="8131"/>
                  </a:lnTo>
                  <a:lnTo>
                    <a:pt x="10811" y="7631"/>
                  </a:lnTo>
                  <a:lnTo>
                    <a:pt x="13400" y="7631"/>
                  </a:lnTo>
                  <a:lnTo>
                    <a:pt x="13672" y="7586"/>
                  </a:lnTo>
                  <a:lnTo>
                    <a:pt x="13899" y="7495"/>
                  </a:lnTo>
                  <a:lnTo>
                    <a:pt x="14081" y="7404"/>
                  </a:lnTo>
                  <a:lnTo>
                    <a:pt x="14263" y="7268"/>
                  </a:lnTo>
                  <a:lnTo>
                    <a:pt x="14399" y="7086"/>
                  </a:lnTo>
                  <a:lnTo>
                    <a:pt x="14535" y="6905"/>
                  </a:lnTo>
                  <a:lnTo>
                    <a:pt x="14581" y="6678"/>
                  </a:lnTo>
                  <a:lnTo>
                    <a:pt x="14626" y="6405"/>
                  </a:lnTo>
                  <a:lnTo>
                    <a:pt x="14626" y="1182"/>
                  </a:lnTo>
                  <a:lnTo>
                    <a:pt x="14581" y="954"/>
                  </a:lnTo>
                  <a:lnTo>
                    <a:pt x="14535" y="727"/>
                  </a:lnTo>
                  <a:lnTo>
                    <a:pt x="14399" y="546"/>
                  </a:lnTo>
                  <a:lnTo>
                    <a:pt x="14263" y="364"/>
                  </a:lnTo>
                  <a:lnTo>
                    <a:pt x="14081" y="228"/>
                  </a:lnTo>
                  <a:lnTo>
                    <a:pt x="13899" y="91"/>
                  </a:lnTo>
                  <a:lnTo>
                    <a:pt x="13672" y="46"/>
                  </a:lnTo>
                  <a:lnTo>
                    <a:pt x="13400"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3264815" y="1659869"/>
              <a:ext cx="274848" cy="273716"/>
            </a:xfrm>
            <a:custGeom>
              <a:avLst/>
              <a:gdLst/>
              <a:ahLst/>
              <a:cxnLst/>
              <a:rect l="l" t="t" r="r" b="b"/>
              <a:pathLst>
                <a:path w="10924" h="10879" extrusionOk="0">
                  <a:moveTo>
                    <a:pt x="5462" y="10878"/>
                  </a:moveTo>
                  <a:lnTo>
                    <a:pt x="5462" y="10878"/>
                  </a:lnTo>
                  <a:lnTo>
                    <a:pt x="6003" y="10878"/>
                  </a:lnTo>
                  <a:lnTo>
                    <a:pt x="6545" y="10788"/>
                  </a:lnTo>
                  <a:lnTo>
                    <a:pt x="7087" y="10652"/>
                  </a:lnTo>
                  <a:lnTo>
                    <a:pt x="7583" y="10472"/>
                  </a:lnTo>
                  <a:lnTo>
                    <a:pt x="8034" y="10246"/>
                  </a:lnTo>
                  <a:lnTo>
                    <a:pt x="8486" y="9975"/>
                  </a:lnTo>
                  <a:lnTo>
                    <a:pt x="8937" y="9659"/>
                  </a:lnTo>
                  <a:lnTo>
                    <a:pt x="9298" y="9298"/>
                  </a:lnTo>
                  <a:lnTo>
                    <a:pt x="9659" y="8892"/>
                  </a:lnTo>
                  <a:lnTo>
                    <a:pt x="9975" y="8486"/>
                  </a:lnTo>
                  <a:lnTo>
                    <a:pt x="10246" y="8035"/>
                  </a:lnTo>
                  <a:lnTo>
                    <a:pt x="10472" y="7583"/>
                  </a:lnTo>
                  <a:lnTo>
                    <a:pt x="10652" y="7042"/>
                  </a:lnTo>
                  <a:lnTo>
                    <a:pt x="10788" y="6545"/>
                  </a:lnTo>
                  <a:lnTo>
                    <a:pt x="10878" y="6004"/>
                  </a:lnTo>
                  <a:lnTo>
                    <a:pt x="10923" y="5462"/>
                  </a:lnTo>
                  <a:lnTo>
                    <a:pt x="10923" y="5462"/>
                  </a:lnTo>
                  <a:lnTo>
                    <a:pt x="10878" y="4875"/>
                  </a:lnTo>
                  <a:lnTo>
                    <a:pt x="10788" y="4334"/>
                  </a:lnTo>
                  <a:lnTo>
                    <a:pt x="10652" y="3837"/>
                  </a:lnTo>
                  <a:lnTo>
                    <a:pt x="10472" y="3341"/>
                  </a:lnTo>
                  <a:lnTo>
                    <a:pt x="10246" y="2844"/>
                  </a:lnTo>
                  <a:lnTo>
                    <a:pt x="9975" y="2393"/>
                  </a:lnTo>
                  <a:lnTo>
                    <a:pt x="9659" y="1987"/>
                  </a:lnTo>
                  <a:lnTo>
                    <a:pt x="9298" y="1580"/>
                  </a:lnTo>
                  <a:lnTo>
                    <a:pt x="8937" y="1264"/>
                  </a:lnTo>
                  <a:lnTo>
                    <a:pt x="8486" y="948"/>
                  </a:lnTo>
                  <a:lnTo>
                    <a:pt x="8034" y="678"/>
                  </a:lnTo>
                  <a:lnTo>
                    <a:pt x="7583" y="452"/>
                  </a:lnTo>
                  <a:lnTo>
                    <a:pt x="7087" y="271"/>
                  </a:lnTo>
                  <a:lnTo>
                    <a:pt x="6545" y="136"/>
                  </a:lnTo>
                  <a:lnTo>
                    <a:pt x="6003" y="46"/>
                  </a:lnTo>
                  <a:lnTo>
                    <a:pt x="5462" y="1"/>
                  </a:lnTo>
                  <a:lnTo>
                    <a:pt x="5462" y="1"/>
                  </a:lnTo>
                  <a:lnTo>
                    <a:pt x="4920" y="46"/>
                  </a:lnTo>
                  <a:lnTo>
                    <a:pt x="4378" y="136"/>
                  </a:lnTo>
                  <a:lnTo>
                    <a:pt x="3837" y="271"/>
                  </a:lnTo>
                  <a:lnTo>
                    <a:pt x="3340" y="452"/>
                  </a:lnTo>
                  <a:lnTo>
                    <a:pt x="2889" y="678"/>
                  </a:lnTo>
                  <a:lnTo>
                    <a:pt x="2438" y="948"/>
                  </a:lnTo>
                  <a:lnTo>
                    <a:pt x="1986" y="1264"/>
                  </a:lnTo>
                  <a:lnTo>
                    <a:pt x="1625" y="1580"/>
                  </a:lnTo>
                  <a:lnTo>
                    <a:pt x="1264" y="1987"/>
                  </a:lnTo>
                  <a:lnTo>
                    <a:pt x="948" y="2393"/>
                  </a:lnTo>
                  <a:lnTo>
                    <a:pt x="677" y="2844"/>
                  </a:lnTo>
                  <a:lnTo>
                    <a:pt x="452" y="3341"/>
                  </a:lnTo>
                  <a:lnTo>
                    <a:pt x="271" y="3837"/>
                  </a:lnTo>
                  <a:lnTo>
                    <a:pt x="136" y="4334"/>
                  </a:lnTo>
                  <a:lnTo>
                    <a:pt x="45" y="4875"/>
                  </a:lnTo>
                  <a:lnTo>
                    <a:pt x="0" y="5462"/>
                  </a:lnTo>
                  <a:lnTo>
                    <a:pt x="0" y="5462"/>
                  </a:lnTo>
                  <a:lnTo>
                    <a:pt x="45" y="6004"/>
                  </a:lnTo>
                  <a:lnTo>
                    <a:pt x="136" y="6545"/>
                  </a:lnTo>
                  <a:lnTo>
                    <a:pt x="271" y="7042"/>
                  </a:lnTo>
                  <a:lnTo>
                    <a:pt x="452" y="7583"/>
                  </a:lnTo>
                  <a:lnTo>
                    <a:pt x="677" y="8035"/>
                  </a:lnTo>
                  <a:lnTo>
                    <a:pt x="948" y="8486"/>
                  </a:lnTo>
                  <a:lnTo>
                    <a:pt x="1264" y="8892"/>
                  </a:lnTo>
                  <a:lnTo>
                    <a:pt x="1625" y="9298"/>
                  </a:lnTo>
                  <a:lnTo>
                    <a:pt x="1986" y="9659"/>
                  </a:lnTo>
                  <a:lnTo>
                    <a:pt x="2438" y="9975"/>
                  </a:lnTo>
                  <a:lnTo>
                    <a:pt x="2889" y="10246"/>
                  </a:lnTo>
                  <a:lnTo>
                    <a:pt x="3340" y="10472"/>
                  </a:lnTo>
                  <a:lnTo>
                    <a:pt x="3837" y="10652"/>
                  </a:lnTo>
                  <a:lnTo>
                    <a:pt x="4378" y="10788"/>
                  </a:lnTo>
                  <a:lnTo>
                    <a:pt x="4920" y="10878"/>
                  </a:lnTo>
                  <a:lnTo>
                    <a:pt x="5462" y="10878"/>
                  </a:lnTo>
                  <a:lnTo>
                    <a:pt x="5462" y="108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3302277" y="1689406"/>
              <a:ext cx="237385" cy="244178"/>
            </a:xfrm>
            <a:custGeom>
              <a:avLst/>
              <a:gdLst/>
              <a:ahLst/>
              <a:cxnLst/>
              <a:rect l="l" t="t" r="r" b="b"/>
              <a:pathLst>
                <a:path w="9435" h="9705" extrusionOk="0">
                  <a:moveTo>
                    <a:pt x="7358" y="0"/>
                  </a:moveTo>
                  <a:lnTo>
                    <a:pt x="7358" y="0"/>
                  </a:lnTo>
                  <a:lnTo>
                    <a:pt x="7809" y="406"/>
                  </a:lnTo>
                  <a:lnTo>
                    <a:pt x="8215" y="858"/>
                  </a:lnTo>
                  <a:lnTo>
                    <a:pt x="8576" y="1354"/>
                  </a:lnTo>
                  <a:lnTo>
                    <a:pt x="8847" y="1896"/>
                  </a:lnTo>
                  <a:lnTo>
                    <a:pt x="9073" y="2437"/>
                  </a:lnTo>
                  <a:lnTo>
                    <a:pt x="9253" y="3024"/>
                  </a:lnTo>
                  <a:lnTo>
                    <a:pt x="9389" y="3656"/>
                  </a:lnTo>
                  <a:lnTo>
                    <a:pt x="9434" y="4288"/>
                  </a:lnTo>
                  <a:lnTo>
                    <a:pt x="9434" y="4288"/>
                  </a:lnTo>
                  <a:lnTo>
                    <a:pt x="9389" y="4830"/>
                  </a:lnTo>
                  <a:lnTo>
                    <a:pt x="9299" y="5371"/>
                  </a:lnTo>
                  <a:lnTo>
                    <a:pt x="9163" y="5913"/>
                  </a:lnTo>
                  <a:lnTo>
                    <a:pt x="8983" y="6409"/>
                  </a:lnTo>
                  <a:lnTo>
                    <a:pt x="8757" y="6861"/>
                  </a:lnTo>
                  <a:lnTo>
                    <a:pt x="8486" y="7312"/>
                  </a:lnTo>
                  <a:lnTo>
                    <a:pt x="8170" y="7718"/>
                  </a:lnTo>
                  <a:lnTo>
                    <a:pt x="7809" y="8124"/>
                  </a:lnTo>
                  <a:lnTo>
                    <a:pt x="7448" y="8485"/>
                  </a:lnTo>
                  <a:lnTo>
                    <a:pt x="6997" y="8801"/>
                  </a:lnTo>
                  <a:lnTo>
                    <a:pt x="6545" y="9072"/>
                  </a:lnTo>
                  <a:lnTo>
                    <a:pt x="6094" y="9298"/>
                  </a:lnTo>
                  <a:lnTo>
                    <a:pt x="5598" y="9478"/>
                  </a:lnTo>
                  <a:lnTo>
                    <a:pt x="5056" y="9614"/>
                  </a:lnTo>
                  <a:lnTo>
                    <a:pt x="4514" y="9704"/>
                  </a:lnTo>
                  <a:lnTo>
                    <a:pt x="3973" y="9704"/>
                  </a:lnTo>
                  <a:lnTo>
                    <a:pt x="3973" y="9704"/>
                  </a:lnTo>
                  <a:lnTo>
                    <a:pt x="3386" y="9704"/>
                  </a:lnTo>
                  <a:lnTo>
                    <a:pt x="2844" y="9614"/>
                  </a:lnTo>
                  <a:lnTo>
                    <a:pt x="2303" y="9433"/>
                  </a:lnTo>
                  <a:lnTo>
                    <a:pt x="1761" y="9253"/>
                  </a:lnTo>
                  <a:lnTo>
                    <a:pt x="1310" y="9027"/>
                  </a:lnTo>
                  <a:lnTo>
                    <a:pt x="813" y="8711"/>
                  </a:lnTo>
                  <a:lnTo>
                    <a:pt x="407" y="8395"/>
                  </a:lnTo>
                  <a:lnTo>
                    <a:pt x="1" y="7989"/>
                  </a:lnTo>
                  <a:lnTo>
                    <a:pt x="1" y="7989"/>
                  </a:lnTo>
                  <a:lnTo>
                    <a:pt x="362" y="8215"/>
                  </a:lnTo>
                  <a:lnTo>
                    <a:pt x="723" y="8395"/>
                  </a:lnTo>
                  <a:lnTo>
                    <a:pt x="1084" y="8576"/>
                  </a:lnTo>
                  <a:lnTo>
                    <a:pt x="1490" y="8711"/>
                  </a:lnTo>
                  <a:lnTo>
                    <a:pt x="1896" y="8801"/>
                  </a:lnTo>
                  <a:lnTo>
                    <a:pt x="2303" y="8892"/>
                  </a:lnTo>
                  <a:lnTo>
                    <a:pt x="2709" y="8937"/>
                  </a:lnTo>
                  <a:lnTo>
                    <a:pt x="3160" y="8982"/>
                  </a:lnTo>
                  <a:lnTo>
                    <a:pt x="3160" y="8982"/>
                  </a:lnTo>
                  <a:lnTo>
                    <a:pt x="3702" y="8937"/>
                  </a:lnTo>
                  <a:lnTo>
                    <a:pt x="4243" y="8847"/>
                  </a:lnTo>
                  <a:lnTo>
                    <a:pt x="4785" y="8711"/>
                  </a:lnTo>
                  <a:lnTo>
                    <a:pt x="5282" y="8531"/>
                  </a:lnTo>
                  <a:lnTo>
                    <a:pt x="5778" y="8305"/>
                  </a:lnTo>
                  <a:lnTo>
                    <a:pt x="6229" y="8034"/>
                  </a:lnTo>
                  <a:lnTo>
                    <a:pt x="6636" y="7718"/>
                  </a:lnTo>
                  <a:lnTo>
                    <a:pt x="7042" y="7357"/>
                  </a:lnTo>
                  <a:lnTo>
                    <a:pt x="7403" y="6996"/>
                  </a:lnTo>
                  <a:lnTo>
                    <a:pt x="7719" y="6545"/>
                  </a:lnTo>
                  <a:lnTo>
                    <a:pt x="7990" y="6138"/>
                  </a:lnTo>
                  <a:lnTo>
                    <a:pt x="8215" y="5642"/>
                  </a:lnTo>
                  <a:lnTo>
                    <a:pt x="8396" y="5145"/>
                  </a:lnTo>
                  <a:lnTo>
                    <a:pt x="8531" y="4604"/>
                  </a:lnTo>
                  <a:lnTo>
                    <a:pt x="8622" y="4062"/>
                  </a:lnTo>
                  <a:lnTo>
                    <a:pt x="8667" y="3521"/>
                  </a:lnTo>
                  <a:lnTo>
                    <a:pt x="8667" y="3521"/>
                  </a:lnTo>
                  <a:lnTo>
                    <a:pt x="8622" y="3024"/>
                  </a:lnTo>
                  <a:lnTo>
                    <a:pt x="8576" y="2528"/>
                  </a:lnTo>
                  <a:lnTo>
                    <a:pt x="8486" y="2076"/>
                  </a:lnTo>
                  <a:lnTo>
                    <a:pt x="8306" y="1625"/>
                  </a:lnTo>
                  <a:lnTo>
                    <a:pt x="8125" y="1174"/>
                  </a:lnTo>
                  <a:lnTo>
                    <a:pt x="7899" y="767"/>
                  </a:lnTo>
                  <a:lnTo>
                    <a:pt x="7674" y="406"/>
                  </a:lnTo>
                  <a:lnTo>
                    <a:pt x="7358" y="0"/>
                  </a:lnTo>
                  <a:lnTo>
                    <a:pt x="735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3264815" y="1659869"/>
              <a:ext cx="273690" cy="229409"/>
            </a:xfrm>
            <a:custGeom>
              <a:avLst/>
              <a:gdLst/>
              <a:ahLst/>
              <a:cxnLst/>
              <a:rect l="l" t="t" r="r" b="b"/>
              <a:pathLst>
                <a:path w="10878" h="9118" extrusionOk="0">
                  <a:moveTo>
                    <a:pt x="6003" y="2122"/>
                  </a:moveTo>
                  <a:lnTo>
                    <a:pt x="6003" y="2122"/>
                  </a:lnTo>
                  <a:lnTo>
                    <a:pt x="6364" y="2122"/>
                  </a:lnTo>
                  <a:lnTo>
                    <a:pt x="6725" y="2077"/>
                  </a:lnTo>
                  <a:lnTo>
                    <a:pt x="7087" y="1941"/>
                  </a:lnTo>
                  <a:lnTo>
                    <a:pt x="7448" y="1806"/>
                  </a:lnTo>
                  <a:lnTo>
                    <a:pt x="7764" y="1671"/>
                  </a:lnTo>
                  <a:lnTo>
                    <a:pt x="8034" y="1445"/>
                  </a:lnTo>
                  <a:lnTo>
                    <a:pt x="8305" y="1219"/>
                  </a:lnTo>
                  <a:lnTo>
                    <a:pt x="8576" y="994"/>
                  </a:lnTo>
                  <a:lnTo>
                    <a:pt x="8576" y="994"/>
                  </a:lnTo>
                  <a:lnTo>
                    <a:pt x="8215" y="768"/>
                  </a:lnTo>
                  <a:lnTo>
                    <a:pt x="7854" y="587"/>
                  </a:lnTo>
                  <a:lnTo>
                    <a:pt x="7493" y="407"/>
                  </a:lnTo>
                  <a:lnTo>
                    <a:pt x="7132" y="271"/>
                  </a:lnTo>
                  <a:lnTo>
                    <a:pt x="6725" y="136"/>
                  </a:lnTo>
                  <a:lnTo>
                    <a:pt x="6319" y="91"/>
                  </a:lnTo>
                  <a:lnTo>
                    <a:pt x="5868" y="1"/>
                  </a:lnTo>
                  <a:lnTo>
                    <a:pt x="5462" y="1"/>
                  </a:lnTo>
                  <a:lnTo>
                    <a:pt x="5462" y="1"/>
                  </a:lnTo>
                  <a:lnTo>
                    <a:pt x="4830" y="46"/>
                  </a:lnTo>
                  <a:lnTo>
                    <a:pt x="4243" y="136"/>
                  </a:lnTo>
                  <a:lnTo>
                    <a:pt x="3656" y="317"/>
                  </a:lnTo>
                  <a:lnTo>
                    <a:pt x="3115" y="542"/>
                  </a:lnTo>
                  <a:lnTo>
                    <a:pt x="3115" y="542"/>
                  </a:lnTo>
                  <a:lnTo>
                    <a:pt x="3340" y="903"/>
                  </a:lnTo>
                  <a:lnTo>
                    <a:pt x="3611" y="1174"/>
                  </a:lnTo>
                  <a:lnTo>
                    <a:pt x="3927" y="1445"/>
                  </a:lnTo>
                  <a:lnTo>
                    <a:pt x="4288" y="1716"/>
                  </a:lnTo>
                  <a:lnTo>
                    <a:pt x="4694" y="1896"/>
                  </a:lnTo>
                  <a:lnTo>
                    <a:pt x="5101" y="2032"/>
                  </a:lnTo>
                  <a:lnTo>
                    <a:pt x="5552" y="2122"/>
                  </a:lnTo>
                  <a:lnTo>
                    <a:pt x="6003" y="2122"/>
                  </a:lnTo>
                  <a:lnTo>
                    <a:pt x="6003" y="2122"/>
                  </a:lnTo>
                  <a:close/>
                  <a:moveTo>
                    <a:pt x="3340" y="3837"/>
                  </a:moveTo>
                  <a:lnTo>
                    <a:pt x="271" y="3837"/>
                  </a:lnTo>
                  <a:lnTo>
                    <a:pt x="271" y="3837"/>
                  </a:lnTo>
                  <a:lnTo>
                    <a:pt x="136" y="4243"/>
                  </a:lnTo>
                  <a:lnTo>
                    <a:pt x="91" y="4650"/>
                  </a:lnTo>
                  <a:lnTo>
                    <a:pt x="45" y="5056"/>
                  </a:lnTo>
                  <a:lnTo>
                    <a:pt x="0" y="5462"/>
                  </a:lnTo>
                  <a:lnTo>
                    <a:pt x="0" y="5462"/>
                  </a:lnTo>
                  <a:lnTo>
                    <a:pt x="45" y="5958"/>
                  </a:lnTo>
                  <a:lnTo>
                    <a:pt x="136" y="6500"/>
                  </a:lnTo>
                  <a:lnTo>
                    <a:pt x="226" y="6951"/>
                  </a:lnTo>
                  <a:lnTo>
                    <a:pt x="407" y="7448"/>
                  </a:lnTo>
                  <a:lnTo>
                    <a:pt x="587" y="7899"/>
                  </a:lnTo>
                  <a:lnTo>
                    <a:pt x="813" y="8305"/>
                  </a:lnTo>
                  <a:lnTo>
                    <a:pt x="1084" y="8712"/>
                  </a:lnTo>
                  <a:lnTo>
                    <a:pt x="1400" y="9118"/>
                  </a:lnTo>
                  <a:lnTo>
                    <a:pt x="4694" y="9118"/>
                  </a:lnTo>
                  <a:lnTo>
                    <a:pt x="4694" y="9118"/>
                  </a:lnTo>
                  <a:lnTo>
                    <a:pt x="5010" y="9073"/>
                  </a:lnTo>
                  <a:lnTo>
                    <a:pt x="5281" y="8892"/>
                  </a:lnTo>
                  <a:lnTo>
                    <a:pt x="5462" y="8712"/>
                  </a:lnTo>
                  <a:lnTo>
                    <a:pt x="5507" y="8576"/>
                  </a:lnTo>
                  <a:lnTo>
                    <a:pt x="5552" y="8441"/>
                  </a:lnTo>
                  <a:lnTo>
                    <a:pt x="5552" y="8441"/>
                  </a:lnTo>
                  <a:lnTo>
                    <a:pt x="5597" y="8215"/>
                  </a:lnTo>
                  <a:lnTo>
                    <a:pt x="5552" y="7989"/>
                  </a:lnTo>
                  <a:lnTo>
                    <a:pt x="5507" y="7809"/>
                  </a:lnTo>
                  <a:lnTo>
                    <a:pt x="5417" y="7674"/>
                  </a:lnTo>
                  <a:lnTo>
                    <a:pt x="5281" y="7538"/>
                  </a:lnTo>
                  <a:lnTo>
                    <a:pt x="5101" y="7448"/>
                  </a:lnTo>
                  <a:lnTo>
                    <a:pt x="4920" y="7358"/>
                  </a:lnTo>
                  <a:lnTo>
                    <a:pt x="4694" y="7358"/>
                  </a:lnTo>
                  <a:lnTo>
                    <a:pt x="3070" y="7358"/>
                  </a:lnTo>
                  <a:lnTo>
                    <a:pt x="3070" y="7358"/>
                  </a:lnTo>
                  <a:lnTo>
                    <a:pt x="2754" y="7267"/>
                  </a:lnTo>
                  <a:lnTo>
                    <a:pt x="2528" y="7132"/>
                  </a:lnTo>
                  <a:lnTo>
                    <a:pt x="2302" y="6951"/>
                  </a:lnTo>
                  <a:lnTo>
                    <a:pt x="2257" y="6816"/>
                  </a:lnTo>
                  <a:lnTo>
                    <a:pt x="2212" y="6635"/>
                  </a:lnTo>
                  <a:lnTo>
                    <a:pt x="2212" y="6635"/>
                  </a:lnTo>
                  <a:lnTo>
                    <a:pt x="2167" y="6455"/>
                  </a:lnTo>
                  <a:lnTo>
                    <a:pt x="2212" y="6229"/>
                  </a:lnTo>
                  <a:lnTo>
                    <a:pt x="2257" y="6049"/>
                  </a:lnTo>
                  <a:lnTo>
                    <a:pt x="2392" y="5913"/>
                  </a:lnTo>
                  <a:lnTo>
                    <a:pt x="2528" y="5778"/>
                  </a:lnTo>
                  <a:lnTo>
                    <a:pt x="2663" y="5642"/>
                  </a:lnTo>
                  <a:lnTo>
                    <a:pt x="2844" y="5597"/>
                  </a:lnTo>
                  <a:lnTo>
                    <a:pt x="3070" y="5597"/>
                  </a:lnTo>
                  <a:lnTo>
                    <a:pt x="3340" y="5597"/>
                  </a:lnTo>
                  <a:lnTo>
                    <a:pt x="3340" y="5597"/>
                  </a:lnTo>
                  <a:lnTo>
                    <a:pt x="3521" y="5552"/>
                  </a:lnTo>
                  <a:lnTo>
                    <a:pt x="3656" y="5507"/>
                  </a:lnTo>
                  <a:lnTo>
                    <a:pt x="3792" y="5417"/>
                  </a:lnTo>
                  <a:lnTo>
                    <a:pt x="3927" y="5327"/>
                  </a:lnTo>
                  <a:lnTo>
                    <a:pt x="4062" y="5191"/>
                  </a:lnTo>
                  <a:lnTo>
                    <a:pt x="4108" y="5056"/>
                  </a:lnTo>
                  <a:lnTo>
                    <a:pt x="4198" y="4875"/>
                  </a:lnTo>
                  <a:lnTo>
                    <a:pt x="4198" y="4695"/>
                  </a:lnTo>
                  <a:lnTo>
                    <a:pt x="4198" y="4695"/>
                  </a:lnTo>
                  <a:lnTo>
                    <a:pt x="4198" y="4514"/>
                  </a:lnTo>
                  <a:lnTo>
                    <a:pt x="4108" y="4379"/>
                  </a:lnTo>
                  <a:lnTo>
                    <a:pt x="4062" y="4243"/>
                  </a:lnTo>
                  <a:lnTo>
                    <a:pt x="3927" y="4108"/>
                  </a:lnTo>
                  <a:lnTo>
                    <a:pt x="3792" y="3972"/>
                  </a:lnTo>
                  <a:lnTo>
                    <a:pt x="3656" y="3927"/>
                  </a:lnTo>
                  <a:lnTo>
                    <a:pt x="3521" y="3882"/>
                  </a:lnTo>
                  <a:lnTo>
                    <a:pt x="3340" y="3837"/>
                  </a:lnTo>
                  <a:lnTo>
                    <a:pt x="3340" y="3837"/>
                  </a:lnTo>
                  <a:close/>
                  <a:moveTo>
                    <a:pt x="8621" y="4379"/>
                  </a:moveTo>
                  <a:lnTo>
                    <a:pt x="8621" y="4379"/>
                  </a:lnTo>
                  <a:lnTo>
                    <a:pt x="8395" y="4424"/>
                  </a:lnTo>
                  <a:lnTo>
                    <a:pt x="8170" y="4514"/>
                  </a:lnTo>
                  <a:lnTo>
                    <a:pt x="7944" y="4604"/>
                  </a:lnTo>
                  <a:lnTo>
                    <a:pt x="7764" y="4740"/>
                  </a:lnTo>
                  <a:lnTo>
                    <a:pt x="7628" y="4920"/>
                  </a:lnTo>
                  <a:lnTo>
                    <a:pt x="7538" y="5146"/>
                  </a:lnTo>
                  <a:lnTo>
                    <a:pt x="7448" y="5372"/>
                  </a:lnTo>
                  <a:lnTo>
                    <a:pt x="7448" y="5642"/>
                  </a:lnTo>
                  <a:lnTo>
                    <a:pt x="7448" y="5642"/>
                  </a:lnTo>
                  <a:lnTo>
                    <a:pt x="7493" y="5868"/>
                  </a:lnTo>
                  <a:lnTo>
                    <a:pt x="7538" y="6094"/>
                  </a:lnTo>
                  <a:lnTo>
                    <a:pt x="7673" y="6274"/>
                  </a:lnTo>
                  <a:lnTo>
                    <a:pt x="7809" y="6455"/>
                  </a:lnTo>
                  <a:lnTo>
                    <a:pt x="7989" y="6590"/>
                  </a:lnTo>
                  <a:lnTo>
                    <a:pt x="8215" y="6681"/>
                  </a:lnTo>
                  <a:lnTo>
                    <a:pt x="8395" y="6771"/>
                  </a:lnTo>
                  <a:lnTo>
                    <a:pt x="8666" y="6771"/>
                  </a:lnTo>
                  <a:lnTo>
                    <a:pt x="10742" y="6771"/>
                  </a:lnTo>
                  <a:lnTo>
                    <a:pt x="10742" y="6771"/>
                  </a:lnTo>
                  <a:lnTo>
                    <a:pt x="10878" y="6139"/>
                  </a:lnTo>
                  <a:lnTo>
                    <a:pt x="10878" y="5417"/>
                  </a:lnTo>
                  <a:lnTo>
                    <a:pt x="10878" y="5417"/>
                  </a:lnTo>
                  <a:lnTo>
                    <a:pt x="10878" y="4920"/>
                  </a:lnTo>
                  <a:lnTo>
                    <a:pt x="10788" y="4379"/>
                  </a:lnTo>
                  <a:lnTo>
                    <a:pt x="8621" y="4379"/>
                  </a:lnTo>
                  <a:lnTo>
                    <a:pt x="8621" y="4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3374963" y="1547456"/>
              <a:ext cx="243046" cy="231673"/>
            </a:xfrm>
            <a:custGeom>
              <a:avLst/>
              <a:gdLst/>
              <a:ahLst/>
              <a:cxnLst/>
              <a:rect l="l" t="t" r="r" b="b"/>
              <a:pathLst>
                <a:path w="9660" h="9208" extrusionOk="0">
                  <a:moveTo>
                    <a:pt x="948" y="0"/>
                  </a:moveTo>
                  <a:lnTo>
                    <a:pt x="8712" y="0"/>
                  </a:lnTo>
                  <a:lnTo>
                    <a:pt x="8712" y="0"/>
                  </a:lnTo>
                  <a:lnTo>
                    <a:pt x="8892" y="0"/>
                  </a:lnTo>
                  <a:lnTo>
                    <a:pt x="9073" y="45"/>
                  </a:lnTo>
                  <a:lnTo>
                    <a:pt x="9253" y="136"/>
                  </a:lnTo>
                  <a:lnTo>
                    <a:pt x="9389" y="271"/>
                  </a:lnTo>
                  <a:lnTo>
                    <a:pt x="9479" y="406"/>
                  </a:lnTo>
                  <a:lnTo>
                    <a:pt x="9569" y="587"/>
                  </a:lnTo>
                  <a:lnTo>
                    <a:pt x="9659" y="768"/>
                  </a:lnTo>
                  <a:lnTo>
                    <a:pt x="9659" y="948"/>
                  </a:lnTo>
                  <a:lnTo>
                    <a:pt x="9659" y="6139"/>
                  </a:lnTo>
                  <a:lnTo>
                    <a:pt x="9659" y="6139"/>
                  </a:lnTo>
                  <a:lnTo>
                    <a:pt x="9659" y="6319"/>
                  </a:lnTo>
                  <a:lnTo>
                    <a:pt x="9569" y="6500"/>
                  </a:lnTo>
                  <a:lnTo>
                    <a:pt x="9479" y="6635"/>
                  </a:lnTo>
                  <a:lnTo>
                    <a:pt x="9389" y="6816"/>
                  </a:lnTo>
                  <a:lnTo>
                    <a:pt x="9253" y="6906"/>
                  </a:lnTo>
                  <a:lnTo>
                    <a:pt x="9073" y="6996"/>
                  </a:lnTo>
                  <a:lnTo>
                    <a:pt x="8892" y="7041"/>
                  </a:lnTo>
                  <a:lnTo>
                    <a:pt x="8712" y="7086"/>
                  </a:lnTo>
                  <a:lnTo>
                    <a:pt x="4379" y="7086"/>
                  </a:lnTo>
                  <a:lnTo>
                    <a:pt x="4379" y="7086"/>
                  </a:lnTo>
                  <a:lnTo>
                    <a:pt x="4153" y="7132"/>
                  </a:lnTo>
                  <a:lnTo>
                    <a:pt x="3972" y="7267"/>
                  </a:lnTo>
                  <a:lnTo>
                    <a:pt x="2032" y="9163"/>
                  </a:lnTo>
                  <a:lnTo>
                    <a:pt x="2032" y="9163"/>
                  </a:lnTo>
                  <a:lnTo>
                    <a:pt x="1986" y="9208"/>
                  </a:lnTo>
                  <a:lnTo>
                    <a:pt x="1941" y="9208"/>
                  </a:lnTo>
                  <a:lnTo>
                    <a:pt x="1896" y="9163"/>
                  </a:lnTo>
                  <a:lnTo>
                    <a:pt x="1851" y="9072"/>
                  </a:lnTo>
                  <a:lnTo>
                    <a:pt x="1851" y="7312"/>
                  </a:lnTo>
                  <a:lnTo>
                    <a:pt x="1851" y="7312"/>
                  </a:lnTo>
                  <a:lnTo>
                    <a:pt x="1851" y="7222"/>
                  </a:lnTo>
                  <a:lnTo>
                    <a:pt x="1806" y="7132"/>
                  </a:lnTo>
                  <a:lnTo>
                    <a:pt x="1716" y="7086"/>
                  </a:lnTo>
                  <a:lnTo>
                    <a:pt x="1625" y="7086"/>
                  </a:lnTo>
                  <a:lnTo>
                    <a:pt x="948" y="7086"/>
                  </a:lnTo>
                  <a:lnTo>
                    <a:pt x="948" y="7086"/>
                  </a:lnTo>
                  <a:lnTo>
                    <a:pt x="768" y="7041"/>
                  </a:lnTo>
                  <a:lnTo>
                    <a:pt x="587" y="6996"/>
                  </a:lnTo>
                  <a:lnTo>
                    <a:pt x="452" y="6906"/>
                  </a:lnTo>
                  <a:lnTo>
                    <a:pt x="271" y="6816"/>
                  </a:lnTo>
                  <a:lnTo>
                    <a:pt x="181" y="6635"/>
                  </a:lnTo>
                  <a:lnTo>
                    <a:pt x="91" y="6500"/>
                  </a:lnTo>
                  <a:lnTo>
                    <a:pt x="46" y="6319"/>
                  </a:lnTo>
                  <a:lnTo>
                    <a:pt x="0" y="6139"/>
                  </a:lnTo>
                  <a:lnTo>
                    <a:pt x="0" y="948"/>
                  </a:lnTo>
                  <a:lnTo>
                    <a:pt x="0" y="948"/>
                  </a:lnTo>
                  <a:lnTo>
                    <a:pt x="46" y="768"/>
                  </a:lnTo>
                  <a:lnTo>
                    <a:pt x="91" y="587"/>
                  </a:lnTo>
                  <a:lnTo>
                    <a:pt x="181" y="406"/>
                  </a:lnTo>
                  <a:lnTo>
                    <a:pt x="271" y="271"/>
                  </a:lnTo>
                  <a:lnTo>
                    <a:pt x="452" y="136"/>
                  </a:lnTo>
                  <a:lnTo>
                    <a:pt x="587" y="45"/>
                  </a:lnTo>
                  <a:lnTo>
                    <a:pt x="768" y="0"/>
                  </a:lnTo>
                  <a:lnTo>
                    <a:pt x="948" y="0"/>
                  </a:lnTo>
                  <a:lnTo>
                    <a:pt x="9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3376095" y="1547456"/>
              <a:ext cx="241913" cy="230541"/>
            </a:xfrm>
            <a:custGeom>
              <a:avLst/>
              <a:gdLst/>
              <a:ahLst/>
              <a:cxnLst/>
              <a:rect l="l" t="t" r="r" b="b"/>
              <a:pathLst>
                <a:path w="9615" h="9163" extrusionOk="0">
                  <a:moveTo>
                    <a:pt x="8892" y="0"/>
                  </a:moveTo>
                  <a:lnTo>
                    <a:pt x="8892" y="0"/>
                  </a:lnTo>
                  <a:lnTo>
                    <a:pt x="9028" y="91"/>
                  </a:lnTo>
                  <a:lnTo>
                    <a:pt x="9163" y="181"/>
                  </a:lnTo>
                  <a:lnTo>
                    <a:pt x="9389" y="497"/>
                  </a:lnTo>
                  <a:lnTo>
                    <a:pt x="9569" y="813"/>
                  </a:lnTo>
                  <a:lnTo>
                    <a:pt x="9614" y="948"/>
                  </a:lnTo>
                  <a:lnTo>
                    <a:pt x="9614" y="6093"/>
                  </a:lnTo>
                  <a:lnTo>
                    <a:pt x="9614" y="6093"/>
                  </a:lnTo>
                  <a:lnTo>
                    <a:pt x="9524" y="6274"/>
                  </a:lnTo>
                  <a:lnTo>
                    <a:pt x="9344" y="6590"/>
                  </a:lnTo>
                  <a:lnTo>
                    <a:pt x="9208" y="6770"/>
                  </a:lnTo>
                  <a:lnTo>
                    <a:pt x="9028" y="6906"/>
                  </a:lnTo>
                  <a:lnTo>
                    <a:pt x="8847" y="6996"/>
                  </a:lnTo>
                  <a:lnTo>
                    <a:pt x="8667" y="7041"/>
                  </a:lnTo>
                  <a:lnTo>
                    <a:pt x="4288" y="7041"/>
                  </a:lnTo>
                  <a:lnTo>
                    <a:pt x="4288" y="7041"/>
                  </a:lnTo>
                  <a:lnTo>
                    <a:pt x="4108" y="7086"/>
                  </a:lnTo>
                  <a:lnTo>
                    <a:pt x="3882" y="7222"/>
                  </a:lnTo>
                  <a:lnTo>
                    <a:pt x="1987" y="9118"/>
                  </a:lnTo>
                  <a:lnTo>
                    <a:pt x="1987" y="9118"/>
                  </a:lnTo>
                  <a:lnTo>
                    <a:pt x="1941" y="9163"/>
                  </a:lnTo>
                  <a:lnTo>
                    <a:pt x="1851" y="9163"/>
                  </a:lnTo>
                  <a:lnTo>
                    <a:pt x="1851" y="9118"/>
                  </a:lnTo>
                  <a:lnTo>
                    <a:pt x="1806" y="9072"/>
                  </a:lnTo>
                  <a:lnTo>
                    <a:pt x="1806" y="7312"/>
                  </a:lnTo>
                  <a:lnTo>
                    <a:pt x="1806" y="7312"/>
                  </a:lnTo>
                  <a:lnTo>
                    <a:pt x="1761" y="7177"/>
                  </a:lnTo>
                  <a:lnTo>
                    <a:pt x="1716" y="7132"/>
                  </a:lnTo>
                  <a:lnTo>
                    <a:pt x="1580" y="7086"/>
                  </a:lnTo>
                  <a:lnTo>
                    <a:pt x="903" y="7086"/>
                  </a:lnTo>
                  <a:lnTo>
                    <a:pt x="903" y="7086"/>
                  </a:lnTo>
                  <a:lnTo>
                    <a:pt x="768" y="6996"/>
                  </a:lnTo>
                  <a:lnTo>
                    <a:pt x="497" y="6861"/>
                  </a:lnTo>
                  <a:lnTo>
                    <a:pt x="181" y="6590"/>
                  </a:lnTo>
                  <a:lnTo>
                    <a:pt x="46" y="6455"/>
                  </a:lnTo>
                  <a:lnTo>
                    <a:pt x="1" y="6319"/>
                  </a:lnTo>
                  <a:lnTo>
                    <a:pt x="7944" y="6319"/>
                  </a:lnTo>
                  <a:lnTo>
                    <a:pt x="7944" y="6319"/>
                  </a:lnTo>
                  <a:lnTo>
                    <a:pt x="8125" y="6274"/>
                  </a:lnTo>
                  <a:lnTo>
                    <a:pt x="8305" y="6229"/>
                  </a:lnTo>
                  <a:lnTo>
                    <a:pt x="8486" y="6139"/>
                  </a:lnTo>
                  <a:lnTo>
                    <a:pt x="8621" y="6048"/>
                  </a:lnTo>
                  <a:lnTo>
                    <a:pt x="8712" y="5913"/>
                  </a:lnTo>
                  <a:lnTo>
                    <a:pt x="8802" y="5732"/>
                  </a:lnTo>
                  <a:lnTo>
                    <a:pt x="8847" y="5597"/>
                  </a:lnTo>
                  <a:lnTo>
                    <a:pt x="8892" y="5416"/>
                  </a:lnTo>
                  <a:lnTo>
                    <a:pt x="8892" y="0"/>
                  </a:lnTo>
                  <a:lnTo>
                    <a:pt x="889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3427194" y="1576968"/>
              <a:ext cx="138581" cy="116994"/>
            </a:xfrm>
            <a:custGeom>
              <a:avLst/>
              <a:gdLst/>
              <a:ahLst/>
              <a:cxnLst/>
              <a:rect l="l" t="t" r="r" b="b"/>
              <a:pathLst>
                <a:path w="5508" h="4650" extrusionOk="0">
                  <a:moveTo>
                    <a:pt x="2528" y="4605"/>
                  </a:moveTo>
                  <a:lnTo>
                    <a:pt x="2528" y="4605"/>
                  </a:lnTo>
                  <a:lnTo>
                    <a:pt x="1851" y="4243"/>
                  </a:lnTo>
                  <a:lnTo>
                    <a:pt x="1445" y="3973"/>
                  </a:lnTo>
                  <a:lnTo>
                    <a:pt x="994" y="3612"/>
                  </a:lnTo>
                  <a:lnTo>
                    <a:pt x="633" y="3205"/>
                  </a:lnTo>
                  <a:lnTo>
                    <a:pt x="452" y="2935"/>
                  </a:lnTo>
                  <a:lnTo>
                    <a:pt x="317" y="2709"/>
                  </a:lnTo>
                  <a:lnTo>
                    <a:pt x="181" y="2438"/>
                  </a:lnTo>
                  <a:lnTo>
                    <a:pt x="91" y="2167"/>
                  </a:lnTo>
                  <a:lnTo>
                    <a:pt x="46" y="1896"/>
                  </a:lnTo>
                  <a:lnTo>
                    <a:pt x="1" y="1580"/>
                  </a:lnTo>
                  <a:lnTo>
                    <a:pt x="1" y="1580"/>
                  </a:lnTo>
                  <a:lnTo>
                    <a:pt x="46" y="1265"/>
                  </a:lnTo>
                  <a:lnTo>
                    <a:pt x="136" y="949"/>
                  </a:lnTo>
                  <a:lnTo>
                    <a:pt x="226" y="723"/>
                  </a:lnTo>
                  <a:lnTo>
                    <a:pt x="362" y="497"/>
                  </a:lnTo>
                  <a:lnTo>
                    <a:pt x="542" y="362"/>
                  </a:lnTo>
                  <a:lnTo>
                    <a:pt x="723" y="226"/>
                  </a:lnTo>
                  <a:lnTo>
                    <a:pt x="948" y="91"/>
                  </a:lnTo>
                  <a:lnTo>
                    <a:pt x="1129" y="46"/>
                  </a:lnTo>
                  <a:lnTo>
                    <a:pt x="1355" y="1"/>
                  </a:lnTo>
                  <a:lnTo>
                    <a:pt x="1580" y="1"/>
                  </a:lnTo>
                  <a:lnTo>
                    <a:pt x="1987" y="46"/>
                  </a:lnTo>
                  <a:lnTo>
                    <a:pt x="2212" y="91"/>
                  </a:lnTo>
                  <a:lnTo>
                    <a:pt x="2393" y="181"/>
                  </a:lnTo>
                  <a:lnTo>
                    <a:pt x="2528" y="317"/>
                  </a:lnTo>
                  <a:lnTo>
                    <a:pt x="2664" y="452"/>
                  </a:lnTo>
                  <a:lnTo>
                    <a:pt x="2664" y="452"/>
                  </a:lnTo>
                  <a:lnTo>
                    <a:pt x="2709" y="497"/>
                  </a:lnTo>
                  <a:lnTo>
                    <a:pt x="2754" y="497"/>
                  </a:lnTo>
                  <a:lnTo>
                    <a:pt x="2844" y="497"/>
                  </a:lnTo>
                  <a:lnTo>
                    <a:pt x="2889" y="452"/>
                  </a:lnTo>
                  <a:lnTo>
                    <a:pt x="2889" y="452"/>
                  </a:lnTo>
                  <a:lnTo>
                    <a:pt x="3025" y="317"/>
                  </a:lnTo>
                  <a:lnTo>
                    <a:pt x="3160" y="181"/>
                  </a:lnTo>
                  <a:lnTo>
                    <a:pt x="3341" y="91"/>
                  </a:lnTo>
                  <a:lnTo>
                    <a:pt x="3521" y="46"/>
                  </a:lnTo>
                  <a:lnTo>
                    <a:pt x="3927" y="1"/>
                  </a:lnTo>
                  <a:lnTo>
                    <a:pt x="4153" y="1"/>
                  </a:lnTo>
                  <a:lnTo>
                    <a:pt x="4379" y="46"/>
                  </a:lnTo>
                  <a:lnTo>
                    <a:pt x="4604" y="91"/>
                  </a:lnTo>
                  <a:lnTo>
                    <a:pt x="4785" y="226"/>
                  </a:lnTo>
                  <a:lnTo>
                    <a:pt x="4966" y="362"/>
                  </a:lnTo>
                  <a:lnTo>
                    <a:pt x="5146" y="497"/>
                  </a:lnTo>
                  <a:lnTo>
                    <a:pt x="5281" y="723"/>
                  </a:lnTo>
                  <a:lnTo>
                    <a:pt x="5417" y="949"/>
                  </a:lnTo>
                  <a:lnTo>
                    <a:pt x="5462" y="1265"/>
                  </a:lnTo>
                  <a:lnTo>
                    <a:pt x="5507" y="1580"/>
                  </a:lnTo>
                  <a:lnTo>
                    <a:pt x="5507" y="1580"/>
                  </a:lnTo>
                  <a:lnTo>
                    <a:pt x="5507" y="1896"/>
                  </a:lnTo>
                  <a:lnTo>
                    <a:pt x="5462" y="2167"/>
                  </a:lnTo>
                  <a:lnTo>
                    <a:pt x="5372" y="2438"/>
                  </a:lnTo>
                  <a:lnTo>
                    <a:pt x="5236" y="2709"/>
                  </a:lnTo>
                  <a:lnTo>
                    <a:pt x="5101" y="2935"/>
                  </a:lnTo>
                  <a:lnTo>
                    <a:pt x="4920" y="3205"/>
                  </a:lnTo>
                  <a:lnTo>
                    <a:pt x="4514" y="3612"/>
                  </a:lnTo>
                  <a:lnTo>
                    <a:pt x="4108" y="3973"/>
                  </a:lnTo>
                  <a:lnTo>
                    <a:pt x="3657" y="4243"/>
                  </a:lnTo>
                  <a:lnTo>
                    <a:pt x="2980" y="4605"/>
                  </a:lnTo>
                  <a:lnTo>
                    <a:pt x="2980" y="4605"/>
                  </a:lnTo>
                  <a:lnTo>
                    <a:pt x="2754" y="4650"/>
                  </a:lnTo>
                  <a:lnTo>
                    <a:pt x="2528" y="4605"/>
                  </a:lnTo>
                  <a:lnTo>
                    <a:pt x="2528" y="46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3440831" y="1579258"/>
              <a:ext cx="124945" cy="114704"/>
            </a:xfrm>
            <a:custGeom>
              <a:avLst/>
              <a:gdLst/>
              <a:ahLst/>
              <a:cxnLst/>
              <a:rect l="l" t="t" r="r" b="b"/>
              <a:pathLst>
                <a:path w="4966" h="4559" extrusionOk="0">
                  <a:moveTo>
                    <a:pt x="1986" y="4514"/>
                  </a:moveTo>
                  <a:lnTo>
                    <a:pt x="1986" y="4514"/>
                  </a:lnTo>
                  <a:lnTo>
                    <a:pt x="1580" y="4333"/>
                  </a:lnTo>
                  <a:lnTo>
                    <a:pt x="1084" y="3972"/>
                  </a:lnTo>
                  <a:lnTo>
                    <a:pt x="497" y="3566"/>
                  </a:lnTo>
                  <a:lnTo>
                    <a:pt x="226" y="3295"/>
                  </a:lnTo>
                  <a:lnTo>
                    <a:pt x="0" y="2979"/>
                  </a:lnTo>
                  <a:lnTo>
                    <a:pt x="0" y="2979"/>
                  </a:lnTo>
                  <a:lnTo>
                    <a:pt x="361" y="3250"/>
                  </a:lnTo>
                  <a:lnTo>
                    <a:pt x="722" y="3475"/>
                  </a:lnTo>
                  <a:lnTo>
                    <a:pt x="1264" y="3791"/>
                  </a:lnTo>
                  <a:lnTo>
                    <a:pt x="1264" y="3791"/>
                  </a:lnTo>
                  <a:lnTo>
                    <a:pt x="1490" y="3836"/>
                  </a:lnTo>
                  <a:lnTo>
                    <a:pt x="1670" y="3791"/>
                  </a:lnTo>
                  <a:lnTo>
                    <a:pt x="1670" y="3791"/>
                  </a:lnTo>
                  <a:lnTo>
                    <a:pt x="2392" y="3385"/>
                  </a:lnTo>
                  <a:lnTo>
                    <a:pt x="2799" y="3114"/>
                  </a:lnTo>
                  <a:lnTo>
                    <a:pt x="3205" y="2753"/>
                  </a:lnTo>
                  <a:lnTo>
                    <a:pt x="3611" y="2347"/>
                  </a:lnTo>
                  <a:lnTo>
                    <a:pt x="3792" y="2121"/>
                  </a:lnTo>
                  <a:lnTo>
                    <a:pt x="3927" y="1851"/>
                  </a:lnTo>
                  <a:lnTo>
                    <a:pt x="4062" y="1625"/>
                  </a:lnTo>
                  <a:lnTo>
                    <a:pt x="4153" y="1309"/>
                  </a:lnTo>
                  <a:lnTo>
                    <a:pt x="4198" y="1038"/>
                  </a:lnTo>
                  <a:lnTo>
                    <a:pt x="4198" y="722"/>
                  </a:lnTo>
                  <a:lnTo>
                    <a:pt x="4198" y="722"/>
                  </a:lnTo>
                  <a:lnTo>
                    <a:pt x="4153" y="361"/>
                  </a:lnTo>
                  <a:lnTo>
                    <a:pt x="4062" y="0"/>
                  </a:lnTo>
                  <a:lnTo>
                    <a:pt x="4062" y="0"/>
                  </a:lnTo>
                  <a:lnTo>
                    <a:pt x="4243" y="90"/>
                  </a:lnTo>
                  <a:lnTo>
                    <a:pt x="4424" y="226"/>
                  </a:lnTo>
                  <a:lnTo>
                    <a:pt x="4559" y="361"/>
                  </a:lnTo>
                  <a:lnTo>
                    <a:pt x="4694" y="542"/>
                  </a:lnTo>
                  <a:lnTo>
                    <a:pt x="4785" y="722"/>
                  </a:lnTo>
                  <a:lnTo>
                    <a:pt x="4875" y="948"/>
                  </a:lnTo>
                  <a:lnTo>
                    <a:pt x="4920" y="1174"/>
                  </a:lnTo>
                  <a:lnTo>
                    <a:pt x="4965" y="1489"/>
                  </a:lnTo>
                  <a:lnTo>
                    <a:pt x="4965" y="1489"/>
                  </a:lnTo>
                  <a:lnTo>
                    <a:pt x="4965" y="1805"/>
                  </a:lnTo>
                  <a:lnTo>
                    <a:pt x="4920" y="2076"/>
                  </a:lnTo>
                  <a:lnTo>
                    <a:pt x="4830" y="2347"/>
                  </a:lnTo>
                  <a:lnTo>
                    <a:pt x="4694" y="2618"/>
                  </a:lnTo>
                  <a:lnTo>
                    <a:pt x="4559" y="2844"/>
                  </a:lnTo>
                  <a:lnTo>
                    <a:pt x="4378" y="3114"/>
                  </a:lnTo>
                  <a:lnTo>
                    <a:pt x="3972" y="3521"/>
                  </a:lnTo>
                  <a:lnTo>
                    <a:pt x="3566" y="3882"/>
                  </a:lnTo>
                  <a:lnTo>
                    <a:pt x="3115" y="4152"/>
                  </a:lnTo>
                  <a:lnTo>
                    <a:pt x="2438" y="4514"/>
                  </a:lnTo>
                  <a:lnTo>
                    <a:pt x="2438" y="4514"/>
                  </a:lnTo>
                  <a:lnTo>
                    <a:pt x="2212" y="4559"/>
                  </a:lnTo>
                  <a:lnTo>
                    <a:pt x="1986" y="4514"/>
                  </a:lnTo>
                  <a:lnTo>
                    <a:pt x="1986" y="451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3510095" y="1770017"/>
              <a:ext cx="29563" cy="60208"/>
            </a:xfrm>
            <a:custGeom>
              <a:avLst/>
              <a:gdLst/>
              <a:ahLst/>
              <a:cxnLst/>
              <a:rect l="l" t="t" r="r" b="b"/>
              <a:pathLst>
                <a:path w="1175" h="2393" extrusionOk="0">
                  <a:moveTo>
                    <a:pt x="407" y="317"/>
                  </a:moveTo>
                  <a:lnTo>
                    <a:pt x="407" y="317"/>
                  </a:lnTo>
                  <a:lnTo>
                    <a:pt x="362" y="858"/>
                  </a:lnTo>
                  <a:lnTo>
                    <a:pt x="271" y="1400"/>
                  </a:lnTo>
                  <a:lnTo>
                    <a:pt x="181" y="1896"/>
                  </a:lnTo>
                  <a:lnTo>
                    <a:pt x="1" y="2393"/>
                  </a:lnTo>
                  <a:lnTo>
                    <a:pt x="993" y="2393"/>
                  </a:lnTo>
                  <a:lnTo>
                    <a:pt x="993" y="2393"/>
                  </a:lnTo>
                  <a:lnTo>
                    <a:pt x="1129" y="1761"/>
                  </a:lnTo>
                  <a:lnTo>
                    <a:pt x="1174" y="1039"/>
                  </a:lnTo>
                  <a:lnTo>
                    <a:pt x="1174" y="1039"/>
                  </a:lnTo>
                  <a:lnTo>
                    <a:pt x="1129" y="542"/>
                  </a:lnTo>
                  <a:lnTo>
                    <a:pt x="1039" y="1"/>
                  </a:lnTo>
                  <a:lnTo>
                    <a:pt x="407" y="1"/>
                  </a:lnTo>
                  <a:lnTo>
                    <a:pt x="407" y="1"/>
                  </a:lnTo>
                  <a:lnTo>
                    <a:pt x="407" y="317"/>
                  </a:lnTo>
                  <a:lnTo>
                    <a:pt x="407" y="31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3259129" y="1540638"/>
              <a:ext cx="365701" cy="399742"/>
            </a:xfrm>
            <a:custGeom>
              <a:avLst/>
              <a:gdLst/>
              <a:ahLst/>
              <a:cxnLst/>
              <a:rect l="l" t="t" r="r" b="b"/>
              <a:pathLst>
                <a:path w="14535" h="15888" extrusionOk="0">
                  <a:moveTo>
                    <a:pt x="4424" y="5146"/>
                  </a:moveTo>
                  <a:lnTo>
                    <a:pt x="4424" y="6094"/>
                  </a:lnTo>
                  <a:lnTo>
                    <a:pt x="4018" y="5778"/>
                  </a:lnTo>
                  <a:lnTo>
                    <a:pt x="3702" y="5371"/>
                  </a:lnTo>
                  <a:lnTo>
                    <a:pt x="4018" y="5236"/>
                  </a:lnTo>
                  <a:lnTo>
                    <a:pt x="4424" y="5146"/>
                  </a:lnTo>
                  <a:close/>
                  <a:moveTo>
                    <a:pt x="7944" y="1219"/>
                  </a:moveTo>
                  <a:lnTo>
                    <a:pt x="7764" y="1264"/>
                  </a:lnTo>
                  <a:lnTo>
                    <a:pt x="7538" y="1309"/>
                  </a:lnTo>
                  <a:lnTo>
                    <a:pt x="7313" y="1445"/>
                  </a:lnTo>
                  <a:lnTo>
                    <a:pt x="7132" y="1535"/>
                  </a:lnTo>
                  <a:lnTo>
                    <a:pt x="6861" y="1806"/>
                  </a:lnTo>
                  <a:lnTo>
                    <a:pt x="6681" y="2122"/>
                  </a:lnTo>
                  <a:lnTo>
                    <a:pt x="6545" y="2528"/>
                  </a:lnTo>
                  <a:lnTo>
                    <a:pt x="6455" y="3024"/>
                  </a:lnTo>
                  <a:lnTo>
                    <a:pt x="6500" y="3386"/>
                  </a:lnTo>
                  <a:lnTo>
                    <a:pt x="6590" y="3792"/>
                  </a:lnTo>
                  <a:lnTo>
                    <a:pt x="6726" y="4108"/>
                  </a:lnTo>
                  <a:lnTo>
                    <a:pt x="6906" y="4469"/>
                  </a:lnTo>
                  <a:lnTo>
                    <a:pt x="7087" y="4740"/>
                  </a:lnTo>
                  <a:lnTo>
                    <a:pt x="7358" y="5010"/>
                  </a:lnTo>
                  <a:lnTo>
                    <a:pt x="7628" y="5281"/>
                  </a:lnTo>
                  <a:lnTo>
                    <a:pt x="7899" y="5507"/>
                  </a:lnTo>
                  <a:lnTo>
                    <a:pt x="8396" y="5868"/>
                  </a:lnTo>
                  <a:lnTo>
                    <a:pt x="8892" y="6139"/>
                  </a:lnTo>
                  <a:lnTo>
                    <a:pt x="9344" y="6364"/>
                  </a:lnTo>
                  <a:lnTo>
                    <a:pt x="9524" y="6364"/>
                  </a:lnTo>
                  <a:lnTo>
                    <a:pt x="10021" y="6139"/>
                  </a:lnTo>
                  <a:lnTo>
                    <a:pt x="10472" y="5868"/>
                  </a:lnTo>
                  <a:lnTo>
                    <a:pt x="11014" y="5507"/>
                  </a:lnTo>
                  <a:lnTo>
                    <a:pt x="11104" y="5417"/>
                  </a:lnTo>
                  <a:lnTo>
                    <a:pt x="11104" y="5326"/>
                  </a:lnTo>
                  <a:lnTo>
                    <a:pt x="11104" y="5236"/>
                  </a:lnTo>
                  <a:lnTo>
                    <a:pt x="11059" y="5146"/>
                  </a:lnTo>
                  <a:lnTo>
                    <a:pt x="11014" y="5101"/>
                  </a:lnTo>
                  <a:lnTo>
                    <a:pt x="10923" y="5056"/>
                  </a:lnTo>
                  <a:lnTo>
                    <a:pt x="10833" y="5101"/>
                  </a:lnTo>
                  <a:lnTo>
                    <a:pt x="10743" y="5101"/>
                  </a:lnTo>
                  <a:lnTo>
                    <a:pt x="10337" y="5417"/>
                  </a:lnTo>
                  <a:lnTo>
                    <a:pt x="9976" y="5642"/>
                  </a:lnTo>
                  <a:lnTo>
                    <a:pt x="9434" y="5913"/>
                  </a:lnTo>
                  <a:lnTo>
                    <a:pt x="8847" y="5597"/>
                  </a:lnTo>
                  <a:lnTo>
                    <a:pt x="8441" y="5326"/>
                  </a:lnTo>
                  <a:lnTo>
                    <a:pt x="7990" y="5010"/>
                  </a:lnTo>
                  <a:lnTo>
                    <a:pt x="7583" y="4604"/>
                  </a:lnTo>
                  <a:lnTo>
                    <a:pt x="7403" y="4379"/>
                  </a:lnTo>
                  <a:lnTo>
                    <a:pt x="7222" y="4153"/>
                  </a:lnTo>
                  <a:lnTo>
                    <a:pt x="7087" y="3882"/>
                  </a:lnTo>
                  <a:lnTo>
                    <a:pt x="6997" y="3611"/>
                  </a:lnTo>
                  <a:lnTo>
                    <a:pt x="6951" y="3340"/>
                  </a:lnTo>
                  <a:lnTo>
                    <a:pt x="6951" y="3024"/>
                  </a:lnTo>
                  <a:lnTo>
                    <a:pt x="6997" y="2663"/>
                  </a:lnTo>
                  <a:lnTo>
                    <a:pt x="7087" y="2347"/>
                  </a:lnTo>
                  <a:lnTo>
                    <a:pt x="7222" y="2122"/>
                  </a:lnTo>
                  <a:lnTo>
                    <a:pt x="7448" y="1941"/>
                  </a:lnTo>
                  <a:lnTo>
                    <a:pt x="7719" y="1761"/>
                  </a:lnTo>
                  <a:lnTo>
                    <a:pt x="8035" y="1670"/>
                  </a:lnTo>
                  <a:lnTo>
                    <a:pt x="8351" y="1670"/>
                  </a:lnTo>
                  <a:lnTo>
                    <a:pt x="8667" y="1716"/>
                  </a:lnTo>
                  <a:lnTo>
                    <a:pt x="8847" y="1806"/>
                  </a:lnTo>
                  <a:lnTo>
                    <a:pt x="9028" y="1896"/>
                  </a:lnTo>
                  <a:lnTo>
                    <a:pt x="9163" y="2032"/>
                  </a:lnTo>
                  <a:lnTo>
                    <a:pt x="9208" y="2167"/>
                  </a:lnTo>
                  <a:lnTo>
                    <a:pt x="9253" y="2257"/>
                  </a:lnTo>
                  <a:lnTo>
                    <a:pt x="9344" y="2302"/>
                  </a:lnTo>
                  <a:lnTo>
                    <a:pt x="9524" y="2302"/>
                  </a:lnTo>
                  <a:lnTo>
                    <a:pt x="9614" y="2257"/>
                  </a:lnTo>
                  <a:lnTo>
                    <a:pt x="9660" y="2167"/>
                  </a:lnTo>
                  <a:lnTo>
                    <a:pt x="9750" y="2032"/>
                  </a:lnTo>
                  <a:lnTo>
                    <a:pt x="9885" y="1896"/>
                  </a:lnTo>
                  <a:lnTo>
                    <a:pt x="10021" y="1806"/>
                  </a:lnTo>
                  <a:lnTo>
                    <a:pt x="10201" y="1716"/>
                  </a:lnTo>
                  <a:lnTo>
                    <a:pt x="10517" y="1670"/>
                  </a:lnTo>
                  <a:lnTo>
                    <a:pt x="10878" y="1670"/>
                  </a:lnTo>
                  <a:lnTo>
                    <a:pt x="11194" y="1761"/>
                  </a:lnTo>
                  <a:lnTo>
                    <a:pt x="11465" y="1941"/>
                  </a:lnTo>
                  <a:lnTo>
                    <a:pt x="11646" y="2122"/>
                  </a:lnTo>
                  <a:lnTo>
                    <a:pt x="11826" y="2347"/>
                  </a:lnTo>
                  <a:lnTo>
                    <a:pt x="11916" y="2663"/>
                  </a:lnTo>
                  <a:lnTo>
                    <a:pt x="11961" y="3024"/>
                  </a:lnTo>
                  <a:lnTo>
                    <a:pt x="11916" y="3431"/>
                  </a:lnTo>
                  <a:lnTo>
                    <a:pt x="11826" y="3792"/>
                  </a:lnTo>
                  <a:lnTo>
                    <a:pt x="11691" y="4108"/>
                  </a:lnTo>
                  <a:lnTo>
                    <a:pt x="11465" y="4424"/>
                  </a:lnTo>
                  <a:lnTo>
                    <a:pt x="11420" y="4514"/>
                  </a:lnTo>
                  <a:lnTo>
                    <a:pt x="11420" y="4604"/>
                  </a:lnTo>
                  <a:lnTo>
                    <a:pt x="11420" y="4694"/>
                  </a:lnTo>
                  <a:lnTo>
                    <a:pt x="11510" y="4740"/>
                  </a:lnTo>
                  <a:lnTo>
                    <a:pt x="11555" y="4785"/>
                  </a:lnTo>
                  <a:lnTo>
                    <a:pt x="11736" y="4785"/>
                  </a:lnTo>
                  <a:lnTo>
                    <a:pt x="11826" y="4694"/>
                  </a:lnTo>
                  <a:lnTo>
                    <a:pt x="12052" y="4333"/>
                  </a:lnTo>
                  <a:lnTo>
                    <a:pt x="12277" y="3927"/>
                  </a:lnTo>
                  <a:lnTo>
                    <a:pt x="12368" y="3476"/>
                  </a:lnTo>
                  <a:lnTo>
                    <a:pt x="12413" y="3024"/>
                  </a:lnTo>
                  <a:lnTo>
                    <a:pt x="12368" y="2528"/>
                  </a:lnTo>
                  <a:lnTo>
                    <a:pt x="12232" y="2122"/>
                  </a:lnTo>
                  <a:lnTo>
                    <a:pt x="12007" y="1806"/>
                  </a:lnTo>
                  <a:lnTo>
                    <a:pt x="11736" y="1535"/>
                  </a:lnTo>
                  <a:lnTo>
                    <a:pt x="11555" y="1445"/>
                  </a:lnTo>
                  <a:lnTo>
                    <a:pt x="11330" y="1309"/>
                  </a:lnTo>
                  <a:lnTo>
                    <a:pt x="11149" y="1264"/>
                  </a:lnTo>
                  <a:lnTo>
                    <a:pt x="10923" y="1219"/>
                  </a:lnTo>
                  <a:lnTo>
                    <a:pt x="10517" y="1219"/>
                  </a:lnTo>
                  <a:lnTo>
                    <a:pt x="10111" y="1264"/>
                  </a:lnTo>
                  <a:lnTo>
                    <a:pt x="9750" y="1445"/>
                  </a:lnTo>
                  <a:lnTo>
                    <a:pt x="9434" y="1670"/>
                  </a:lnTo>
                  <a:lnTo>
                    <a:pt x="9163" y="1445"/>
                  </a:lnTo>
                  <a:lnTo>
                    <a:pt x="8802" y="1264"/>
                  </a:lnTo>
                  <a:lnTo>
                    <a:pt x="8396" y="1219"/>
                  </a:lnTo>
                  <a:close/>
                  <a:moveTo>
                    <a:pt x="13451" y="497"/>
                  </a:moveTo>
                  <a:lnTo>
                    <a:pt x="13586" y="542"/>
                  </a:lnTo>
                  <a:lnTo>
                    <a:pt x="13812" y="677"/>
                  </a:lnTo>
                  <a:lnTo>
                    <a:pt x="13947" y="903"/>
                  </a:lnTo>
                  <a:lnTo>
                    <a:pt x="13993" y="1039"/>
                  </a:lnTo>
                  <a:lnTo>
                    <a:pt x="14038" y="1174"/>
                  </a:lnTo>
                  <a:lnTo>
                    <a:pt x="14038" y="6364"/>
                  </a:lnTo>
                  <a:lnTo>
                    <a:pt x="13993" y="6545"/>
                  </a:lnTo>
                  <a:lnTo>
                    <a:pt x="13947" y="6680"/>
                  </a:lnTo>
                  <a:lnTo>
                    <a:pt x="13812" y="6906"/>
                  </a:lnTo>
                  <a:lnTo>
                    <a:pt x="13586" y="7041"/>
                  </a:lnTo>
                  <a:lnTo>
                    <a:pt x="13451" y="7087"/>
                  </a:lnTo>
                  <a:lnTo>
                    <a:pt x="8712" y="7087"/>
                  </a:lnTo>
                  <a:lnTo>
                    <a:pt x="8621" y="7132"/>
                  </a:lnTo>
                  <a:lnTo>
                    <a:pt x="8531" y="7177"/>
                  </a:lnTo>
                  <a:lnTo>
                    <a:pt x="6681" y="9027"/>
                  </a:lnTo>
                  <a:lnTo>
                    <a:pt x="6681" y="7312"/>
                  </a:lnTo>
                  <a:lnTo>
                    <a:pt x="6681" y="7222"/>
                  </a:lnTo>
                  <a:lnTo>
                    <a:pt x="6636" y="7177"/>
                  </a:lnTo>
                  <a:lnTo>
                    <a:pt x="6545" y="7132"/>
                  </a:lnTo>
                  <a:lnTo>
                    <a:pt x="6455" y="7087"/>
                  </a:lnTo>
                  <a:lnTo>
                    <a:pt x="5417" y="7087"/>
                  </a:lnTo>
                  <a:lnTo>
                    <a:pt x="5281" y="7041"/>
                  </a:lnTo>
                  <a:lnTo>
                    <a:pt x="5056" y="6906"/>
                  </a:lnTo>
                  <a:lnTo>
                    <a:pt x="4875" y="6680"/>
                  </a:lnTo>
                  <a:lnTo>
                    <a:pt x="4830" y="6545"/>
                  </a:lnTo>
                  <a:lnTo>
                    <a:pt x="4830" y="6364"/>
                  </a:lnTo>
                  <a:lnTo>
                    <a:pt x="4830" y="1174"/>
                  </a:lnTo>
                  <a:lnTo>
                    <a:pt x="4830" y="1039"/>
                  </a:lnTo>
                  <a:lnTo>
                    <a:pt x="4875" y="903"/>
                  </a:lnTo>
                  <a:lnTo>
                    <a:pt x="5056" y="677"/>
                  </a:lnTo>
                  <a:lnTo>
                    <a:pt x="5281" y="542"/>
                  </a:lnTo>
                  <a:lnTo>
                    <a:pt x="5417" y="497"/>
                  </a:lnTo>
                  <a:close/>
                  <a:moveTo>
                    <a:pt x="3250" y="5597"/>
                  </a:moveTo>
                  <a:lnTo>
                    <a:pt x="3476" y="5868"/>
                  </a:lnTo>
                  <a:lnTo>
                    <a:pt x="3702" y="6139"/>
                  </a:lnTo>
                  <a:lnTo>
                    <a:pt x="4063" y="6410"/>
                  </a:lnTo>
                  <a:lnTo>
                    <a:pt x="4424" y="6680"/>
                  </a:lnTo>
                  <a:lnTo>
                    <a:pt x="4559" y="6951"/>
                  </a:lnTo>
                  <a:lnTo>
                    <a:pt x="4740" y="7222"/>
                  </a:lnTo>
                  <a:lnTo>
                    <a:pt x="4920" y="7357"/>
                  </a:lnTo>
                  <a:lnTo>
                    <a:pt x="5101" y="7493"/>
                  </a:lnTo>
                  <a:lnTo>
                    <a:pt x="5327" y="7538"/>
                  </a:lnTo>
                  <a:lnTo>
                    <a:pt x="5552" y="7583"/>
                  </a:lnTo>
                  <a:lnTo>
                    <a:pt x="6229" y="7583"/>
                  </a:lnTo>
                  <a:lnTo>
                    <a:pt x="6229" y="9569"/>
                  </a:lnTo>
                  <a:lnTo>
                    <a:pt x="6229" y="9659"/>
                  </a:lnTo>
                  <a:lnTo>
                    <a:pt x="6274" y="9704"/>
                  </a:lnTo>
                  <a:lnTo>
                    <a:pt x="6365" y="9795"/>
                  </a:lnTo>
                  <a:lnTo>
                    <a:pt x="6455" y="9795"/>
                  </a:lnTo>
                  <a:lnTo>
                    <a:pt x="6545" y="9750"/>
                  </a:lnTo>
                  <a:lnTo>
                    <a:pt x="6636" y="9704"/>
                  </a:lnTo>
                  <a:lnTo>
                    <a:pt x="8802" y="7583"/>
                  </a:lnTo>
                  <a:lnTo>
                    <a:pt x="10201" y="7583"/>
                  </a:lnTo>
                  <a:lnTo>
                    <a:pt x="10472" y="8125"/>
                  </a:lnTo>
                  <a:lnTo>
                    <a:pt x="10698" y="8757"/>
                  </a:lnTo>
                  <a:lnTo>
                    <a:pt x="10743" y="8937"/>
                  </a:lnTo>
                  <a:lnTo>
                    <a:pt x="9976" y="8937"/>
                  </a:lnTo>
                  <a:lnTo>
                    <a:pt x="9885" y="8982"/>
                  </a:lnTo>
                  <a:lnTo>
                    <a:pt x="9840" y="9073"/>
                  </a:lnTo>
                  <a:lnTo>
                    <a:pt x="9840" y="9163"/>
                  </a:lnTo>
                  <a:lnTo>
                    <a:pt x="9840" y="9253"/>
                  </a:lnTo>
                  <a:lnTo>
                    <a:pt x="9930" y="9343"/>
                  </a:lnTo>
                  <a:lnTo>
                    <a:pt x="9976" y="9389"/>
                  </a:lnTo>
                  <a:lnTo>
                    <a:pt x="10833" y="9389"/>
                  </a:lnTo>
                  <a:lnTo>
                    <a:pt x="10878" y="9795"/>
                  </a:lnTo>
                  <a:lnTo>
                    <a:pt x="10878" y="10201"/>
                  </a:lnTo>
                  <a:lnTo>
                    <a:pt x="10878" y="10743"/>
                  </a:lnTo>
                  <a:lnTo>
                    <a:pt x="10788" y="11284"/>
                  </a:lnTo>
                  <a:lnTo>
                    <a:pt x="8667" y="11284"/>
                  </a:lnTo>
                  <a:lnTo>
                    <a:pt x="8486" y="11239"/>
                  </a:lnTo>
                  <a:lnTo>
                    <a:pt x="8306" y="11149"/>
                  </a:lnTo>
                  <a:lnTo>
                    <a:pt x="8170" y="11013"/>
                  </a:lnTo>
                  <a:lnTo>
                    <a:pt x="8080" y="10878"/>
                  </a:lnTo>
                  <a:lnTo>
                    <a:pt x="7990" y="10697"/>
                  </a:lnTo>
                  <a:lnTo>
                    <a:pt x="7899" y="10517"/>
                  </a:lnTo>
                  <a:lnTo>
                    <a:pt x="7899" y="10336"/>
                  </a:lnTo>
                  <a:lnTo>
                    <a:pt x="7899" y="10156"/>
                  </a:lnTo>
                  <a:lnTo>
                    <a:pt x="7990" y="9975"/>
                  </a:lnTo>
                  <a:lnTo>
                    <a:pt x="8080" y="9795"/>
                  </a:lnTo>
                  <a:lnTo>
                    <a:pt x="8170" y="9659"/>
                  </a:lnTo>
                  <a:lnTo>
                    <a:pt x="8306" y="9569"/>
                  </a:lnTo>
                  <a:lnTo>
                    <a:pt x="8486" y="9479"/>
                  </a:lnTo>
                  <a:lnTo>
                    <a:pt x="8667" y="9389"/>
                  </a:lnTo>
                  <a:lnTo>
                    <a:pt x="9118" y="9389"/>
                  </a:lnTo>
                  <a:lnTo>
                    <a:pt x="9163" y="9298"/>
                  </a:lnTo>
                  <a:lnTo>
                    <a:pt x="9208" y="9208"/>
                  </a:lnTo>
                  <a:lnTo>
                    <a:pt x="9253" y="9118"/>
                  </a:lnTo>
                  <a:lnTo>
                    <a:pt x="9208" y="9027"/>
                  </a:lnTo>
                  <a:lnTo>
                    <a:pt x="9163" y="8982"/>
                  </a:lnTo>
                  <a:lnTo>
                    <a:pt x="9073" y="8937"/>
                  </a:lnTo>
                  <a:lnTo>
                    <a:pt x="8576" y="8937"/>
                  </a:lnTo>
                  <a:lnTo>
                    <a:pt x="8306" y="9027"/>
                  </a:lnTo>
                  <a:lnTo>
                    <a:pt x="8080" y="9163"/>
                  </a:lnTo>
                  <a:lnTo>
                    <a:pt x="7854" y="9343"/>
                  </a:lnTo>
                  <a:lnTo>
                    <a:pt x="7674" y="9569"/>
                  </a:lnTo>
                  <a:lnTo>
                    <a:pt x="7538" y="9795"/>
                  </a:lnTo>
                  <a:lnTo>
                    <a:pt x="7448" y="10066"/>
                  </a:lnTo>
                  <a:lnTo>
                    <a:pt x="7448" y="10336"/>
                  </a:lnTo>
                  <a:lnTo>
                    <a:pt x="7448" y="10652"/>
                  </a:lnTo>
                  <a:lnTo>
                    <a:pt x="7538" y="10878"/>
                  </a:lnTo>
                  <a:lnTo>
                    <a:pt x="7674" y="11149"/>
                  </a:lnTo>
                  <a:lnTo>
                    <a:pt x="7854" y="11329"/>
                  </a:lnTo>
                  <a:lnTo>
                    <a:pt x="8080" y="11510"/>
                  </a:lnTo>
                  <a:lnTo>
                    <a:pt x="8306" y="11645"/>
                  </a:lnTo>
                  <a:lnTo>
                    <a:pt x="8576" y="11736"/>
                  </a:lnTo>
                  <a:lnTo>
                    <a:pt x="8847" y="11781"/>
                  </a:lnTo>
                  <a:lnTo>
                    <a:pt x="10653" y="11781"/>
                  </a:lnTo>
                  <a:lnTo>
                    <a:pt x="10427" y="12367"/>
                  </a:lnTo>
                  <a:lnTo>
                    <a:pt x="10111" y="12909"/>
                  </a:lnTo>
                  <a:lnTo>
                    <a:pt x="9795" y="13406"/>
                  </a:lnTo>
                  <a:lnTo>
                    <a:pt x="9344" y="13857"/>
                  </a:lnTo>
                  <a:lnTo>
                    <a:pt x="8983" y="14218"/>
                  </a:lnTo>
                  <a:lnTo>
                    <a:pt x="8576" y="14489"/>
                  </a:lnTo>
                  <a:lnTo>
                    <a:pt x="8170" y="14760"/>
                  </a:lnTo>
                  <a:lnTo>
                    <a:pt x="7719" y="14985"/>
                  </a:lnTo>
                  <a:lnTo>
                    <a:pt x="7222" y="15166"/>
                  </a:lnTo>
                  <a:lnTo>
                    <a:pt x="6726" y="15301"/>
                  </a:lnTo>
                  <a:lnTo>
                    <a:pt x="6229" y="15346"/>
                  </a:lnTo>
                  <a:lnTo>
                    <a:pt x="5688" y="15391"/>
                  </a:lnTo>
                  <a:lnTo>
                    <a:pt x="5191" y="15391"/>
                  </a:lnTo>
                  <a:lnTo>
                    <a:pt x="4695" y="15301"/>
                  </a:lnTo>
                  <a:lnTo>
                    <a:pt x="4243" y="15211"/>
                  </a:lnTo>
                  <a:lnTo>
                    <a:pt x="3792" y="15030"/>
                  </a:lnTo>
                  <a:lnTo>
                    <a:pt x="3341" y="14850"/>
                  </a:lnTo>
                  <a:lnTo>
                    <a:pt x="2934" y="14624"/>
                  </a:lnTo>
                  <a:lnTo>
                    <a:pt x="2573" y="14353"/>
                  </a:lnTo>
                  <a:lnTo>
                    <a:pt x="2212" y="14037"/>
                  </a:lnTo>
                  <a:lnTo>
                    <a:pt x="5146" y="14037"/>
                  </a:lnTo>
                  <a:lnTo>
                    <a:pt x="5372" y="13947"/>
                  </a:lnTo>
                  <a:lnTo>
                    <a:pt x="5552" y="13857"/>
                  </a:lnTo>
                  <a:lnTo>
                    <a:pt x="5733" y="13721"/>
                  </a:lnTo>
                  <a:lnTo>
                    <a:pt x="5868" y="13586"/>
                  </a:lnTo>
                  <a:lnTo>
                    <a:pt x="5958" y="13360"/>
                  </a:lnTo>
                  <a:lnTo>
                    <a:pt x="6049" y="13180"/>
                  </a:lnTo>
                  <a:lnTo>
                    <a:pt x="6049" y="12954"/>
                  </a:lnTo>
                  <a:lnTo>
                    <a:pt x="6049" y="12728"/>
                  </a:lnTo>
                  <a:lnTo>
                    <a:pt x="5958" y="12503"/>
                  </a:lnTo>
                  <a:lnTo>
                    <a:pt x="5868" y="12322"/>
                  </a:lnTo>
                  <a:lnTo>
                    <a:pt x="5733" y="12142"/>
                  </a:lnTo>
                  <a:lnTo>
                    <a:pt x="5552" y="12006"/>
                  </a:lnTo>
                  <a:lnTo>
                    <a:pt x="5372" y="11916"/>
                  </a:lnTo>
                  <a:lnTo>
                    <a:pt x="5146" y="11871"/>
                  </a:lnTo>
                  <a:lnTo>
                    <a:pt x="4920" y="11826"/>
                  </a:lnTo>
                  <a:lnTo>
                    <a:pt x="4650" y="11826"/>
                  </a:lnTo>
                  <a:lnTo>
                    <a:pt x="4559" y="11871"/>
                  </a:lnTo>
                  <a:lnTo>
                    <a:pt x="4469" y="11916"/>
                  </a:lnTo>
                  <a:lnTo>
                    <a:pt x="4424" y="12006"/>
                  </a:lnTo>
                  <a:lnTo>
                    <a:pt x="4424" y="12097"/>
                  </a:lnTo>
                  <a:lnTo>
                    <a:pt x="4424" y="12187"/>
                  </a:lnTo>
                  <a:lnTo>
                    <a:pt x="4469" y="12232"/>
                  </a:lnTo>
                  <a:lnTo>
                    <a:pt x="4559" y="12277"/>
                  </a:lnTo>
                  <a:lnTo>
                    <a:pt x="4920" y="12277"/>
                  </a:lnTo>
                  <a:lnTo>
                    <a:pt x="5191" y="12367"/>
                  </a:lnTo>
                  <a:lnTo>
                    <a:pt x="5417" y="12503"/>
                  </a:lnTo>
                  <a:lnTo>
                    <a:pt x="5552" y="12683"/>
                  </a:lnTo>
                  <a:lnTo>
                    <a:pt x="5597" y="12954"/>
                  </a:lnTo>
                  <a:lnTo>
                    <a:pt x="5552" y="13180"/>
                  </a:lnTo>
                  <a:lnTo>
                    <a:pt x="5417" y="13406"/>
                  </a:lnTo>
                  <a:lnTo>
                    <a:pt x="5191" y="13541"/>
                  </a:lnTo>
                  <a:lnTo>
                    <a:pt x="4920" y="13586"/>
                  </a:lnTo>
                  <a:lnTo>
                    <a:pt x="1761" y="13586"/>
                  </a:lnTo>
                  <a:lnTo>
                    <a:pt x="1445" y="13225"/>
                  </a:lnTo>
                  <a:lnTo>
                    <a:pt x="1219" y="12864"/>
                  </a:lnTo>
                  <a:lnTo>
                    <a:pt x="994" y="12458"/>
                  </a:lnTo>
                  <a:lnTo>
                    <a:pt x="813" y="12051"/>
                  </a:lnTo>
                  <a:lnTo>
                    <a:pt x="678" y="11600"/>
                  </a:lnTo>
                  <a:lnTo>
                    <a:pt x="542" y="11149"/>
                  </a:lnTo>
                  <a:lnTo>
                    <a:pt x="497" y="10652"/>
                  </a:lnTo>
                  <a:lnTo>
                    <a:pt x="497" y="10201"/>
                  </a:lnTo>
                  <a:lnTo>
                    <a:pt x="542" y="9479"/>
                  </a:lnTo>
                  <a:lnTo>
                    <a:pt x="678" y="8802"/>
                  </a:lnTo>
                  <a:lnTo>
                    <a:pt x="3566" y="8802"/>
                  </a:lnTo>
                  <a:lnTo>
                    <a:pt x="3792" y="8847"/>
                  </a:lnTo>
                  <a:lnTo>
                    <a:pt x="4018" y="8982"/>
                  </a:lnTo>
                  <a:lnTo>
                    <a:pt x="4153" y="9208"/>
                  </a:lnTo>
                  <a:lnTo>
                    <a:pt x="4198" y="9434"/>
                  </a:lnTo>
                  <a:lnTo>
                    <a:pt x="4153" y="9704"/>
                  </a:lnTo>
                  <a:lnTo>
                    <a:pt x="4018" y="9885"/>
                  </a:lnTo>
                  <a:lnTo>
                    <a:pt x="3792" y="10066"/>
                  </a:lnTo>
                  <a:lnTo>
                    <a:pt x="3566" y="10111"/>
                  </a:lnTo>
                  <a:lnTo>
                    <a:pt x="3070" y="10111"/>
                  </a:lnTo>
                  <a:lnTo>
                    <a:pt x="2844" y="10201"/>
                  </a:lnTo>
                  <a:lnTo>
                    <a:pt x="2664" y="10291"/>
                  </a:lnTo>
                  <a:lnTo>
                    <a:pt x="2483" y="10427"/>
                  </a:lnTo>
                  <a:lnTo>
                    <a:pt x="2348" y="10607"/>
                  </a:lnTo>
                  <a:lnTo>
                    <a:pt x="2257" y="10788"/>
                  </a:lnTo>
                  <a:lnTo>
                    <a:pt x="2167" y="10968"/>
                  </a:lnTo>
                  <a:lnTo>
                    <a:pt x="2167" y="11194"/>
                  </a:lnTo>
                  <a:lnTo>
                    <a:pt x="2167" y="11420"/>
                  </a:lnTo>
                  <a:lnTo>
                    <a:pt x="2257" y="11645"/>
                  </a:lnTo>
                  <a:lnTo>
                    <a:pt x="2348" y="11826"/>
                  </a:lnTo>
                  <a:lnTo>
                    <a:pt x="2483" y="12006"/>
                  </a:lnTo>
                  <a:lnTo>
                    <a:pt x="2664" y="12142"/>
                  </a:lnTo>
                  <a:lnTo>
                    <a:pt x="2844" y="12232"/>
                  </a:lnTo>
                  <a:lnTo>
                    <a:pt x="3070" y="12322"/>
                  </a:lnTo>
                  <a:lnTo>
                    <a:pt x="3657" y="12322"/>
                  </a:lnTo>
                  <a:lnTo>
                    <a:pt x="3747" y="12277"/>
                  </a:lnTo>
                  <a:lnTo>
                    <a:pt x="3792" y="12187"/>
                  </a:lnTo>
                  <a:lnTo>
                    <a:pt x="3837" y="12142"/>
                  </a:lnTo>
                  <a:lnTo>
                    <a:pt x="3792" y="12006"/>
                  </a:lnTo>
                  <a:lnTo>
                    <a:pt x="3747" y="11916"/>
                  </a:lnTo>
                  <a:lnTo>
                    <a:pt x="3702" y="11871"/>
                  </a:lnTo>
                  <a:lnTo>
                    <a:pt x="3296" y="11871"/>
                  </a:lnTo>
                  <a:lnTo>
                    <a:pt x="3025" y="11826"/>
                  </a:lnTo>
                  <a:lnTo>
                    <a:pt x="2799" y="11690"/>
                  </a:lnTo>
                  <a:lnTo>
                    <a:pt x="2664" y="11465"/>
                  </a:lnTo>
                  <a:lnTo>
                    <a:pt x="2618" y="11194"/>
                  </a:lnTo>
                  <a:lnTo>
                    <a:pt x="2664" y="10968"/>
                  </a:lnTo>
                  <a:lnTo>
                    <a:pt x="2799" y="10743"/>
                  </a:lnTo>
                  <a:lnTo>
                    <a:pt x="3025" y="10607"/>
                  </a:lnTo>
                  <a:lnTo>
                    <a:pt x="3296" y="10562"/>
                  </a:lnTo>
                  <a:lnTo>
                    <a:pt x="3792" y="10562"/>
                  </a:lnTo>
                  <a:lnTo>
                    <a:pt x="3973" y="10472"/>
                  </a:lnTo>
                  <a:lnTo>
                    <a:pt x="4153" y="10381"/>
                  </a:lnTo>
                  <a:lnTo>
                    <a:pt x="4334" y="10246"/>
                  </a:lnTo>
                  <a:lnTo>
                    <a:pt x="4469" y="10066"/>
                  </a:lnTo>
                  <a:lnTo>
                    <a:pt x="4559" y="9885"/>
                  </a:lnTo>
                  <a:lnTo>
                    <a:pt x="4650" y="9659"/>
                  </a:lnTo>
                  <a:lnTo>
                    <a:pt x="4650" y="9434"/>
                  </a:lnTo>
                  <a:lnTo>
                    <a:pt x="4650" y="9208"/>
                  </a:lnTo>
                  <a:lnTo>
                    <a:pt x="4559" y="9027"/>
                  </a:lnTo>
                  <a:lnTo>
                    <a:pt x="4469" y="8847"/>
                  </a:lnTo>
                  <a:lnTo>
                    <a:pt x="4334" y="8666"/>
                  </a:lnTo>
                  <a:lnTo>
                    <a:pt x="4153" y="8531"/>
                  </a:lnTo>
                  <a:lnTo>
                    <a:pt x="3973" y="8441"/>
                  </a:lnTo>
                  <a:lnTo>
                    <a:pt x="3792" y="8350"/>
                  </a:lnTo>
                  <a:lnTo>
                    <a:pt x="858" y="8350"/>
                  </a:lnTo>
                  <a:lnTo>
                    <a:pt x="1039" y="7944"/>
                  </a:lnTo>
                  <a:lnTo>
                    <a:pt x="1219" y="7583"/>
                  </a:lnTo>
                  <a:lnTo>
                    <a:pt x="1445" y="7222"/>
                  </a:lnTo>
                  <a:lnTo>
                    <a:pt x="1671" y="6906"/>
                  </a:lnTo>
                  <a:lnTo>
                    <a:pt x="2032" y="6500"/>
                  </a:lnTo>
                  <a:lnTo>
                    <a:pt x="2393" y="6184"/>
                  </a:lnTo>
                  <a:lnTo>
                    <a:pt x="2799" y="5868"/>
                  </a:lnTo>
                  <a:lnTo>
                    <a:pt x="3250" y="5597"/>
                  </a:lnTo>
                  <a:close/>
                  <a:moveTo>
                    <a:pt x="5597" y="0"/>
                  </a:moveTo>
                  <a:lnTo>
                    <a:pt x="5327" y="46"/>
                  </a:lnTo>
                  <a:lnTo>
                    <a:pt x="5101" y="91"/>
                  </a:lnTo>
                  <a:lnTo>
                    <a:pt x="4920" y="226"/>
                  </a:lnTo>
                  <a:lnTo>
                    <a:pt x="4740" y="362"/>
                  </a:lnTo>
                  <a:lnTo>
                    <a:pt x="4604" y="542"/>
                  </a:lnTo>
                  <a:lnTo>
                    <a:pt x="4514" y="723"/>
                  </a:lnTo>
                  <a:lnTo>
                    <a:pt x="4424" y="948"/>
                  </a:lnTo>
                  <a:lnTo>
                    <a:pt x="4424" y="1174"/>
                  </a:lnTo>
                  <a:lnTo>
                    <a:pt x="4424" y="4649"/>
                  </a:lnTo>
                  <a:lnTo>
                    <a:pt x="3973" y="4785"/>
                  </a:lnTo>
                  <a:lnTo>
                    <a:pt x="3521" y="4965"/>
                  </a:lnTo>
                  <a:lnTo>
                    <a:pt x="3115" y="5146"/>
                  </a:lnTo>
                  <a:lnTo>
                    <a:pt x="2709" y="5371"/>
                  </a:lnTo>
                  <a:lnTo>
                    <a:pt x="2303" y="5642"/>
                  </a:lnTo>
                  <a:lnTo>
                    <a:pt x="1941" y="5913"/>
                  </a:lnTo>
                  <a:lnTo>
                    <a:pt x="1626" y="6229"/>
                  </a:lnTo>
                  <a:lnTo>
                    <a:pt x="1310" y="6590"/>
                  </a:lnTo>
                  <a:lnTo>
                    <a:pt x="994" y="6996"/>
                  </a:lnTo>
                  <a:lnTo>
                    <a:pt x="768" y="7403"/>
                  </a:lnTo>
                  <a:lnTo>
                    <a:pt x="542" y="7854"/>
                  </a:lnTo>
                  <a:lnTo>
                    <a:pt x="362" y="8260"/>
                  </a:lnTo>
                  <a:lnTo>
                    <a:pt x="226" y="8757"/>
                  </a:lnTo>
                  <a:lnTo>
                    <a:pt x="91" y="9208"/>
                  </a:lnTo>
                  <a:lnTo>
                    <a:pt x="46" y="9704"/>
                  </a:lnTo>
                  <a:lnTo>
                    <a:pt x="1" y="10201"/>
                  </a:lnTo>
                  <a:lnTo>
                    <a:pt x="46" y="10743"/>
                  </a:lnTo>
                  <a:lnTo>
                    <a:pt x="136" y="11329"/>
                  </a:lnTo>
                  <a:lnTo>
                    <a:pt x="271" y="11826"/>
                  </a:lnTo>
                  <a:lnTo>
                    <a:pt x="452" y="12367"/>
                  </a:lnTo>
                  <a:lnTo>
                    <a:pt x="678" y="12864"/>
                  </a:lnTo>
                  <a:lnTo>
                    <a:pt x="994" y="13360"/>
                  </a:lnTo>
                  <a:lnTo>
                    <a:pt x="1310" y="13812"/>
                  </a:lnTo>
                  <a:lnTo>
                    <a:pt x="1671" y="14218"/>
                  </a:lnTo>
                  <a:lnTo>
                    <a:pt x="2077" y="14579"/>
                  </a:lnTo>
                  <a:lnTo>
                    <a:pt x="2528" y="14895"/>
                  </a:lnTo>
                  <a:lnTo>
                    <a:pt x="2980" y="15211"/>
                  </a:lnTo>
                  <a:lnTo>
                    <a:pt x="3476" y="15437"/>
                  </a:lnTo>
                  <a:lnTo>
                    <a:pt x="4018" y="15617"/>
                  </a:lnTo>
                  <a:lnTo>
                    <a:pt x="4559" y="15753"/>
                  </a:lnTo>
                  <a:lnTo>
                    <a:pt x="5101" y="15843"/>
                  </a:lnTo>
                  <a:lnTo>
                    <a:pt x="5688" y="15888"/>
                  </a:lnTo>
                  <a:lnTo>
                    <a:pt x="6274" y="15843"/>
                  </a:lnTo>
                  <a:lnTo>
                    <a:pt x="6861" y="15753"/>
                  </a:lnTo>
                  <a:lnTo>
                    <a:pt x="7403" y="15617"/>
                  </a:lnTo>
                  <a:lnTo>
                    <a:pt x="7899" y="15437"/>
                  </a:lnTo>
                  <a:lnTo>
                    <a:pt x="8396" y="15211"/>
                  </a:lnTo>
                  <a:lnTo>
                    <a:pt x="8892" y="14895"/>
                  </a:lnTo>
                  <a:lnTo>
                    <a:pt x="9298" y="14579"/>
                  </a:lnTo>
                  <a:lnTo>
                    <a:pt x="9705" y="14218"/>
                  </a:lnTo>
                  <a:lnTo>
                    <a:pt x="10111" y="13812"/>
                  </a:lnTo>
                  <a:lnTo>
                    <a:pt x="10427" y="13360"/>
                  </a:lnTo>
                  <a:lnTo>
                    <a:pt x="10698" y="12864"/>
                  </a:lnTo>
                  <a:lnTo>
                    <a:pt x="10923" y="12367"/>
                  </a:lnTo>
                  <a:lnTo>
                    <a:pt x="11149" y="11826"/>
                  </a:lnTo>
                  <a:lnTo>
                    <a:pt x="11284" y="11284"/>
                  </a:lnTo>
                  <a:lnTo>
                    <a:pt x="11330" y="10743"/>
                  </a:lnTo>
                  <a:lnTo>
                    <a:pt x="11375" y="10201"/>
                  </a:lnTo>
                  <a:lnTo>
                    <a:pt x="11330" y="9389"/>
                  </a:lnTo>
                  <a:lnTo>
                    <a:pt x="11239" y="9027"/>
                  </a:lnTo>
                  <a:lnTo>
                    <a:pt x="11149" y="8621"/>
                  </a:lnTo>
                  <a:lnTo>
                    <a:pt x="10968" y="8080"/>
                  </a:lnTo>
                  <a:lnTo>
                    <a:pt x="10743" y="7583"/>
                  </a:lnTo>
                  <a:lnTo>
                    <a:pt x="13316" y="7583"/>
                  </a:lnTo>
                  <a:lnTo>
                    <a:pt x="13586" y="7538"/>
                  </a:lnTo>
                  <a:lnTo>
                    <a:pt x="13812" y="7448"/>
                  </a:lnTo>
                  <a:lnTo>
                    <a:pt x="13993" y="7357"/>
                  </a:lnTo>
                  <a:lnTo>
                    <a:pt x="14173" y="7222"/>
                  </a:lnTo>
                  <a:lnTo>
                    <a:pt x="14308" y="7041"/>
                  </a:lnTo>
                  <a:lnTo>
                    <a:pt x="14444" y="6861"/>
                  </a:lnTo>
                  <a:lnTo>
                    <a:pt x="14489" y="6635"/>
                  </a:lnTo>
                  <a:lnTo>
                    <a:pt x="14534" y="6364"/>
                  </a:lnTo>
                  <a:lnTo>
                    <a:pt x="14534" y="1174"/>
                  </a:lnTo>
                  <a:lnTo>
                    <a:pt x="14489" y="948"/>
                  </a:lnTo>
                  <a:lnTo>
                    <a:pt x="14444" y="723"/>
                  </a:lnTo>
                  <a:lnTo>
                    <a:pt x="14308" y="542"/>
                  </a:lnTo>
                  <a:lnTo>
                    <a:pt x="14173" y="362"/>
                  </a:lnTo>
                  <a:lnTo>
                    <a:pt x="13993" y="226"/>
                  </a:lnTo>
                  <a:lnTo>
                    <a:pt x="13812" y="91"/>
                  </a:lnTo>
                  <a:lnTo>
                    <a:pt x="13586" y="46"/>
                  </a:lnTo>
                  <a:lnTo>
                    <a:pt x="13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3"/>
          <p:cNvGrpSpPr/>
          <p:nvPr/>
        </p:nvGrpSpPr>
        <p:grpSpPr>
          <a:xfrm>
            <a:off x="8061727" y="1017717"/>
            <a:ext cx="968485" cy="844207"/>
            <a:chOff x="3933606" y="1566753"/>
            <a:chExt cx="398685" cy="347510"/>
          </a:xfrm>
        </p:grpSpPr>
        <p:sp>
          <p:nvSpPr>
            <p:cNvPr id="452" name="Google Shape;452;p33"/>
            <p:cNvSpPr/>
            <p:nvPr/>
          </p:nvSpPr>
          <p:spPr>
            <a:xfrm>
              <a:off x="3933606" y="1566753"/>
              <a:ext cx="398600" cy="347500"/>
            </a:xfrm>
            <a:custGeom>
              <a:avLst/>
              <a:gdLst/>
              <a:ahLst/>
              <a:cxnLst/>
              <a:rect l="l" t="t" r="r" b="b"/>
              <a:pathLst>
                <a:path w="15944" h="13900" extrusionOk="0">
                  <a:moveTo>
                    <a:pt x="10811" y="0"/>
                  </a:moveTo>
                  <a:lnTo>
                    <a:pt x="10720" y="46"/>
                  </a:lnTo>
                  <a:lnTo>
                    <a:pt x="10630" y="91"/>
                  </a:lnTo>
                  <a:lnTo>
                    <a:pt x="10584" y="137"/>
                  </a:lnTo>
                  <a:lnTo>
                    <a:pt x="10539" y="273"/>
                  </a:lnTo>
                  <a:lnTo>
                    <a:pt x="10539" y="2135"/>
                  </a:lnTo>
                  <a:lnTo>
                    <a:pt x="9903" y="2271"/>
                  </a:lnTo>
                  <a:lnTo>
                    <a:pt x="9812" y="2271"/>
                  </a:lnTo>
                  <a:lnTo>
                    <a:pt x="9721" y="2317"/>
                  </a:lnTo>
                  <a:lnTo>
                    <a:pt x="9676" y="2408"/>
                  </a:lnTo>
                  <a:lnTo>
                    <a:pt x="9676" y="2498"/>
                  </a:lnTo>
                  <a:lnTo>
                    <a:pt x="9676" y="3271"/>
                  </a:lnTo>
                  <a:lnTo>
                    <a:pt x="8858" y="3089"/>
                  </a:lnTo>
                  <a:lnTo>
                    <a:pt x="8767" y="3089"/>
                  </a:lnTo>
                  <a:lnTo>
                    <a:pt x="8676" y="3134"/>
                  </a:lnTo>
                  <a:lnTo>
                    <a:pt x="8631" y="3225"/>
                  </a:lnTo>
                  <a:lnTo>
                    <a:pt x="8586" y="3316"/>
                  </a:lnTo>
                  <a:lnTo>
                    <a:pt x="8586" y="4225"/>
                  </a:lnTo>
                  <a:lnTo>
                    <a:pt x="8631" y="4315"/>
                  </a:lnTo>
                  <a:lnTo>
                    <a:pt x="8676" y="4406"/>
                  </a:lnTo>
                  <a:lnTo>
                    <a:pt x="8767" y="4452"/>
                  </a:lnTo>
                  <a:lnTo>
                    <a:pt x="8858" y="4452"/>
                  </a:lnTo>
                  <a:lnTo>
                    <a:pt x="8858" y="5042"/>
                  </a:lnTo>
                  <a:lnTo>
                    <a:pt x="8813" y="5042"/>
                  </a:lnTo>
                  <a:lnTo>
                    <a:pt x="8722" y="5088"/>
                  </a:lnTo>
                  <a:lnTo>
                    <a:pt x="8631" y="5133"/>
                  </a:lnTo>
                  <a:lnTo>
                    <a:pt x="8631" y="5224"/>
                  </a:lnTo>
                  <a:lnTo>
                    <a:pt x="8586" y="5269"/>
                  </a:lnTo>
                  <a:lnTo>
                    <a:pt x="8586" y="9584"/>
                  </a:lnTo>
                  <a:lnTo>
                    <a:pt x="8313" y="9493"/>
                  </a:lnTo>
                  <a:lnTo>
                    <a:pt x="7950" y="9448"/>
                  </a:lnTo>
                  <a:lnTo>
                    <a:pt x="7586" y="9493"/>
                  </a:lnTo>
                  <a:lnTo>
                    <a:pt x="7268" y="9630"/>
                  </a:lnTo>
                  <a:lnTo>
                    <a:pt x="7268" y="5088"/>
                  </a:lnTo>
                  <a:lnTo>
                    <a:pt x="7223" y="4997"/>
                  </a:lnTo>
                  <a:lnTo>
                    <a:pt x="7178" y="4906"/>
                  </a:lnTo>
                  <a:lnTo>
                    <a:pt x="7087" y="4860"/>
                  </a:lnTo>
                  <a:lnTo>
                    <a:pt x="6996" y="4860"/>
                  </a:lnTo>
                  <a:lnTo>
                    <a:pt x="6178" y="5042"/>
                  </a:lnTo>
                  <a:lnTo>
                    <a:pt x="6178" y="4225"/>
                  </a:lnTo>
                  <a:lnTo>
                    <a:pt x="6133" y="4179"/>
                  </a:lnTo>
                  <a:lnTo>
                    <a:pt x="6087" y="4088"/>
                  </a:lnTo>
                  <a:lnTo>
                    <a:pt x="6042" y="4043"/>
                  </a:lnTo>
                  <a:lnTo>
                    <a:pt x="5951" y="3997"/>
                  </a:lnTo>
                  <a:lnTo>
                    <a:pt x="5315" y="3861"/>
                  </a:lnTo>
                  <a:lnTo>
                    <a:pt x="5315" y="1999"/>
                  </a:lnTo>
                  <a:lnTo>
                    <a:pt x="5315" y="1908"/>
                  </a:lnTo>
                  <a:lnTo>
                    <a:pt x="5270" y="1817"/>
                  </a:lnTo>
                  <a:lnTo>
                    <a:pt x="5179" y="1772"/>
                  </a:lnTo>
                  <a:lnTo>
                    <a:pt x="5043" y="1772"/>
                  </a:lnTo>
                  <a:lnTo>
                    <a:pt x="4997" y="1817"/>
                  </a:lnTo>
                  <a:lnTo>
                    <a:pt x="4906" y="1863"/>
                  </a:lnTo>
                  <a:lnTo>
                    <a:pt x="4861" y="1908"/>
                  </a:lnTo>
                  <a:lnTo>
                    <a:pt x="4861" y="1999"/>
                  </a:lnTo>
                  <a:lnTo>
                    <a:pt x="4861" y="3770"/>
                  </a:lnTo>
                  <a:lnTo>
                    <a:pt x="4316" y="3634"/>
                  </a:lnTo>
                  <a:lnTo>
                    <a:pt x="4180" y="3679"/>
                  </a:lnTo>
                  <a:lnTo>
                    <a:pt x="4089" y="3725"/>
                  </a:lnTo>
                  <a:lnTo>
                    <a:pt x="4043" y="3770"/>
                  </a:lnTo>
                  <a:lnTo>
                    <a:pt x="3998" y="3861"/>
                  </a:lnTo>
                  <a:lnTo>
                    <a:pt x="3998" y="5496"/>
                  </a:lnTo>
                  <a:lnTo>
                    <a:pt x="3135" y="5678"/>
                  </a:lnTo>
                  <a:lnTo>
                    <a:pt x="3044" y="5723"/>
                  </a:lnTo>
                  <a:lnTo>
                    <a:pt x="2999" y="5769"/>
                  </a:lnTo>
                  <a:lnTo>
                    <a:pt x="2953" y="5814"/>
                  </a:lnTo>
                  <a:lnTo>
                    <a:pt x="2908" y="5905"/>
                  </a:lnTo>
                  <a:lnTo>
                    <a:pt x="2908" y="6814"/>
                  </a:lnTo>
                  <a:lnTo>
                    <a:pt x="2953" y="6904"/>
                  </a:lnTo>
                  <a:lnTo>
                    <a:pt x="2999" y="6950"/>
                  </a:lnTo>
                  <a:lnTo>
                    <a:pt x="3044" y="7041"/>
                  </a:lnTo>
                  <a:lnTo>
                    <a:pt x="3135" y="7041"/>
                  </a:lnTo>
                  <a:lnTo>
                    <a:pt x="3135" y="7631"/>
                  </a:lnTo>
                  <a:lnTo>
                    <a:pt x="3090" y="7631"/>
                  </a:lnTo>
                  <a:lnTo>
                    <a:pt x="2999" y="7677"/>
                  </a:lnTo>
                  <a:lnTo>
                    <a:pt x="2953" y="7722"/>
                  </a:lnTo>
                  <a:lnTo>
                    <a:pt x="2908" y="7813"/>
                  </a:lnTo>
                  <a:lnTo>
                    <a:pt x="2908" y="7858"/>
                  </a:lnTo>
                  <a:lnTo>
                    <a:pt x="2908" y="9584"/>
                  </a:lnTo>
                  <a:lnTo>
                    <a:pt x="2590" y="9493"/>
                  </a:lnTo>
                  <a:lnTo>
                    <a:pt x="2227" y="9448"/>
                  </a:lnTo>
                  <a:lnTo>
                    <a:pt x="1954" y="9493"/>
                  </a:lnTo>
                  <a:lnTo>
                    <a:pt x="1681" y="9539"/>
                  </a:lnTo>
                  <a:lnTo>
                    <a:pt x="1454" y="9630"/>
                  </a:lnTo>
                  <a:lnTo>
                    <a:pt x="1227" y="9811"/>
                  </a:lnTo>
                  <a:lnTo>
                    <a:pt x="1046" y="9993"/>
                  </a:lnTo>
                  <a:lnTo>
                    <a:pt x="909" y="10175"/>
                  </a:lnTo>
                  <a:lnTo>
                    <a:pt x="818" y="10402"/>
                  </a:lnTo>
                  <a:lnTo>
                    <a:pt x="773" y="10674"/>
                  </a:lnTo>
                  <a:lnTo>
                    <a:pt x="818" y="10902"/>
                  </a:lnTo>
                  <a:lnTo>
                    <a:pt x="909" y="11129"/>
                  </a:lnTo>
                  <a:lnTo>
                    <a:pt x="1046" y="11356"/>
                  </a:lnTo>
                  <a:lnTo>
                    <a:pt x="1227" y="11537"/>
                  </a:lnTo>
                  <a:lnTo>
                    <a:pt x="1409" y="11674"/>
                  </a:lnTo>
                  <a:lnTo>
                    <a:pt x="1591" y="11765"/>
                  </a:lnTo>
                  <a:lnTo>
                    <a:pt x="1772" y="11810"/>
                  </a:lnTo>
                  <a:lnTo>
                    <a:pt x="1999" y="11855"/>
                  </a:lnTo>
                  <a:lnTo>
                    <a:pt x="1999" y="12537"/>
                  </a:lnTo>
                  <a:lnTo>
                    <a:pt x="546" y="12537"/>
                  </a:lnTo>
                  <a:lnTo>
                    <a:pt x="410" y="12582"/>
                  </a:lnTo>
                  <a:lnTo>
                    <a:pt x="228" y="12718"/>
                  </a:lnTo>
                  <a:lnTo>
                    <a:pt x="46" y="12946"/>
                  </a:lnTo>
                  <a:lnTo>
                    <a:pt x="1" y="13082"/>
                  </a:lnTo>
                  <a:lnTo>
                    <a:pt x="1" y="13218"/>
                  </a:lnTo>
                  <a:lnTo>
                    <a:pt x="1" y="13354"/>
                  </a:lnTo>
                  <a:lnTo>
                    <a:pt x="46" y="13445"/>
                  </a:lnTo>
                  <a:lnTo>
                    <a:pt x="228" y="13672"/>
                  </a:lnTo>
                  <a:lnTo>
                    <a:pt x="410" y="13809"/>
                  </a:lnTo>
                  <a:lnTo>
                    <a:pt x="546" y="13854"/>
                  </a:lnTo>
                  <a:lnTo>
                    <a:pt x="682" y="13899"/>
                  </a:lnTo>
                  <a:lnTo>
                    <a:pt x="15263" y="13899"/>
                  </a:lnTo>
                  <a:lnTo>
                    <a:pt x="15399" y="13854"/>
                  </a:lnTo>
                  <a:lnTo>
                    <a:pt x="15490" y="13809"/>
                  </a:lnTo>
                  <a:lnTo>
                    <a:pt x="15717" y="13672"/>
                  </a:lnTo>
                  <a:lnTo>
                    <a:pt x="15899" y="13445"/>
                  </a:lnTo>
                  <a:lnTo>
                    <a:pt x="15899" y="13354"/>
                  </a:lnTo>
                  <a:lnTo>
                    <a:pt x="15944" y="13218"/>
                  </a:lnTo>
                  <a:lnTo>
                    <a:pt x="15899" y="13082"/>
                  </a:lnTo>
                  <a:lnTo>
                    <a:pt x="15899" y="12946"/>
                  </a:lnTo>
                  <a:lnTo>
                    <a:pt x="15717" y="12718"/>
                  </a:lnTo>
                  <a:lnTo>
                    <a:pt x="15490" y="12582"/>
                  </a:lnTo>
                  <a:lnTo>
                    <a:pt x="15399" y="12537"/>
                  </a:lnTo>
                  <a:lnTo>
                    <a:pt x="13855" y="12537"/>
                  </a:lnTo>
                  <a:lnTo>
                    <a:pt x="13855" y="11855"/>
                  </a:lnTo>
                  <a:lnTo>
                    <a:pt x="14082" y="11810"/>
                  </a:lnTo>
                  <a:lnTo>
                    <a:pt x="14263" y="11765"/>
                  </a:lnTo>
                  <a:lnTo>
                    <a:pt x="14445" y="11674"/>
                  </a:lnTo>
                  <a:lnTo>
                    <a:pt x="14627" y="11537"/>
                  </a:lnTo>
                  <a:lnTo>
                    <a:pt x="14808" y="11356"/>
                  </a:lnTo>
                  <a:lnTo>
                    <a:pt x="14945" y="11129"/>
                  </a:lnTo>
                  <a:lnTo>
                    <a:pt x="15036" y="10902"/>
                  </a:lnTo>
                  <a:lnTo>
                    <a:pt x="15081" y="10674"/>
                  </a:lnTo>
                  <a:lnTo>
                    <a:pt x="15036" y="10402"/>
                  </a:lnTo>
                  <a:lnTo>
                    <a:pt x="14945" y="10175"/>
                  </a:lnTo>
                  <a:lnTo>
                    <a:pt x="14808" y="9993"/>
                  </a:lnTo>
                  <a:lnTo>
                    <a:pt x="14627" y="9811"/>
                  </a:lnTo>
                  <a:lnTo>
                    <a:pt x="14400" y="9630"/>
                  </a:lnTo>
                  <a:lnTo>
                    <a:pt x="14173" y="9539"/>
                  </a:lnTo>
                  <a:lnTo>
                    <a:pt x="13900" y="9493"/>
                  </a:lnTo>
                  <a:lnTo>
                    <a:pt x="13627" y="9448"/>
                  </a:lnTo>
                  <a:lnTo>
                    <a:pt x="13264" y="9493"/>
                  </a:lnTo>
                  <a:lnTo>
                    <a:pt x="12946" y="9584"/>
                  </a:lnTo>
                  <a:lnTo>
                    <a:pt x="12946" y="4134"/>
                  </a:lnTo>
                  <a:lnTo>
                    <a:pt x="12946" y="4043"/>
                  </a:lnTo>
                  <a:lnTo>
                    <a:pt x="12901" y="3997"/>
                  </a:lnTo>
                  <a:lnTo>
                    <a:pt x="12810" y="3952"/>
                  </a:lnTo>
                  <a:lnTo>
                    <a:pt x="12764" y="3907"/>
                  </a:lnTo>
                  <a:lnTo>
                    <a:pt x="11856" y="3725"/>
                  </a:lnTo>
                  <a:lnTo>
                    <a:pt x="11856" y="2135"/>
                  </a:lnTo>
                  <a:lnTo>
                    <a:pt x="11856" y="2044"/>
                  </a:lnTo>
                  <a:lnTo>
                    <a:pt x="11765" y="1953"/>
                  </a:lnTo>
                  <a:lnTo>
                    <a:pt x="11674" y="1908"/>
                  </a:lnTo>
                  <a:lnTo>
                    <a:pt x="11583" y="1908"/>
                  </a:lnTo>
                  <a:lnTo>
                    <a:pt x="11038" y="2044"/>
                  </a:lnTo>
                  <a:lnTo>
                    <a:pt x="11038" y="273"/>
                  </a:lnTo>
                  <a:lnTo>
                    <a:pt x="10993" y="182"/>
                  </a:lnTo>
                  <a:lnTo>
                    <a:pt x="10948" y="91"/>
                  </a:lnTo>
                  <a:lnTo>
                    <a:pt x="10902" y="46"/>
                  </a:lnTo>
                  <a:lnTo>
                    <a:pt x="10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4039275" y="1664423"/>
              <a:ext cx="43175" cy="47703"/>
            </a:xfrm>
            <a:custGeom>
              <a:avLst/>
              <a:gdLst/>
              <a:ahLst/>
              <a:cxnLst/>
              <a:rect l="l" t="t" r="r" b="b"/>
              <a:pathLst>
                <a:path w="1716" h="1896" extrusionOk="0">
                  <a:moveTo>
                    <a:pt x="1716" y="587"/>
                  </a:moveTo>
                  <a:lnTo>
                    <a:pt x="1716" y="587"/>
                  </a:lnTo>
                  <a:lnTo>
                    <a:pt x="1716" y="451"/>
                  </a:lnTo>
                  <a:lnTo>
                    <a:pt x="1670" y="361"/>
                  </a:lnTo>
                  <a:lnTo>
                    <a:pt x="1580" y="316"/>
                  </a:lnTo>
                  <a:lnTo>
                    <a:pt x="1490" y="271"/>
                  </a:lnTo>
                  <a:lnTo>
                    <a:pt x="226" y="0"/>
                  </a:lnTo>
                  <a:lnTo>
                    <a:pt x="226" y="0"/>
                  </a:lnTo>
                  <a:lnTo>
                    <a:pt x="136" y="0"/>
                  </a:lnTo>
                  <a:lnTo>
                    <a:pt x="91" y="45"/>
                  </a:lnTo>
                  <a:lnTo>
                    <a:pt x="46" y="136"/>
                  </a:lnTo>
                  <a:lnTo>
                    <a:pt x="0" y="226"/>
                  </a:lnTo>
                  <a:lnTo>
                    <a:pt x="0" y="1896"/>
                  </a:lnTo>
                  <a:lnTo>
                    <a:pt x="1716" y="1535"/>
                  </a:lnTo>
                  <a:lnTo>
                    <a:pt x="1716" y="5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4012027" y="1695067"/>
              <a:ext cx="97671" cy="194210"/>
            </a:xfrm>
            <a:custGeom>
              <a:avLst/>
              <a:gdLst/>
              <a:ahLst/>
              <a:cxnLst/>
              <a:rect l="l" t="t" r="r" b="b"/>
              <a:pathLst>
                <a:path w="3882" h="7719" extrusionOk="0">
                  <a:moveTo>
                    <a:pt x="226" y="723"/>
                  </a:moveTo>
                  <a:lnTo>
                    <a:pt x="3656" y="1"/>
                  </a:lnTo>
                  <a:lnTo>
                    <a:pt x="3656" y="1"/>
                  </a:lnTo>
                  <a:lnTo>
                    <a:pt x="3746" y="1"/>
                  </a:lnTo>
                  <a:lnTo>
                    <a:pt x="3837" y="46"/>
                  </a:lnTo>
                  <a:lnTo>
                    <a:pt x="3882" y="91"/>
                  </a:lnTo>
                  <a:lnTo>
                    <a:pt x="3882" y="181"/>
                  </a:lnTo>
                  <a:lnTo>
                    <a:pt x="3882" y="7719"/>
                  </a:lnTo>
                  <a:lnTo>
                    <a:pt x="0" y="7719"/>
                  </a:lnTo>
                  <a:lnTo>
                    <a:pt x="0" y="1039"/>
                  </a:lnTo>
                  <a:lnTo>
                    <a:pt x="0" y="1039"/>
                  </a:lnTo>
                  <a:lnTo>
                    <a:pt x="45" y="903"/>
                  </a:lnTo>
                  <a:lnTo>
                    <a:pt x="90" y="813"/>
                  </a:lnTo>
                  <a:lnTo>
                    <a:pt x="136" y="768"/>
                  </a:lnTo>
                  <a:lnTo>
                    <a:pt x="226" y="723"/>
                  </a:lnTo>
                  <a:lnTo>
                    <a:pt x="226" y="72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4012027" y="1695067"/>
              <a:ext cx="97671" cy="190813"/>
            </a:xfrm>
            <a:custGeom>
              <a:avLst/>
              <a:gdLst/>
              <a:ahLst/>
              <a:cxnLst/>
              <a:rect l="l" t="t" r="r" b="b"/>
              <a:pathLst>
                <a:path w="3882" h="7584" extrusionOk="0">
                  <a:moveTo>
                    <a:pt x="3115" y="136"/>
                  </a:moveTo>
                  <a:lnTo>
                    <a:pt x="3656" y="1"/>
                  </a:lnTo>
                  <a:lnTo>
                    <a:pt x="3656" y="1"/>
                  </a:lnTo>
                  <a:lnTo>
                    <a:pt x="3746" y="1"/>
                  </a:lnTo>
                  <a:lnTo>
                    <a:pt x="3837" y="46"/>
                  </a:lnTo>
                  <a:lnTo>
                    <a:pt x="3882" y="91"/>
                  </a:lnTo>
                  <a:lnTo>
                    <a:pt x="3882" y="226"/>
                  </a:lnTo>
                  <a:lnTo>
                    <a:pt x="3882" y="7583"/>
                  </a:lnTo>
                  <a:lnTo>
                    <a:pt x="0" y="7583"/>
                  </a:lnTo>
                  <a:lnTo>
                    <a:pt x="0" y="6861"/>
                  </a:lnTo>
                  <a:lnTo>
                    <a:pt x="2528" y="6861"/>
                  </a:lnTo>
                  <a:lnTo>
                    <a:pt x="2528" y="6861"/>
                  </a:lnTo>
                  <a:lnTo>
                    <a:pt x="2753" y="6771"/>
                  </a:lnTo>
                  <a:lnTo>
                    <a:pt x="2979" y="6681"/>
                  </a:lnTo>
                  <a:lnTo>
                    <a:pt x="3069" y="6455"/>
                  </a:lnTo>
                  <a:lnTo>
                    <a:pt x="3115" y="6229"/>
                  </a:lnTo>
                  <a:lnTo>
                    <a:pt x="3115"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4182357" y="1620117"/>
              <a:ext cx="42042" cy="48861"/>
            </a:xfrm>
            <a:custGeom>
              <a:avLst/>
              <a:gdLst/>
              <a:ahLst/>
              <a:cxnLst/>
              <a:rect l="l" t="t" r="r" b="b"/>
              <a:pathLst>
                <a:path w="1671" h="1942" extrusionOk="0">
                  <a:moveTo>
                    <a:pt x="226" y="272"/>
                  </a:moveTo>
                  <a:lnTo>
                    <a:pt x="1445" y="46"/>
                  </a:lnTo>
                  <a:lnTo>
                    <a:pt x="1445" y="46"/>
                  </a:lnTo>
                  <a:lnTo>
                    <a:pt x="1535" y="1"/>
                  </a:lnTo>
                  <a:lnTo>
                    <a:pt x="1625" y="46"/>
                  </a:lnTo>
                  <a:lnTo>
                    <a:pt x="1670" y="136"/>
                  </a:lnTo>
                  <a:lnTo>
                    <a:pt x="1670" y="227"/>
                  </a:lnTo>
                  <a:lnTo>
                    <a:pt x="1670" y="1942"/>
                  </a:lnTo>
                  <a:lnTo>
                    <a:pt x="0" y="1581"/>
                  </a:lnTo>
                  <a:lnTo>
                    <a:pt x="0" y="588"/>
                  </a:lnTo>
                  <a:lnTo>
                    <a:pt x="0" y="588"/>
                  </a:lnTo>
                  <a:lnTo>
                    <a:pt x="0" y="497"/>
                  </a:lnTo>
                  <a:lnTo>
                    <a:pt x="46" y="407"/>
                  </a:lnTo>
                  <a:lnTo>
                    <a:pt x="136" y="317"/>
                  </a:lnTo>
                  <a:lnTo>
                    <a:pt x="226" y="272"/>
                  </a:lnTo>
                  <a:lnTo>
                    <a:pt x="226"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4155109" y="1650786"/>
              <a:ext cx="96539" cy="238492"/>
            </a:xfrm>
            <a:custGeom>
              <a:avLst/>
              <a:gdLst/>
              <a:ahLst/>
              <a:cxnLst/>
              <a:rect l="l" t="t" r="r" b="b"/>
              <a:pathLst>
                <a:path w="3837" h="9479" extrusionOk="0">
                  <a:moveTo>
                    <a:pt x="3837" y="1039"/>
                  </a:moveTo>
                  <a:lnTo>
                    <a:pt x="3837" y="1039"/>
                  </a:lnTo>
                  <a:lnTo>
                    <a:pt x="3837" y="903"/>
                  </a:lnTo>
                  <a:lnTo>
                    <a:pt x="3792" y="813"/>
                  </a:lnTo>
                  <a:lnTo>
                    <a:pt x="3701" y="768"/>
                  </a:lnTo>
                  <a:lnTo>
                    <a:pt x="3611" y="723"/>
                  </a:lnTo>
                  <a:lnTo>
                    <a:pt x="226" y="1"/>
                  </a:lnTo>
                  <a:lnTo>
                    <a:pt x="226" y="1"/>
                  </a:lnTo>
                  <a:lnTo>
                    <a:pt x="136" y="1"/>
                  </a:lnTo>
                  <a:lnTo>
                    <a:pt x="45" y="46"/>
                  </a:lnTo>
                  <a:lnTo>
                    <a:pt x="0" y="91"/>
                  </a:lnTo>
                  <a:lnTo>
                    <a:pt x="0" y="226"/>
                  </a:lnTo>
                  <a:lnTo>
                    <a:pt x="0" y="9479"/>
                  </a:lnTo>
                  <a:lnTo>
                    <a:pt x="3837" y="9479"/>
                  </a:lnTo>
                  <a:lnTo>
                    <a:pt x="3837" y="1039"/>
                  </a:lnTo>
                  <a:lnTo>
                    <a:pt x="3837" y="10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4155109" y="1666687"/>
              <a:ext cx="96539" cy="219194"/>
            </a:xfrm>
            <a:custGeom>
              <a:avLst/>
              <a:gdLst/>
              <a:ahLst/>
              <a:cxnLst/>
              <a:rect l="l" t="t" r="r" b="b"/>
              <a:pathLst>
                <a:path w="3837" h="8712" extrusionOk="0">
                  <a:moveTo>
                    <a:pt x="3837" y="407"/>
                  </a:moveTo>
                  <a:lnTo>
                    <a:pt x="3837" y="407"/>
                  </a:lnTo>
                  <a:lnTo>
                    <a:pt x="3792" y="271"/>
                  </a:lnTo>
                  <a:lnTo>
                    <a:pt x="3746" y="181"/>
                  </a:lnTo>
                  <a:lnTo>
                    <a:pt x="3701" y="136"/>
                  </a:lnTo>
                  <a:lnTo>
                    <a:pt x="3566" y="91"/>
                  </a:lnTo>
                  <a:lnTo>
                    <a:pt x="3069" y="0"/>
                  </a:lnTo>
                  <a:lnTo>
                    <a:pt x="3069" y="7357"/>
                  </a:lnTo>
                  <a:lnTo>
                    <a:pt x="3069" y="7357"/>
                  </a:lnTo>
                  <a:lnTo>
                    <a:pt x="3024" y="7583"/>
                  </a:lnTo>
                  <a:lnTo>
                    <a:pt x="2889" y="7809"/>
                  </a:lnTo>
                  <a:lnTo>
                    <a:pt x="2708" y="7944"/>
                  </a:lnTo>
                  <a:lnTo>
                    <a:pt x="2483" y="7989"/>
                  </a:lnTo>
                  <a:lnTo>
                    <a:pt x="0" y="7989"/>
                  </a:lnTo>
                  <a:lnTo>
                    <a:pt x="0" y="8711"/>
                  </a:lnTo>
                  <a:lnTo>
                    <a:pt x="3837" y="8711"/>
                  </a:lnTo>
                  <a:lnTo>
                    <a:pt x="3837" y="407"/>
                  </a:lnTo>
                  <a:lnTo>
                    <a:pt x="3837" y="40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3940474" y="1885852"/>
              <a:ext cx="384998" cy="22745"/>
            </a:xfrm>
            <a:custGeom>
              <a:avLst/>
              <a:gdLst/>
              <a:ahLst/>
              <a:cxnLst/>
              <a:rect l="l" t="t" r="r" b="b"/>
              <a:pathLst>
                <a:path w="15302" h="904" extrusionOk="0">
                  <a:moveTo>
                    <a:pt x="452" y="903"/>
                  </a:moveTo>
                  <a:lnTo>
                    <a:pt x="14850" y="903"/>
                  </a:lnTo>
                  <a:lnTo>
                    <a:pt x="14850" y="903"/>
                  </a:lnTo>
                  <a:lnTo>
                    <a:pt x="15031" y="858"/>
                  </a:lnTo>
                  <a:lnTo>
                    <a:pt x="15166" y="768"/>
                  </a:lnTo>
                  <a:lnTo>
                    <a:pt x="15256" y="677"/>
                  </a:lnTo>
                  <a:lnTo>
                    <a:pt x="15301" y="497"/>
                  </a:lnTo>
                  <a:lnTo>
                    <a:pt x="15301" y="497"/>
                  </a:lnTo>
                  <a:lnTo>
                    <a:pt x="15301" y="316"/>
                  </a:lnTo>
                  <a:lnTo>
                    <a:pt x="15211" y="136"/>
                  </a:lnTo>
                  <a:lnTo>
                    <a:pt x="15031" y="46"/>
                  </a:lnTo>
                  <a:lnTo>
                    <a:pt x="14850" y="0"/>
                  </a:lnTo>
                  <a:lnTo>
                    <a:pt x="452" y="0"/>
                  </a:lnTo>
                  <a:lnTo>
                    <a:pt x="452" y="0"/>
                  </a:lnTo>
                  <a:lnTo>
                    <a:pt x="272" y="46"/>
                  </a:lnTo>
                  <a:lnTo>
                    <a:pt x="136" y="136"/>
                  </a:lnTo>
                  <a:lnTo>
                    <a:pt x="46" y="271"/>
                  </a:lnTo>
                  <a:lnTo>
                    <a:pt x="1" y="407"/>
                  </a:lnTo>
                  <a:lnTo>
                    <a:pt x="1" y="407"/>
                  </a:lnTo>
                  <a:lnTo>
                    <a:pt x="46" y="587"/>
                  </a:lnTo>
                  <a:lnTo>
                    <a:pt x="136" y="768"/>
                  </a:lnTo>
                  <a:lnTo>
                    <a:pt x="272" y="858"/>
                  </a:lnTo>
                  <a:lnTo>
                    <a:pt x="452" y="903"/>
                  </a:lnTo>
                  <a:lnTo>
                    <a:pt x="452"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4102878" y="1808637"/>
              <a:ext cx="60208" cy="49993"/>
            </a:xfrm>
            <a:custGeom>
              <a:avLst/>
              <a:gdLst/>
              <a:ahLst/>
              <a:cxnLst/>
              <a:rect l="l" t="t" r="r" b="b"/>
              <a:pathLst>
                <a:path w="2393" h="1987" extrusionOk="0">
                  <a:moveTo>
                    <a:pt x="1219" y="1986"/>
                  </a:moveTo>
                  <a:lnTo>
                    <a:pt x="1219" y="1986"/>
                  </a:lnTo>
                  <a:lnTo>
                    <a:pt x="1444" y="1941"/>
                  </a:lnTo>
                  <a:lnTo>
                    <a:pt x="1670" y="1896"/>
                  </a:lnTo>
                  <a:lnTo>
                    <a:pt x="1896" y="1806"/>
                  </a:lnTo>
                  <a:lnTo>
                    <a:pt x="2031" y="1670"/>
                  </a:lnTo>
                  <a:lnTo>
                    <a:pt x="2212" y="1535"/>
                  </a:lnTo>
                  <a:lnTo>
                    <a:pt x="2302" y="1354"/>
                  </a:lnTo>
                  <a:lnTo>
                    <a:pt x="2392" y="1174"/>
                  </a:lnTo>
                  <a:lnTo>
                    <a:pt x="2392" y="993"/>
                  </a:lnTo>
                  <a:lnTo>
                    <a:pt x="2392" y="993"/>
                  </a:lnTo>
                  <a:lnTo>
                    <a:pt x="2392" y="813"/>
                  </a:lnTo>
                  <a:lnTo>
                    <a:pt x="2302" y="632"/>
                  </a:lnTo>
                  <a:lnTo>
                    <a:pt x="2212" y="452"/>
                  </a:lnTo>
                  <a:lnTo>
                    <a:pt x="2031" y="316"/>
                  </a:lnTo>
                  <a:lnTo>
                    <a:pt x="1896" y="181"/>
                  </a:lnTo>
                  <a:lnTo>
                    <a:pt x="1670" y="91"/>
                  </a:lnTo>
                  <a:lnTo>
                    <a:pt x="1444" y="45"/>
                  </a:lnTo>
                  <a:lnTo>
                    <a:pt x="1219" y="0"/>
                  </a:lnTo>
                  <a:lnTo>
                    <a:pt x="1219" y="0"/>
                  </a:lnTo>
                  <a:lnTo>
                    <a:pt x="948" y="45"/>
                  </a:lnTo>
                  <a:lnTo>
                    <a:pt x="722" y="91"/>
                  </a:lnTo>
                  <a:lnTo>
                    <a:pt x="542" y="181"/>
                  </a:lnTo>
                  <a:lnTo>
                    <a:pt x="361" y="316"/>
                  </a:lnTo>
                  <a:lnTo>
                    <a:pt x="226" y="452"/>
                  </a:lnTo>
                  <a:lnTo>
                    <a:pt x="90" y="632"/>
                  </a:lnTo>
                  <a:lnTo>
                    <a:pt x="0" y="813"/>
                  </a:lnTo>
                  <a:lnTo>
                    <a:pt x="0" y="993"/>
                  </a:lnTo>
                  <a:lnTo>
                    <a:pt x="0" y="993"/>
                  </a:lnTo>
                  <a:lnTo>
                    <a:pt x="0" y="1174"/>
                  </a:lnTo>
                  <a:lnTo>
                    <a:pt x="90" y="1354"/>
                  </a:lnTo>
                  <a:lnTo>
                    <a:pt x="226" y="1535"/>
                  </a:lnTo>
                  <a:lnTo>
                    <a:pt x="361" y="1670"/>
                  </a:lnTo>
                  <a:lnTo>
                    <a:pt x="542" y="1806"/>
                  </a:lnTo>
                  <a:lnTo>
                    <a:pt x="722" y="1896"/>
                  </a:lnTo>
                  <a:lnTo>
                    <a:pt x="948"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3959771" y="1808637"/>
              <a:ext cx="60233" cy="49993"/>
            </a:xfrm>
            <a:custGeom>
              <a:avLst/>
              <a:gdLst/>
              <a:ahLst/>
              <a:cxnLst/>
              <a:rect l="l" t="t" r="r" b="b"/>
              <a:pathLst>
                <a:path w="2394" h="1987" extrusionOk="0">
                  <a:moveTo>
                    <a:pt x="1175" y="1986"/>
                  </a:moveTo>
                  <a:lnTo>
                    <a:pt x="1175" y="1986"/>
                  </a:lnTo>
                  <a:lnTo>
                    <a:pt x="1445" y="1941"/>
                  </a:lnTo>
                  <a:lnTo>
                    <a:pt x="1671" y="1896"/>
                  </a:lnTo>
                  <a:lnTo>
                    <a:pt x="1852" y="1806"/>
                  </a:lnTo>
                  <a:lnTo>
                    <a:pt x="2032" y="1670"/>
                  </a:lnTo>
                  <a:lnTo>
                    <a:pt x="2167" y="1535"/>
                  </a:lnTo>
                  <a:lnTo>
                    <a:pt x="2303" y="1354"/>
                  </a:lnTo>
                  <a:lnTo>
                    <a:pt x="2348" y="1174"/>
                  </a:lnTo>
                  <a:lnTo>
                    <a:pt x="2393" y="993"/>
                  </a:lnTo>
                  <a:lnTo>
                    <a:pt x="2393" y="993"/>
                  </a:lnTo>
                  <a:lnTo>
                    <a:pt x="2348" y="813"/>
                  </a:lnTo>
                  <a:lnTo>
                    <a:pt x="2303" y="632"/>
                  </a:lnTo>
                  <a:lnTo>
                    <a:pt x="2167" y="452"/>
                  </a:lnTo>
                  <a:lnTo>
                    <a:pt x="2032" y="316"/>
                  </a:lnTo>
                  <a:lnTo>
                    <a:pt x="1852" y="181"/>
                  </a:lnTo>
                  <a:lnTo>
                    <a:pt x="1671" y="91"/>
                  </a:lnTo>
                  <a:lnTo>
                    <a:pt x="1445" y="45"/>
                  </a:lnTo>
                  <a:lnTo>
                    <a:pt x="1175" y="0"/>
                  </a:lnTo>
                  <a:lnTo>
                    <a:pt x="1175" y="0"/>
                  </a:lnTo>
                  <a:lnTo>
                    <a:pt x="949" y="45"/>
                  </a:lnTo>
                  <a:lnTo>
                    <a:pt x="723" y="91"/>
                  </a:lnTo>
                  <a:lnTo>
                    <a:pt x="497" y="181"/>
                  </a:lnTo>
                  <a:lnTo>
                    <a:pt x="317" y="316"/>
                  </a:lnTo>
                  <a:lnTo>
                    <a:pt x="182" y="452"/>
                  </a:lnTo>
                  <a:lnTo>
                    <a:pt x="91" y="632"/>
                  </a:lnTo>
                  <a:lnTo>
                    <a:pt x="1" y="813"/>
                  </a:lnTo>
                  <a:lnTo>
                    <a:pt x="1" y="993"/>
                  </a:lnTo>
                  <a:lnTo>
                    <a:pt x="1" y="993"/>
                  </a:lnTo>
                  <a:lnTo>
                    <a:pt x="1" y="1174"/>
                  </a:lnTo>
                  <a:lnTo>
                    <a:pt x="91" y="1354"/>
                  </a:lnTo>
                  <a:lnTo>
                    <a:pt x="182" y="1535"/>
                  </a:lnTo>
                  <a:lnTo>
                    <a:pt x="317" y="1670"/>
                  </a:lnTo>
                  <a:lnTo>
                    <a:pt x="497" y="1806"/>
                  </a:lnTo>
                  <a:lnTo>
                    <a:pt x="723" y="1896"/>
                  </a:lnTo>
                  <a:lnTo>
                    <a:pt x="949" y="1941"/>
                  </a:lnTo>
                  <a:lnTo>
                    <a:pt x="1175" y="1986"/>
                  </a:lnTo>
                  <a:lnTo>
                    <a:pt x="1175"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4243671" y="1808637"/>
              <a:ext cx="61365" cy="49993"/>
            </a:xfrm>
            <a:custGeom>
              <a:avLst/>
              <a:gdLst/>
              <a:ahLst/>
              <a:cxnLst/>
              <a:rect l="l" t="t" r="r" b="b"/>
              <a:pathLst>
                <a:path w="2439" h="1987" extrusionOk="0">
                  <a:moveTo>
                    <a:pt x="1219" y="1986"/>
                  </a:moveTo>
                  <a:lnTo>
                    <a:pt x="1219" y="1986"/>
                  </a:lnTo>
                  <a:lnTo>
                    <a:pt x="1445" y="1941"/>
                  </a:lnTo>
                  <a:lnTo>
                    <a:pt x="1671" y="1896"/>
                  </a:lnTo>
                  <a:lnTo>
                    <a:pt x="1896" y="1806"/>
                  </a:lnTo>
                  <a:lnTo>
                    <a:pt x="2077" y="1670"/>
                  </a:lnTo>
                  <a:lnTo>
                    <a:pt x="2212" y="1535"/>
                  </a:lnTo>
                  <a:lnTo>
                    <a:pt x="2348" y="1354"/>
                  </a:lnTo>
                  <a:lnTo>
                    <a:pt x="2393" y="1174"/>
                  </a:lnTo>
                  <a:lnTo>
                    <a:pt x="2438" y="993"/>
                  </a:lnTo>
                  <a:lnTo>
                    <a:pt x="2438" y="993"/>
                  </a:lnTo>
                  <a:lnTo>
                    <a:pt x="2393" y="813"/>
                  </a:lnTo>
                  <a:lnTo>
                    <a:pt x="2348" y="632"/>
                  </a:lnTo>
                  <a:lnTo>
                    <a:pt x="2212" y="452"/>
                  </a:lnTo>
                  <a:lnTo>
                    <a:pt x="2077" y="316"/>
                  </a:lnTo>
                  <a:lnTo>
                    <a:pt x="1896" y="181"/>
                  </a:lnTo>
                  <a:lnTo>
                    <a:pt x="1671" y="91"/>
                  </a:lnTo>
                  <a:lnTo>
                    <a:pt x="1445" y="45"/>
                  </a:lnTo>
                  <a:lnTo>
                    <a:pt x="1219" y="0"/>
                  </a:lnTo>
                  <a:lnTo>
                    <a:pt x="1219" y="0"/>
                  </a:lnTo>
                  <a:lnTo>
                    <a:pt x="994" y="45"/>
                  </a:lnTo>
                  <a:lnTo>
                    <a:pt x="768" y="91"/>
                  </a:lnTo>
                  <a:lnTo>
                    <a:pt x="542" y="181"/>
                  </a:lnTo>
                  <a:lnTo>
                    <a:pt x="362" y="316"/>
                  </a:lnTo>
                  <a:lnTo>
                    <a:pt x="226" y="452"/>
                  </a:lnTo>
                  <a:lnTo>
                    <a:pt x="91" y="632"/>
                  </a:lnTo>
                  <a:lnTo>
                    <a:pt x="46" y="813"/>
                  </a:lnTo>
                  <a:lnTo>
                    <a:pt x="1" y="993"/>
                  </a:lnTo>
                  <a:lnTo>
                    <a:pt x="1" y="993"/>
                  </a:lnTo>
                  <a:lnTo>
                    <a:pt x="46" y="1174"/>
                  </a:lnTo>
                  <a:lnTo>
                    <a:pt x="91" y="1354"/>
                  </a:lnTo>
                  <a:lnTo>
                    <a:pt x="226" y="1535"/>
                  </a:lnTo>
                  <a:lnTo>
                    <a:pt x="362" y="1670"/>
                  </a:lnTo>
                  <a:lnTo>
                    <a:pt x="542" y="1806"/>
                  </a:lnTo>
                  <a:lnTo>
                    <a:pt x="768" y="1896"/>
                  </a:lnTo>
                  <a:lnTo>
                    <a:pt x="994"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4244803" y="1810901"/>
              <a:ext cx="60233" cy="47729"/>
            </a:xfrm>
            <a:custGeom>
              <a:avLst/>
              <a:gdLst/>
              <a:ahLst/>
              <a:cxnLst/>
              <a:rect l="l" t="t" r="r" b="b"/>
              <a:pathLst>
                <a:path w="2394" h="1897" extrusionOk="0">
                  <a:moveTo>
                    <a:pt x="1626" y="1"/>
                  </a:moveTo>
                  <a:lnTo>
                    <a:pt x="1626" y="1"/>
                  </a:lnTo>
                  <a:lnTo>
                    <a:pt x="1942" y="136"/>
                  </a:lnTo>
                  <a:lnTo>
                    <a:pt x="2167" y="362"/>
                  </a:lnTo>
                  <a:lnTo>
                    <a:pt x="2303" y="587"/>
                  </a:lnTo>
                  <a:lnTo>
                    <a:pt x="2348" y="768"/>
                  </a:lnTo>
                  <a:lnTo>
                    <a:pt x="2393" y="903"/>
                  </a:lnTo>
                  <a:lnTo>
                    <a:pt x="2393" y="903"/>
                  </a:lnTo>
                  <a:lnTo>
                    <a:pt x="2348" y="1084"/>
                  </a:lnTo>
                  <a:lnTo>
                    <a:pt x="2303" y="1264"/>
                  </a:lnTo>
                  <a:lnTo>
                    <a:pt x="2167" y="1445"/>
                  </a:lnTo>
                  <a:lnTo>
                    <a:pt x="2032" y="1580"/>
                  </a:lnTo>
                  <a:lnTo>
                    <a:pt x="1851" y="1716"/>
                  </a:lnTo>
                  <a:lnTo>
                    <a:pt x="1626" y="1806"/>
                  </a:lnTo>
                  <a:lnTo>
                    <a:pt x="1400" y="1851"/>
                  </a:lnTo>
                  <a:lnTo>
                    <a:pt x="1174" y="1896"/>
                  </a:lnTo>
                  <a:lnTo>
                    <a:pt x="1174" y="1896"/>
                  </a:lnTo>
                  <a:lnTo>
                    <a:pt x="949" y="1851"/>
                  </a:lnTo>
                  <a:lnTo>
                    <a:pt x="768" y="1806"/>
                  </a:lnTo>
                  <a:lnTo>
                    <a:pt x="543" y="1716"/>
                  </a:lnTo>
                  <a:lnTo>
                    <a:pt x="407" y="1625"/>
                  </a:lnTo>
                  <a:lnTo>
                    <a:pt x="227" y="1535"/>
                  </a:lnTo>
                  <a:lnTo>
                    <a:pt x="136" y="1400"/>
                  </a:lnTo>
                  <a:lnTo>
                    <a:pt x="46" y="1219"/>
                  </a:lnTo>
                  <a:lnTo>
                    <a:pt x="1" y="1039"/>
                  </a:lnTo>
                  <a:lnTo>
                    <a:pt x="1" y="1039"/>
                  </a:lnTo>
                  <a:lnTo>
                    <a:pt x="181" y="1129"/>
                  </a:lnTo>
                  <a:lnTo>
                    <a:pt x="407" y="1129"/>
                  </a:lnTo>
                  <a:lnTo>
                    <a:pt x="407" y="1129"/>
                  </a:lnTo>
                  <a:lnTo>
                    <a:pt x="678" y="1084"/>
                  </a:lnTo>
                  <a:lnTo>
                    <a:pt x="904" y="1039"/>
                  </a:lnTo>
                  <a:lnTo>
                    <a:pt x="1084" y="948"/>
                  </a:lnTo>
                  <a:lnTo>
                    <a:pt x="1265" y="858"/>
                  </a:lnTo>
                  <a:lnTo>
                    <a:pt x="1400" y="678"/>
                  </a:lnTo>
                  <a:lnTo>
                    <a:pt x="1535" y="542"/>
                  </a:lnTo>
                  <a:lnTo>
                    <a:pt x="1581"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102878" y="1810901"/>
              <a:ext cx="60208" cy="47729"/>
            </a:xfrm>
            <a:custGeom>
              <a:avLst/>
              <a:gdLst/>
              <a:ahLst/>
              <a:cxnLst/>
              <a:rect l="l" t="t" r="r" b="b"/>
              <a:pathLst>
                <a:path w="2393" h="1897" extrusionOk="0">
                  <a:moveTo>
                    <a:pt x="1625" y="1"/>
                  </a:moveTo>
                  <a:lnTo>
                    <a:pt x="1625" y="1"/>
                  </a:lnTo>
                  <a:lnTo>
                    <a:pt x="1941" y="136"/>
                  </a:lnTo>
                  <a:lnTo>
                    <a:pt x="2212" y="362"/>
                  </a:lnTo>
                  <a:lnTo>
                    <a:pt x="2347" y="587"/>
                  </a:lnTo>
                  <a:lnTo>
                    <a:pt x="2392" y="768"/>
                  </a:lnTo>
                  <a:lnTo>
                    <a:pt x="2392" y="903"/>
                  </a:lnTo>
                  <a:lnTo>
                    <a:pt x="2392" y="903"/>
                  </a:lnTo>
                  <a:lnTo>
                    <a:pt x="2392" y="1084"/>
                  </a:lnTo>
                  <a:lnTo>
                    <a:pt x="2302" y="1264"/>
                  </a:lnTo>
                  <a:lnTo>
                    <a:pt x="2212" y="1445"/>
                  </a:lnTo>
                  <a:lnTo>
                    <a:pt x="2031" y="1580"/>
                  </a:lnTo>
                  <a:lnTo>
                    <a:pt x="1896" y="1716"/>
                  </a:lnTo>
                  <a:lnTo>
                    <a:pt x="1670" y="1806"/>
                  </a:lnTo>
                  <a:lnTo>
                    <a:pt x="1444" y="1851"/>
                  </a:lnTo>
                  <a:lnTo>
                    <a:pt x="1219" y="1896"/>
                  </a:lnTo>
                  <a:lnTo>
                    <a:pt x="1219" y="1896"/>
                  </a:lnTo>
                  <a:lnTo>
                    <a:pt x="993" y="1851"/>
                  </a:lnTo>
                  <a:lnTo>
                    <a:pt x="767" y="1806"/>
                  </a:lnTo>
                  <a:lnTo>
                    <a:pt x="587" y="1716"/>
                  </a:lnTo>
                  <a:lnTo>
                    <a:pt x="406" y="1625"/>
                  </a:lnTo>
                  <a:lnTo>
                    <a:pt x="271" y="1535"/>
                  </a:lnTo>
                  <a:lnTo>
                    <a:pt x="135" y="1400"/>
                  </a:lnTo>
                  <a:lnTo>
                    <a:pt x="45" y="1219"/>
                  </a:lnTo>
                  <a:lnTo>
                    <a:pt x="0" y="1039"/>
                  </a:lnTo>
                  <a:lnTo>
                    <a:pt x="0" y="1039"/>
                  </a:lnTo>
                  <a:lnTo>
                    <a:pt x="226" y="1129"/>
                  </a:lnTo>
                  <a:lnTo>
                    <a:pt x="451" y="1129"/>
                  </a:lnTo>
                  <a:lnTo>
                    <a:pt x="451" y="1129"/>
                  </a:lnTo>
                  <a:lnTo>
                    <a:pt x="677" y="1084"/>
                  </a:lnTo>
                  <a:lnTo>
                    <a:pt x="903" y="1039"/>
                  </a:lnTo>
                  <a:lnTo>
                    <a:pt x="1128" y="948"/>
                  </a:lnTo>
                  <a:lnTo>
                    <a:pt x="1309" y="858"/>
                  </a:lnTo>
                  <a:lnTo>
                    <a:pt x="1444" y="678"/>
                  </a:lnTo>
                  <a:lnTo>
                    <a:pt x="1580" y="542"/>
                  </a:lnTo>
                  <a:lnTo>
                    <a:pt x="1625" y="362"/>
                  </a:lnTo>
                  <a:lnTo>
                    <a:pt x="1670" y="136"/>
                  </a:lnTo>
                  <a:lnTo>
                    <a:pt x="1670" y="136"/>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3959771" y="1810901"/>
              <a:ext cx="60233" cy="47729"/>
            </a:xfrm>
            <a:custGeom>
              <a:avLst/>
              <a:gdLst/>
              <a:ahLst/>
              <a:cxnLst/>
              <a:rect l="l" t="t" r="r" b="b"/>
              <a:pathLst>
                <a:path w="2394" h="1897" extrusionOk="0">
                  <a:moveTo>
                    <a:pt x="1626" y="1"/>
                  </a:moveTo>
                  <a:lnTo>
                    <a:pt x="1626" y="1"/>
                  </a:lnTo>
                  <a:lnTo>
                    <a:pt x="1942" y="136"/>
                  </a:lnTo>
                  <a:lnTo>
                    <a:pt x="2167" y="362"/>
                  </a:lnTo>
                  <a:lnTo>
                    <a:pt x="2348" y="587"/>
                  </a:lnTo>
                  <a:lnTo>
                    <a:pt x="2393" y="768"/>
                  </a:lnTo>
                  <a:lnTo>
                    <a:pt x="2393" y="903"/>
                  </a:lnTo>
                  <a:lnTo>
                    <a:pt x="2393" y="903"/>
                  </a:lnTo>
                  <a:lnTo>
                    <a:pt x="2348" y="1084"/>
                  </a:lnTo>
                  <a:lnTo>
                    <a:pt x="2303" y="1264"/>
                  </a:lnTo>
                  <a:lnTo>
                    <a:pt x="2167" y="1445"/>
                  </a:lnTo>
                  <a:lnTo>
                    <a:pt x="2032" y="1580"/>
                  </a:lnTo>
                  <a:lnTo>
                    <a:pt x="1852" y="1716"/>
                  </a:lnTo>
                  <a:lnTo>
                    <a:pt x="1671" y="1806"/>
                  </a:lnTo>
                  <a:lnTo>
                    <a:pt x="1445" y="1851"/>
                  </a:lnTo>
                  <a:lnTo>
                    <a:pt x="1175" y="1896"/>
                  </a:lnTo>
                  <a:lnTo>
                    <a:pt x="1175" y="1896"/>
                  </a:lnTo>
                  <a:lnTo>
                    <a:pt x="949" y="1851"/>
                  </a:lnTo>
                  <a:lnTo>
                    <a:pt x="768" y="1806"/>
                  </a:lnTo>
                  <a:lnTo>
                    <a:pt x="588" y="1716"/>
                  </a:lnTo>
                  <a:lnTo>
                    <a:pt x="407" y="1625"/>
                  </a:lnTo>
                  <a:lnTo>
                    <a:pt x="272" y="1535"/>
                  </a:lnTo>
                  <a:lnTo>
                    <a:pt x="136" y="1400"/>
                  </a:lnTo>
                  <a:lnTo>
                    <a:pt x="46" y="1219"/>
                  </a:lnTo>
                  <a:lnTo>
                    <a:pt x="1" y="1039"/>
                  </a:lnTo>
                  <a:lnTo>
                    <a:pt x="1" y="1039"/>
                  </a:lnTo>
                  <a:lnTo>
                    <a:pt x="227" y="1129"/>
                  </a:lnTo>
                  <a:lnTo>
                    <a:pt x="452" y="1129"/>
                  </a:lnTo>
                  <a:lnTo>
                    <a:pt x="452" y="1129"/>
                  </a:lnTo>
                  <a:lnTo>
                    <a:pt x="678" y="1084"/>
                  </a:lnTo>
                  <a:lnTo>
                    <a:pt x="904" y="1039"/>
                  </a:lnTo>
                  <a:lnTo>
                    <a:pt x="1129" y="948"/>
                  </a:lnTo>
                  <a:lnTo>
                    <a:pt x="1310" y="858"/>
                  </a:lnTo>
                  <a:lnTo>
                    <a:pt x="1445" y="678"/>
                  </a:lnTo>
                  <a:lnTo>
                    <a:pt x="1536" y="542"/>
                  </a:lnTo>
                  <a:lnTo>
                    <a:pt x="1626"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3933655" y="1566754"/>
              <a:ext cx="398635" cy="347510"/>
            </a:xfrm>
            <a:custGeom>
              <a:avLst/>
              <a:gdLst/>
              <a:ahLst/>
              <a:cxnLst/>
              <a:rect l="l" t="t" r="r" b="b"/>
              <a:pathLst>
                <a:path w="15844" h="13812" extrusionOk="0">
                  <a:moveTo>
                    <a:pt x="11330" y="2393"/>
                  </a:moveTo>
                  <a:lnTo>
                    <a:pt x="11330" y="3611"/>
                  </a:lnTo>
                  <a:lnTo>
                    <a:pt x="10472" y="3431"/>
                  </a:lnTo>
                  <a:lnTo>
                    <a:pt x="10066" y="3341"/>
                  </a:lnTo>
                  <a:lnTo>
                    <a:pt x="10066" y="2664"/>
                  </a:lnTo>
                  <a:lnTo>
                    <a:pt x="11330" y="2393"/>
                  </a:lnTo>
                  <a:close/>
                  <a:moveTo>
                    <a:pt x="9795" y="4830"/>
                  </a:moveTo>
                  <a:lnTo>
                    <a:pt x="9705" y="4920"/>
                  </a:lnTo>
                  <a:lnTo>
                    <a:pt x="9660" y="5011"/>
                  </a:lnTo>
                  <a:lnTo>
                    <a:pt x="9660" y="5101"/>
                  </a:lnTo>
                  <a:lnTo>
                    <a:pt x="9660" y="5191"/>
                  </a:lnTo>
                  <a:lnTo>
                    <a:pt x="9705" y="5236"/>
                  </a:lnTo>
                  <a:lnTo>
                    <a:pt x="9795" y="5281"/>
                  </a:lnTo>
                  <a:lnTo>
                    <a:pt x="11555" y="5281"/>
                  </a:lnTo>
                  <a:lnTo>
                    <a:pt x="11691" y="5236"/>
                  </a:lnTo>
                  <a:lnTo>
                    <a:pt x="11736" y="5191"/>
                  </a:lnTo>
                  <a:lnTo>
                    <a:pt x="11781" y="5101"/>
                  </a:lnTo>
                  <a:lnTo>
                    <a:pt x="11781" y="5011"/>
                  </a:lnTo>
                  <a:lnTo>
                    <a:pt x="11736" y="4920"/>
                  </a:lnTo>
                  <a:lnTo>
                    <a:pt x="11646" y="4830"/>
                  </a:lnTo>
                  <a:close/>
                  <a:moveTo>
                    <a:pt x="4424" y="4153"/>
                  </a:moveTo>
                  <a:lnTo>
                    <a:pt x="5643" y="4379"/>
                  </a:lnTo>
                  <a:lnTo>
                    <a:pt x="5643" y="5101"/>
                  </a:lnTo>
                  <a:lnTo>
                    <a:pt x="4424" y="5372"/>
                  </a:lnTo>
                  <a:lnTo>
                    <a:pt x="4424" y="4153"/>
                  </a:lnTo>
                  <a:close/>
                  <a:moveTo>
                    <a:pt x="9795" y="5958"/>
                  </a:moveTo>
                  <a:lnTo>
                    <a:pt x="9705" y="6003"/>
                  </a:lnTo>
                  <a:lnTo>
                    <a:pt x="9660" y="6094"/>
                  </a:lnTo>
                  <a:lnTo>
                    <a:pt x="9660" y="6184"/>
                  </a:lnTo>
                  <a:lnTo>
                    <a:pt x="9660" y="6274"/>
                  </a:lnTo>
                  <a:lnTo>
                    <a:pt x="9705" y="6365"/>
                  </a:lnTo>
                  <a:lnTo>
                    <a:pt x="9795" y="6410"/>
                  </a:lnTo>
                  <a:lnTo>
                    <a:pt x="11555" y="6410"/>
                  </a:lnTo>
                  <a:lnTo>
                    <a:pt x="11691" y="6365"/>
                  </a:lnTo>
                  <a:lnTo>
                    <a:pt x="11736" y="6319"/>
                  </a:lnTo>
                  <a:lnTo>
                    <a:pt x="11781" y="6229"/>
                  </a:lnTo>
                  <a:lnTo>
                    <a:pt x="11781" y="6094"/>
                  </a:lnTo>
                  <a:lnTo>
                    <a:pt x="11736" y="6003"/>
                  </a:lnTo>
                  <a:lnTo>
                    <a:pt x="11646" y="5958"/>
                  </a:lnTo>
                  <a:close/>
                  <a:moveTo>
                    <a:pt x="4153" y="6545"/>
                  </a:moveTo>
                  <a:lnTo>
                    <a:pt x="4063" y="6590"/>
                  </a:lnTo>
                  <a:lnTo>
                    <a:pt x="4018" y="6681"/>
                  </a:lnTo>
                  <a:lnTo>
                    <a:pt x="3973" y="6771"/>
                  </a:lnTo>
                  <a:lnTo>
                    <a:pt x="3973" y="7042"/>
                  </a:lnTo>
                  <a:lnTo>
                    <a:pt x="4018" y="7132"/>
                  </a:lnTo>
                  <a:lnTo>
                    <a:pt x="4063" y="7222"/>
                  </a:lnTo>
                  <a:lnTo>
                    <a:pt x="4153" y="7267"/>
                  </a:lnTo>
                  <a:lnTo>
                    <a:pt x="4289" y="7267"/>
                  </a:lnTo>
                  <a:lnTo>
                    <a:pt x="4334" y="7222"/>
                  </a:lnTo>
                  <a:lnTo>
                    <a:pt x="4424" y="7177"/>
                  </a:lnTo>
                  <a:lnTo>
                    <a:pt x="4469" y="7042"/>
                  </a:lnTo>
                  <a:lnTo>
                    <a:pt x="4469" y="6771"/>
                  </a:lnTo>
                  <a:lnTo>
                    <a:pt x="4424" y="6681"/>
                  </a:lnTo>
                  <a:lnTo>
                    <a:pt x="4379" y="6635"/>
                  </a:lnTo>
                  <a:lnTo>
                    <a:pt x="4334" y="6545"/>
                  </a:lnTo>
                  <a:close/>
                  <a:moveTo>
                    <a:pt x="5011" y="6545"/>
                  </a:moveTo>
                  <a:lnTo>
                    <a:pt x="4921" y="6590"/>
                  </a:lnTo>
                  <a:lnTo>
                    <a:pt x="4830" y="6681"/>
                  </a:lnTo>
                  <a:lnTo>
                    <a:pt x="4830" y="6771"/>
                  </a:lnTo>
                  <a:lnTo>
                    <a:pt x="4830" y="7042"/>
                  </a:lnTo>
                  <a:lnTo>
                    <a:pt x="4830" y="7132"/>
                  </a:lnTo>
                  <a:lnTo>
                    <a:pt x="4921" y="7222"/>
                  </a:lnTo>
                  <a:lnTo>
                    <a:pt x="5011" y="7267"/>
                  </a:lnTo>
                  <a:lnTo>
                    <a:pt x="5101" y="7267"/>
                  </a:lnTo>
                  <a:lnTo>
                    <a:pt x="5191" y="7222"/>
                  </a:lnTo>
                  <a:lnTo>
                    <a:pt x="5237" y="7177"/>
                  </a:lnTo>
                  <a:lnTo>
                    <a:pt x="5282" y="7042"/>
                  </a:lnTo>
                  <a:lnTo>
                    <a:pt x="5282" y="6771"/>
                  </a:lnTo>
                  <a:lnTo>
                    <a:pt x="5282" y="6681"/>
                  </a:lnTo>
                  <a:lnTo>
                    <a:pt x="5237" y="6635"/>
                  </a:lnTo>
                  <a:lnTo>
                    <a:pt x="5191" y="6545"/>
                  </a:lnTo>
                  <a:close/>
                  <a:moveTo>
                    <a:pt x="5823" y="6545"/>
                  </a:moveTo>
                  <a:lnTo>
                    <a:pt x="5733" y="6590"/>
                  </a:lnTo>
                  <a:lnTo>
                    <a:pt x="5688" y="6681"/>
                  </a:lnTo>
                  <a:lnTo>
                    <a:pt x="5643" y="6771"/>
                  </a:lnTo>
                  <a:lnTo>
                    <a:pt x="5643" y="7042"/>
                  </a:lnTo>
                  <a:lnTo>
                    <a:pt x="5688" y="7132"/>
                  </a:lnTo>
                  <a:lnTo>
                    <a:pt x="5733" y="7222"/>
                  </a:lnTo>
                  <a:lnTo>
                    <a:pt x="5823" y="7267"/>
                  </a:lnTo>
                  <a:lnTo>
                    <a:pt x="5959" y="7267"/>
                  </a:lnTo>
                  <a:lnTo>
                    <a:pt x="6004" y="7222"/>
                  </a:lnTo>
                  <a:lnTo>
                    <a:pt x="6094" y="7177"/>
                  </a:lnTo>
                  <a:lnTo>
                    <a:pt x="6139" y="7042"/>
                  </a:lnTo>
                  <a:lnTo>
                    <a:pt x="6139" y="6771"/>
                  </a:lnTo>
                  <a:lnTo>
                    <a:pt x="6094" y="6681"/>
                  </a:lnTo>
                  <a:lnTo>
                    <a:pt x="6049" y="6635"/>
                  </a:lnTo>
                  <a:lnTo>
                    <a:pt x="6004" y="6545"/>
                  </a:lnTo>
                  <a:close/>
                  <a:moveTo>
                    <a:pt x="9885" y="7042"/>
                  </a:moveTo>
                  <a:lnTo>
                    <a:pt x="9795" y="7087"/>
                  </a:lnTo>
                  <a:lnTo>
                    <a:pt x="9705" y="7132"/>
                  </a:lnTo>
                  <a:lnTo>
                    <a:pt x="9660" y="7222"/>
                  </a:lnTo>
                  <a:lnTo>
                    <a:pt x="9660" y="7312"/>
                  </a:lnTo>
                  <a:lnTo>
                    <a:pt x="9660" y="7403"/>
                  </a:lnTo>
                  <a:lnTo>
                    <a:pt x="9705" y="7448"/>
                  </a:lnTo>
                  <a:lnTo>
                    <a:pt x="9795" y="7493"/>
                  </a:lnTo>
                  <a:lnTo>
                    <a:pt x="9885" y="7538"/>
                  </a:lnTo>
                  <a:lnTo>
                    <a:pt x="11555" y="7538"/>
                  </a:lnTo>
                  <a:lnTo>
                    <a:pt x="11691" y="7448"/>
                  </a:lnTo>
                  <a:lnTo>
                    <a:pt x="11736" y="7403"/>
                  </a:lnTo>
                  <a:lnTo>
                    <a:pt x="11781" y="7358"/>
                  </a:lnTo>
                  <a:lnTo>
                    <a:pt x="11781" y="7222"/>
                  </a:lnTo>
                  <a:lnTo>
                    <a:pt x="11736" y="7132"/>
                  </a:lnTo>
                  <a:lnTo>
                    <a:pt x="11646" y="7087"/>
                  </a:lnTo>
                  <a:lnTo>
                    <a:pt x="11555" y="7042"/>
                  </a:lnTo>
                  <a:close/>
                  <a:moveTo>
                    <a:pt x="4153" y="7719"/>
                  </a:moveTo>
                  <a:lnTo>
                    <a:pt x="4063" y="7764"/>
                  </a:lnTo>
                  <a:lnTo>
                    <a:pt x="4018" y="7854"/>
                  </a:lnTo>
                  <a:lnTo>
                    <a:pt x="3973" y="7944"/>
                  </a:lnTo>
                  <a:lnTo>
                    <a:pt x="3973" y="8215"/>
                  </a:lnTo>
                  <a:lnTo>
                    <a:pt x="4018" y="8305"/>
                  </a:lnTo>
                  <a:lnTo>
                    <a:pt x="4063" y="8396"/>
                  </a:lnTo>
                  <a:lnTo>
                    <a:pt x="4153" y="8441"/>
                  </a:lnTo>
                  <a:lnTo>
                    <a:pt x="4289" y="8441"/>
                  </a:lnTo>
                  <a:lnTo>
                    <a:pt x="4334" y="8396"/>
                  </a:lnTo>
                  <a:lnTo>
                    <a:pt x="4424" y="8351"/>
                  </a:lnTo>
                  <a:lnTo>
                    <a:pt x="4469" y="8215"/>
                  </a:lnTo>
                  <a:lnTo>
                    <a:pt x="4469" y="7944"/>
                  </a:lnTo>
                  <a:lnTo>
                    <a:pt x="4424" y="7854"/>
                  </a:lnTo>
                  <a:lnTo>
                    <a:pt x="4379" y="7809"/>
                  </a:lnTo>
                  <a:lnTo>
                    <a:pt x="4334" y="7719"/>
                  </a:lnTo>
                  <a:close/>
                  <a:moveTo>
                    <a:pt x="5011" y="7719"/>
                  </a:moveTo>
                  <a:lnTo>
                    <a:pt x="4921" y="7764"/>
                  </a:lnTo>
                  <a:lnTo>
                    <a:pt x="4830" y="7854"/>
                  </a:lnTo>
                  <a:lnTo>
                    <a:pt x="4830" y="7944"/>
                  </a:lnTo>
                  <a:lnTo>
                    <a:pt x="4830" y="8215"/>
                  </a:lnTo>
                  <a:lnTo>
                    <a:pt x="4830" y="8305"/>
                  </a:lnTo>
                  <a:lnTo>
                    <a:pt x="4921" y="8396"/>
                  </a:lnTo>
                  <a:lnTo>
                    <a:pt x="5011" y="8441"/>
                  </a:lnTo>
                  <a:lnTo>
                    <a:pt x="5101" y="8441"/>
                  </a:lnTo>
                  <a:lnTo>
                    <a:pt x="5191" y="8396"/>
                  </a:lnTo>
                  <a:lnTo>
                    <a:pt x="5237" y="8351"/>
                  </a:lnTo>
                  <a:lnTo>
                    <a:pt x="5282" y="8215"/>
                  </a:lnTo>
                  <a:lnTo>
                    <a:pt x="5282" y="7944"/>
                  </a:lnTo>
                  <a:lnTo>
                    <a:pt x="5282" y="7854"/>
                  </a:lnTo>
                  <a:lnTo>
                    <a:pt x="5237" y="7809"/>
                  </a:lnTo>
                  <a:lnTo>
                    <a:pt x="5191" y="7719"/>
                  </a:lnTo>
                  <a:close/>
                  <a:moveTo>
                    <a:pt x="5823" y="7719"/>
                  </a:moveTo>
                  <a:lnTo>
                    <a:pt x="5733" y="7764"/>
                  </a:lnTo>
                  <a:lnTo>
                    <a:pt x="5688" y="7854"/>
                  </a:lnTo>
                  <a:lnTo>
                    <a:pt x="5643" y="7944"/>
                  </a:lnTo>
                  <a:lnTo>
                    <a:pt x="5643" y="8215"/>
                  </a:lnTo>
                  <a:lnTo>
                    <a:pt x="5688" y="8305"/>
                  </a:lnTo>
                  <a:lnTo>
                    <a:pt x="5733" y="8396"/>
                  </a:lnTo>
                  <a:lnTo>
                    <a:pt x="5823" y="8441"/>
                  </a:lnTo>
                  <a:lnTo>
                    <a:pt x="5959" y="8441"/>
                  </a:lnTo>
                  <a:lnTo>
                    <a:pt x="6004" y="8396"/>
                  </a:lnTo>
                  <a:lnTo>
                    <a:pt x="6094" y="8351"/>
                  </a:lnTo>
                  <a:lnTo>
                    <a:pt x="6139" y="8215"/>
                  </a:lnTo>
                  <a:lnTo>
                    <a:pt x="6139" y="7944"/>
                  </a:lnTo>
                  <a:lnTo>
                    <a:pt x="6094" y="7854"/>
                  </a:lnTo>
                  <a:lnTo>
                    <a:pt x="6049" y="7809"/>
                  </a:lnTo>
                  <a:lnTo>
                    <a:pt x="6004" y="7719"/>
                  </a:lnTo>
                  <a:close/>
                  <a:moveTo>
                    <a:pt x="9885" y="8125"/>
                  </a:moveTo>
                  <a:lnTo>
                    <a:pt x="9795" y="8170"/>
                  </a:lnTo>
                  <a:lnTo>
                    <a:pt x="9705" y="8215"/>
                  </a:lnTo>
                  <a:lnTo>
                    <a:pt x="9660" y="8305"/>
                  </a:lnTo>
                  <a:lnTo>
                    <a:pt x="9660" y="8396"/>
                  </a:lnTo>
                  <a:lnTo>
                    <a:pt x="9660" y="8486"/>
                  </a:lnTo>
                  <a:lnTo>
                    <a:pt x="9705" y="8531"/>
                  </a:lnTo>
                  <a:lnTo>
                    <a:pt x="9795" y="8576"/>
                  </a:lnTo>
                  <a:lnTo>
                    <a:pt x="9885" y="8621"/>
                  </a:lnTo>
                  <a:lnTo>
                    <a:pt x="11555" y="8621"/>
                  </a:lnTo>
                  <a:lnTo>
                    <a:pt x="11691" y="8531"/>
                  </a:lnTo>
                  <a:lnTo>
                    <a:pt x="11736" y="8486"/>
                  </a:lnTo>
                  <a:lnTo>
                    <a:pt x="11781" y="8441"/>
                  </a:lnTo>
                  <a:lnTo>
                    <a:pt x="11781" y="8305"/>
                  </a:lnTo>
                  <a:lnTo>
                    <a:pt x="11736" y="8215"/>
                  </a:lnTo>
                  <a:lnTo>
                    <a:pt x="11646" y="8170"/>
                  </a:lnTo>
                  <a:lnTo>
                    <a:pt x="11555" y="8125"/>
                  </a:lnTo>
                  <a:close/>
                  <a:moveTo>
                    <a:pt x="4153" y="8892"/>
                  </a:moveTo>
                  <a:lnTo>
                    <a:pt x="4063" y="8937"/>
                  </a:lnTo>
                  <a:lnTo>
                    <a:pt x="4018" y="9028"/>
                  </a:lnTo>
                  <a:lnTo>
                    <a:pt x="3973" y="9118"/>
                  </a:lnTo>
                  <a:lnTo>
                    <a:pt x="3973" y="9389"/>
                  </a:lnTo>
                  <a:lnTo>
                    <a:pt x="4018" y="9479"/>
                  </a:lnTo>
                  <a:lnTo>
                    <a:pt x="4063" y="9569"/>
                  </a:lnTo>
                  <a:lnTo>
                    <a:pt x="4153" y="9614"/>
                  </a:lnTo>
                  <a:lnTo>
                    <a:pt x="4289" y="9614"/>
                  </a:lnTo>
                  <a:lnTo>
                    <a:pt x="4334" y="9569"/>
                  </a:lnTo>
                  <a:lnTo>
                    <a:pt x="4424" y="9524"/>
                  </a:lnTo>
                  <a:lnTo>
                    <a:pt x="4469" y="9389"/>
                  </a:lnTo>
                  <a:lnTo>
                    <a:pt x="4469" y="9118"/>
                  </a:lnTo>
                  <a:lnTo>
                    <a:pt x="4424" y="9028"/>
                  </a:lnTo>
                  <a:lnTo>
                    <a:pt x="4379" y="8937"/>
                  </a:lnTo>
                  <a:lnTo>
                    <a:pt x="4334" y="8892"/>
                  </a:lnTo>
                  <a:close/>
                  <a:moveTo>
                    <a:pt x="5011" y="8892"/>
                  </a:moveTo>
                  <a:lnTo>
                    <a:pt x="4921" y="8937"/>
                  </a:lnTo>
                  <a:lnTo>
                    <a:pt x="4830" y="9028"/>
                  </a:lnTo>
                  <a:lnTo>
                    <a:pt x="4830" y="9118"/>
                  </a:lnTo>
                  <a:lnTo>
                    <a:pt x="4830" y="9389"/>
                  </a:lnTo>
                  <a:lnTo>
                    <a:pt x="4830" y="9479"/>
                  </a:lnTo>
                  <a:lnTo>
                    <a:pt x="4921" y="9569"/>
                  </a:lnTo>
                  <a:lnTo>
                    <a:pt x="5011" y="9614"/>
                  </a:lnTo>
                  <a:lnTo>
                    <a:pt x="5101" y="9614"/>
                  </a:lnTo>
                  <a:lnTo>
                    <a:pt x="5191" y="9569"/>
                  </a:lnTo>
                  <a:lnTo>
                    <a:pt x="5237" y="9524"/>
                  </a:lnTo>
                  <a:lnTo>
                    <a:pt x="5282" y="9389"/>
                  </a:lnTo>
                  <a:lnTo>
                    <a:pt x="5282" y="9118"/>
                  </a:lnTo>
                  <a:lnTo>
                    <a:pt x="5282" y="9028"/>
                  </a:lnTo>
                  <a:lnTo>
                    <a:pt x="5237" y="8937"/>
                  </a:lnTo>
                  <a:lnTo>
                    <a:pt x="5191" y="8892"/>
                  </a:lnTo>
                  <a:close/>
                  <a:moveTo>
                    <a:pt x="5823" y="8892"/>
                  </a:moveTo>
                  <a:lnTo>
                    <a:pt x="5733" y="8937"/>
                  </a:lnTo>
                  <a:lnTo>
                    <a:pt x="5688" y="9028"/>
                  </a:lnTo>
                  <a:lnTo>
                    <a:pt x="5643" y="9118"/>
                  </a:lnTo>
                  <a:lnTo>
                    <a:pt x="5643" y="9389"/>
                  </a:lnTo>
                  <a:lnTo>
                    <a:pt x="5688" y="9479"/>
                  </a:lnTo>
                  <a:lnTo>
                    <a:pt x="5733" y="9569"/>
                  </a:lnTo>
                  <a:lnTo>
                    <a:pt x="5823" y="9614"/>
                  </a:lnTo>
                  <a:lnTo>
                    <a:pt x="5959" y="9614"/>
                  </a:lnTo>
                  <a:lnTo>
                    <a:pt x="6004" y="9569"/>
                  </a:lnTo>
                  <a:lnTo>
                    <a:pt x="6094" y="9524"/>
                  </a:lnTo>
                  <a:lnTo>
                    <a:pt x="6139" y="9389"/>
                  </a:lnTo>
                  <a:lnTo>
                    <a:pt x="6139" y="9118"/>
                  </a:lnTo>
                  <a:lnTo>
                    <a:pt x="6094" y="9028"/>
                  </a:lnTo>
                  <a:lnTo>
                    <a:pt x="6049" y="8937"/>
                  </a:lnTo>
                  <a:lnTo>
                    <a:pt x="6004" y="8892"/>
                  </a:lnTo>
                  <a:close/>
                  <a:moveTo>
                    <a:pt x="9795" y="9253"/>
                  </a:moveTo>
                  <a:lnTo>
                    <a:pt x="9705" y="9343"/>
                  </a:lnTo>
                  <a:lnTo>
                    <a:pt x="9660" y="9434"/>
                  </a:lnTo>
                  <a:lnTo>
                    <a:pt x="9660" y="9524"/>
                  </a:lnTo>
                  <a:lnTo>
                    <a:pt x="9660" y="9614"/>
                  </a:lnTo>
                  <a:lnTo>
                    <a:pt x="9705" y="9659"/>
                  </a:lnTo>
                  <a:lnTo>
                    <a:pt x="9795" y="9705"/>
                  </a:lnTo>
                  <a:lnTo>
                    <a:pt x="11555" y="9705"/>
                  </a:lnTo>
                  <a:lnTo>
                    <a:pt x="11691" y="9659"/>
                  </a:lnTo>
                  <a:lnTo>
                    <a:pt x="11736" y="9614"/>
                  </a:lnTo>
                  <a:lnTo>
                    <a:pt x="11781" y="9524"/>
                  </a:lnTo>
                  <a:lnTo>
                    <a:pt x="11781" y="9434"/>
                  </a:lnTo>
                  <a:lnTo>
                    <a:pt x="11736" y="9343"/>
                  </a:lnTo>
                  <a:lnTo>
                    <a:pt x="11646" y="9253"/>
                  </a:lnTo>
                  <a:close/>
                  <a:moveTo>
                    <a:pt x="4153" y="10066"/>
                  </a:moveTo>
                  <a:lnTo>
                    <a:pt x="4063" y="10111"/>
                  </a:lnTo>
                  <a:lnTo>
                    <a:pt x="4018" y="10201"/>
                  </a:lnTo>
                  <a:lnTo>
                    <a:pt x="3973" y="10291"/>
                  </a:lnTo>
                  <a:lnTo>
                    <a:pt x="3973" y="10562"/>
                  </a:lnTo>
                  <a:lnTo>
                    <a:pt x="4018" y="10652"/>
                  </a:lnTo>
                  <a:lnTo>
                    <a:pt x="4063" y="10743"/>
                  </a:lnTo>
                  <a:lnTo>
                    <a:pt x="4153" y="10788"/>
                  </a:lnTo>
                  <a:lnTo>
                    <a:pt x="4289" y="10788"/>
                  </a:lnTo>
                  <a:lnTo>
                    <a:pt x="4334" y="10743"/>
                  </a:lnTo>
                  <a:lnTo>
                    <a:pt x="4424" y="10698"/>
                  </a:lnTo>
                  <a:lnTo>
                    <a:pt x="4469" y="10562"/>
                  </a:lnTo>
                  <a:lnTo>
                    <a:pt x="4469" y="10291"/>
                  </a:lnTo>
                  <a:lnTo>
                    <a:pt x="4424" y="10201"/>
                  </a:lnTo>
                  <a:lnTo>
                    <a:pt x="4379" y="10111"/>
                  </a:lnTo>
                  <a:lnTo>
                    <a:pt x="4334" y="10066"/>
                  </a:lnTo>
                  <a:close/>
                  <a:moveTo>
                    <a:pt x="4966" y="10066"/>
                  </a:moveTo>
                  <a:lnTo>
                    <a:pt x="4875" y="10111"/>
                  </a:lnTo>
                  <a:lnTo>
                    <a:pt x="4830" y="10201"/>
                  </a:lnTo>
                  <a:lnTo>
                    <a:pt x="4830" y="10291"/>
                  </a:lnTo>
                  <a:lnTo>
                    <a:pt x="4830" y="10562"/>
                  </a:lnTo>
                  <a:lnTo>
                    <a:pt x="4830" y="10652"/>
                  </a:lnTo>
                  <a:lnTo>
                    <a:pt x="4921" y="10743"/>
                  </a:lnTo>
                  <a:lnTo>
                    <a:pt x="5011" y="10788"/>
                  </a:lnTo>
                  <a:lnTo>
                    <a:pt x="5101" y="10788"/>
                  </a:lnTo>
                  <a:lnTo>
                    <a:pt x="5191" y="10743"/>
                  </a:lnTo>
                  <a:lnTo>
                    <a:pt x="5237" y="10698"/>
                  </a:lnTo>
                  <a:lnTo>
                    <a:pt x="5282" y="10562"/>
                  </a:lnTo>
                  <a:lnTo>
                    <a:pt x="5282" y="10291"/>
                  </a:lnTo>
                  <a:lnTo>
                    <a:pt x="5282" y="10201"/>
                  </a:lnTo>
                  <a:lnTo>
                    <a:pt x="5237" y="10111"/>
                  </a:lnTo>
                  <a:lnTo>
                    <a:pt x="5146" y="10066"/>
                  </a:lnTo>
                  <a:close/>
                  <a:moveTo>
                    <a:pt x="5823" y="10066"/>
                  </a:moveTo>
                  <a:lnTo>
                    <a:pt x="5733" y="10111"/>
                  </a:lnTo>
                  <a:lnTo>
                    <a:pt x="5688" y="10201"/>
                  </a:lnTo>
                  <a:lnTo>
                    <a:pt x="5643" y="10291"/>
                  </a:lnTo>
                  <a:lnTo>
                    <a:pt x="5643" y="10562"/>
                  </a:lnTo>
                  <a:lnTo>
                    <a:pt x="5688" y="10652"/>
                  </a:lnTo>
                  <a:lnTo>
                    <a:pt x="5733" y="10743"/>
                  </a:lnTo>
                  <a:lnTo>
                    <a:pt x="5823" y="10788"/>
                  </a:lnTo>
                  <a:lnTo>
                    <a:pt x="5959" y="10788"/>
                  </a:lnTo>
                  <a:lnTo>
                    <a:pt x="6004" y="10743"/>
                  </a:lnTo>
                  <a:lnTo>
                    <a:pt x="6094" y="10698"/>
                  </a:lnTo>
                  <a:lnTo>
                    <a:pt x="6139" y="10517"/>
                  </a:lnTo>
                  <a:lnTo>
                    <a:pt x="6139" y="10291"/>
                  </a:lnTo>
                  <a:lnTo>
                    <a:pt x="6094" y="10201"/>
                  </a:lnTo>
                  <a:lnTo>
                    <a:pt x="6049" y="10111"/>
                  </a:lnTo>
                  <a:lnTo>
                    <a:pt x="6004" y="10066"/>
                  </a:lnTo>
                  <a:close/>
                  <a:moveTo>
                    <a:pt x="9795" y="10382"/>
                  </a:moveTo>
                  <a:lnTo>
                    <a:pt x="9705" y="10427"/>
                  </a:lnTo>
                  <a:lnTo>
                    <a:pt x="9660" y="10517"/>
                  </a:lnTo>
                  <a:lnTo>
                    <a:pt x="9660" y="10607"/>
                  </a:lnTo>
                  <a:lnTo>
                    <a:pt x="9660" y="10698"/>
                  </a:lnTo>
                  <a:lnTo>
                    <a:pt x="9705" y="10788"/>
                  </a:lnTo>
                  <a:lnTo>
                    <a:pt x="9795" y="10833"/>
                  </a:lnTo>
                  <a:lnTo>
                    <a:pt x="11555" y="10833"/>
                  </a:lnTo>
                  <a:lnTo>
                    <a:pt x="11691" y="10788"/>
                  </a:lnTo>
                  <a:lnTo>
                    <a:pt x="11736" y="10698"/>
                  </a:lnTo>
                  <a:lnTo>
                    <a:pt x="11781" y="10652"/>
                  </a:lnTo>
                  <a:lnTo>
                    <a:pt x="11781" y="10517"/>
                  </a:lnTo>
                  <a:lnTo>
                    <a:pt x="11736" y="10427"/>
                  </a:lnTo>
                  <a:lnTo>
                    <a:pt x="11646" y="10382"/>
                  </a:lnTo>
                  <a:close/>
                  <a:moveTo>
                    <a:pt x="2213" y="9840"/>
                  </a:moveTo>
                  <a:lnTo>
                    <a:pt x="2574" y="9885"/>
                  </a:lnTo>
                  <a:lnTo>
                    <a:pt x="2890" y="10066"/>
                  </a:lnTo>
                  <a:lnTo>
                    <a:pt x="2980" y="10156"/>
                  </a:lnTo>
                  <a:lnTo>
                    <a:pt x="3115" y="10291"/>
                  </a:lnTo>
                  <a:lnTo>
                    <a:pt x="3160" y="10427"/>
                  </a:lnTo>
                  <a:lnTo>
                    <a:pt x="3205" y="10607"/>
                  </a:lnTo>
                  <a:lnTo>
                    <a:pt x="3160" y="10788"/>
                  </a:lnTo>
                  <a:lnTo>
                    <a:pt x="3115" y="10923"/>
                  </a:lnTo>
                  <a:lnTo>
                    <a:pt x="2980" y="11059"/>
                  </a:lnTo>
                  <a:lnTo>
                    <a:pt x="2890" y="11149"/>
                  </a:lnTo>
                  <a:lnTo>
                    <a:pt x="2574" y="11284"/>
                  </a:lnTo>
                  <a:lnTo>
                    <a:pt x="2213" y="11329"/>
                  </a:lnTo>
                  <a:lnTo>
                    <a:pt x="2032" y="11329"/>
                  </a:lnTo>
                  <a:lnTo>
                    <a:pt x="1851" y="11284"/>
                  </a:lnTo>
                  <a:lnTo>
                    <a:pt x="1671" y="11194"/>
                  </a:lnTo>
                  <a:lnTo>
                    <a:pt x="1535" y="11104"/>
                  </a:lnTo>
                  <a:lnTo>
                    <a:pt x="1400" y="11013"/>
                  </a:lnTo>
                  <a:lnTo>
                    <a:pt x="1310" y="10878"/>
                  </a:lnTo>
                  <a:lnTo>
                    <a:pt x="1265" y="10743"/>
                  </a:lnTo>
                  <a:lnTo>
                    <a:pt x="1265" y="10607"/>
                  </a:lnTo>
                  <a:lnTo>
                    <a:pt x="1265" y="10472"/>
                  </a:lnTo>
                  <a:lnTo>
                    <a:pt x="1310" y="10336"/>
                  </a:lnTo>
                  <a:lnTo>
                    <a:pt x="1400" y="10201"/>
                  </a:lnTo>
                  <a:lnTo>
                    <a:pt x="1535" y="10111"/>
                  </a:lnTo>
                  <a:lnTo>
                    <a:pt x="1671" y="9975"/>
                  </a:lnTo>
                  <a:lnTo>
                    <a:pt x="1851" y="9930"/>
                  </a:lnTo>
                  <a:lnTo>
                    <a:pt x="2032" y="9885"/>
                  </a:lnTo>
                  <a:lnTo>
                    <a:pt x="2213" y="9840"/>
                  </a:lnTo>
                  <a:close/>
                  <a:moveTo>
                    <a:pt x="7945" y="9840"/>
                  </a:moveTo>
                  <a:lnTo>
                    <a:pt x="8261" y="9885"/>
                  </a:lnTo>
                  <a:lnTo>
                    <a:pt x="8577" y="10066"/>
                  </a:lnTo>
                  <a:lnTo>
                    <a:pt x="8712" y="10156"/>
                  </a:lnTo>
                  <a:lnTo>
                    <a:pt x="8802" y="10291"/>
                  </a:lnTo>
                  <a:lnTo>
                    <a:pt x="8892" y="10427"/>
                  </a:lnTo>
                  <a:lnTo>
                    <a:pt x="8892" y="10607"/>
                  </a:lnTo>
                  <a:lnTo>
                    <a:pt x="8892" y="10788"/>
                  </a:lnTo>
                  <a:lnTo>
                    <a:pt x="8802" y="10923"/>
                  </a:lnTo>
                  <a:lnTo>
                    <a:pt x="8712" y="11059"/>
                  </a:lnTo>
                  <a:lnTo>
                    <a:pt x="8577" y="11149"/>
                  </a:lnTo>
                  <a:lnTo>
                    <a:pt x="8261" y="11284"/>
                  </a:lnTo>
                  <a:lnTo>
                    <a:pt x="7945" y="11329"/>
                  </a:lnTo>
                  <a:lnTo>
                    <a:pt x="7719" y="11329"/>
                  </a:lnTo>
                  <a:lnTo>
                    <a:pt x="7538" y="11284"/>
                  </a:lnTo>
                  <a:lnTo>
                    <a:pt x="7358" y="11194"/>
                  </a:lnTo>
                  <a:lnTo>
                    <a:pt x="7222" y="11104"/>
                  </a:lnTo>
                  <a:lnTo>
                    <a:pt x="7132" y="11013"/>
                  </a:lnTo>
                  <a:lnTo>
                    <a:pt x="7042" y="10878"/>
                  </a:lnTo>
                  <a:lnTo>
                    <a:pt x="6997" y="10743"/>
                  </a:lnTo>
                  <a:lnTo>
                    <a:pt x="6952" y="10607"/>
                  </a:lnTo>
                  <a:lnTo>
                    <a:pt x="6997" y="10472"/>
                  </a:lnTo>
                  <a:lnTo>
                    <a:pt x="7042" y="10336"/>
                  </a:lnTo>
                  <a:lnTo>
                    <a:pt x="7132" y="10201"/>
                  </a:lnTo>
                  <a:lnTo>
                    <a:pt x="7222" y="10111"/>
                  </a:lnTo>
                  <a:lnTo>
                    <a:pt x="7358" y="9975"/>
                  </a:lnTo>
                  <a:lnTo>
                    <a:pt x="7538" y="9930"/>
                  </a:lnTo>
                  <a:lnTo>
                    <a:pt x="7719" y="9885"/>
                  </a:lnTo>
                  <a:lnTo>
                    <a:pt x="7945" y="9840"/>
                  </a:lnTo>
                  <a:close/>
                  <a:moveTo>
                    <a:pt x="13541" y="9840"/>
                  </a:moveTo>
                  <a:lnTo>
                    <a:pt x="13857" y="9885"/>
                  </a:lnTo>
                  <a:lnTo>
                    <a:pt x="14173" y="10066"/>
                  </a:lnTo>
                  <a:lnTo>
                    <a:pt x="14309" y="10156"/>
                  </a:lnTo>
                  <a:lnTo>
                    <a:pt x="14399" y="10291"/>
                  </a:lnTo>
                  <a:lnTo>
                    <a:pt x="14489" y="10427"/>
                  </a:lnTo>
                  <a:lnTo>
                    <a:pt x="14534" y="10607"/>
                  </a:lnTo>
                  <a:lnTo>
                    <a:pt x="14489" y="10743"/>
                  </a:lnTo>
                  <a:lnTo>
                    <a:pt x="14444" y="10878"/>
                  </a:lnTo>
                  <a:lnTo>
                    <a:pt x="14354" y="11013"/>
                  </a:lnTo>
                  <a:lnTo>
                    <a:pt x="14264" y="11104"/>
                  </a:lnTo>
                  <a:lnTo>
                    <a:pt x="14083" y="11194"/>
                  </a:lnTo>
                  <a:lnTo>
                    <a:pt x="13948" y="11284"/>
                  </a:lnTo>
                  <a:lnTo>
                    <a:pt x="13722" y="11329"/>
                  </a:lnTo>
                  <a:lnTo>
                    <a:pt x="13541" y="11329"/>
                  </a:lnTo>
                  <a:lnTo>
                    <a:pt x="13225" y="11284"/>
                  </a:lnTo>
                  <a:lnTo>
                    <a:pt x="12910" y="11149"/>
                  </a:lnTo>
                  <a:lnTo>
                    <a:pt x="12774" y="11059"/>
                  </a:lnTo>
                  <a:lnTo>
                    <a:pt x="12684" y="10923"/>
                  </a:lnTo>
                  <a:lnTo>
                    <a:pt x="12594" y="10788"/>
                  </a:lnTo>
                  <a:lnTo>
                    <a:pt x="12548" y="10607"/>
                  </a:lnTo>
                  <a:lnTo>
                    <a:pt x="12594" y="10427"/>
                  </a:lnTo>
                  <a:lnTo>
                    <a:pt x="12684" y="10291"/>
                  </a:lnTo>
                  <a:lnTo>
                    <a:pt x="12774" y="10156"/>
                  </a:lnTo>
                  <a:lnTo>
                    <a:pt x="12910" y="10066"/>
                  </a:lnTo>
                  <a:lnTo>
                    <a:pt x="13225" y="9885"/>
                  </a:lnTo>
                  <a:lnTo>
                    <a:pt x="13541" y="9840"/>
                  </a:lnTo>
                  <a:close/>
                  <a:moveTo>
                    <a:pt x="4153" y="11239"/>
                  </a:moveTo>
                  <a:lnTo>
                    <a:pt x="4063" y="11284"/>
                  </a:lnTo>
                  <a:lnTo>
                    <a:pt x="4018" y="11329"/>
                  </a:lnTo>
                  <a:lnTo>
                    <a:pt x="3973" y="11465"/>
                  </a:lnTo>
                  <a:lnTo>
                    <a:pt x="3973" y="11736"/>
                  </a:lnTo>
                  <a:lnTo>
                    <a:pt x="4018" y="11826"/>
                  </a:lnTo>
                  <a:lnTo>
                    <a:pt x="4063" y="11871"/>
                  </a:lnTo>
                  <a:lnTo>
                    <a:pt x="4153" y="11916"/>
                  </a:lnTo>
                  <a:lnTo>
                    <a:pt x="4244" y="11961"/>
                  </a:lnTo>
                  <a:lnTo>
                    <a:pt x="4334" y="11916"/>
                  </a:lnTo>
                  <a:lnTo>
                    <a:pt x="4379" y="11871"/>
                  </a:lnTo>
                  <a:lnTo>
                    <a:pt x="4424" y="11826"/>
                  </a:lnTo>
                  <a:lnTo>
                    <a:pt x="4469" y="11736"/>
                  </a:lnTo>
                  <a:lnTo>
                    <a:pt x="4469" y="11465"/>
                  </a:lnTo>
                  <a:lnTo>
                    <a:pt x="4424" y="11284"/>
                  </a:lnTo>
                  <a:lnTo>
                    <a:pt x="4334" y="11239"/>
                  </a:lnTo>
                  <a:close/>
                  <a:moveTo>
                    <a:pt x="5011" y="11239"/>
                  </a:moveTo>
                  <a:lnTo>
                    <a:pt x="4921" y="11284"/>
                  </a:lnTo>
                  <a:lnTo>
                    <a:pt x="4830" y="11329"/>
                  </a:lnTo>
                  <a:lnTo>
                    <a:pt x="4830" y="11465"/>
                  </a:lnTo>
                  <a:lnTo>
                    <a:pt x="4830" y="11736"/>
                  </a:lnTo>
                  <a:lnTo>
                    <a:pt x="4830" y="11826"/>
                  </a:lnTo>
                  <a:lnTo>
                    <a:pt x="4875" y="11871"/>
                  </a:lnTo>
                  <a:lnTo>
                    <a:pt x="4966" y="11916"/>
                  </a:lnTo>
                  <a:lnTo>
                    <a:pt x="5056" y="11961"/>
                  </a:lnTo>
                  <a:lnTo>
                    <a:pt x="5146" y="11916"/>
                  </a:lnTo>
                  <a:lnTo>
                    <a:pt x="5237" y="11871"/>
                  </a:lnTo>
                  <a:lnTo>
                    <a:pt x="5282" y="11826"/>
                  </a:lnTo>
                  <a:lnTo>
                    <a:pt x="5282" y="11736"/>
                  </a:lnTo>
                  <a:lnTo>
                    <a:pt x="5282" y="11465"/>
                  </a:lnTo>
                  <a:lnTo>
                    <a:pt x="5237" y="11284"/>
                  </a:lnTo>
                  <a:lnTo>
                    <a:pt x="5191" y="11239"/>
                  </a:lnTo>
                  <a:close/>
                  <a:moveTo>
                    <a:pt x="5823" y="11239"/>
                  </a:moveTo>
                  <a:lnTo>
                    <a:pt x="5733" y="11284"/>
                  </a:lnTo>
                  <a:lnTo>
                    <a:pt x="5688" y="11329"/>
                  </a:lnTo>
                  <a:lnTo>
                    <a:pt x="5643" y="11465"/>
                  </a:lnTo>
                  <a:lnTo>
                    <a:pt x="5643" y="11736"/>
                  </a:lnTo>
                  <a:lnTo>
                    <a:pt x="5688" y="11826"/>
                  </a:lnTo>
                  <a:lnTo>
                    <a:pt x="5733" y="11871"/>
                  </a:lnTo>
                  <a:lnTo>
                    <a:pt x="5823" y="11916"/>
                  </a:lnTo>
                  <a:lnTo>
                    <a:pt x="5914" y="11961"/>
                  </a:lnTo>
                  <a:lnTo>
                    <a:pt x="6004" y="11916"/>
                  </a:lnTo>
                  <a:lnTo>
                    <a:pt x="6049" y="11871"/>
                  </a:lnTo>
                  <a:lnTo>
                    <a:pt x="6094" y="11826"/>
                  </a:lnTo>
                  <a:lnTo>
                    <a:pt x="6139" y="11736"/>
                  </a:lnTo>
                  <a:lnTo>
                    <a:pt x="6139" y="11465"/>
                  </a:lnTo>
                  <a:lnTo>
                    <a:pt x="6094" y="11284"/>
                  </a:lnTo>
                  <a:lnTo>
                    <a:pt x="6004" y="11239"/>
                  </a:lnTo>
                  <a:close/>
                  <a:moveTo>
                    <a:pt x="9885" y="11465"/>
                  </a:moveTo>
                  <a:lnTo>
                    <a:pt x="9795" y="11510"/>
                  </a:lnTo>
                  <a:lnTo>
                    <a:pt x="9705" y="11555"/>
                  </a:lnTo>
                  <a:lnTo>
                    <a:pt x="9660" y="11600"/>
                  </a:lnTo>
                  <a:lnTo>
                    <a:pt x="9660" y="11690"/>
                  </a:lnTo>
                  <a:lnTo>
                    <a:pt x="9660" y="11781"/>
                  </a:lnTo>
                  <a:lnTo>
                    <a:pt x="9705" y="11871"/>
                  </a:lnTo>
                  <a:lnTo>
                    <a:pt x="9795" y="11916"/>
                  </a:lnTo>
                  <a:lnTo>
                    <a:pt x="9885" y="11961"/>
                  </a:lnTo>
                  <a:lnTo>
                    <a:pt x="11555" y="11961"/>
                  </a:lnTo>
                  <a:lnTo>
                    <a:pt x="11646" y="11916"/>
                  </a:lnTo>
                  <a:lnTo>
                    <a:pt x="11736" y="11871"/>
                  </a:lnTo>
                  <a:lnTo>
                    <a:pt x="11781" y="11781"/>
                  </a:lnTo>
                  <a:lnTo>
                    <a:pt x="11781" y="11690"/>
                  </a:lnTo>
                  <a:lnTo>
                    <a:pt x="11736" y="11600"/>
                  </a:lnTo>
                  <a:lnTo>
                    <a:pt x="11691" y="11555"/>
                  </a:lnTo>
                  <a:lnTo>
                    <a:pt x="11646" y="11510"/>
                  </a:lnTo>
                  <a:lnTo>
                    <a:pt x="11555" y="11465"/>
                  </a:lnTo>
                  <a:close/>
                  <a:moveTo>
                    <a:pt x="2890" y="11645"/>
                  </a:moveTo>
                  <a:lnTo>
                    <a:pt x="2890" y="12458"/>
                  </a:lnTo>
                  <a:lnTo>
                    <a:pt x="2438" y="12458"/>
                  </a:lnTo>
                  <a:lnTo>
                    <a:pt x="2438" y="11781"/>
                  </a:lnTo>
                  <a:lnTo>
                    <a:pt x="2664" y="11736"/>
                  </a:lnTo>
                  <a:lnTo>
                    <a:pt x="2890" y="11645"/>
                  </a:lnTo>
                  <a:close/>
                  <a:moveTo>
                    <a:pt x="7222" y="11645"/>
                  </a:moveTo>
                  <a:lnTo>
                    <a:pt x="7448" y="11736"/>
                  </a:lnTo>
                  <a:lnTo>
                    <a:pt x="7719" y="11781"/>
                  </a:lnTo>
                  <a:lnTo>
                    <a:pt x="7719" y="12458"/>
                  </a:lnTo>
                  <a:lnTo>
                    <a:pt x="7222" y="12458"/>
                  </a:lnTo>
                  <a:lnTo>
                    <a:pt x="7222" y="11645"/>
                  </a:lnTo>
                  <a:close/>
                  <a:moveTo>
                    <a:pt x="8577" y="11690"/>
                  </a:moveTo>
                  <a:lnTo>
                    <a:pt x="8577" y="12458"/>
                  </a:lnTo>
                  <a:lnTo>
                    <a:pt x="8170" y="12458"/>
                  </a:lnTo>
                  <a:lnTo>
                    <a:pt x="8170" y="11781"/>
                  </a:lnTo>
                  <a:lnTo>
                    <a:pt x="8577" y="11690"/>
                  </a:lnTo>
                  <a:close/>
                  <a:moveTo>
                    <a:pt x="12864" y="11645"/>
                  </a:moveTo>
                  <a:lnTo>
                    <a:pt x="13090" y="11736"/>
                  </a:lnTo>
                  <a:lnTo>
                    <a:pt x="13316" y="11781"/>
                  </a:lnTo>
                  <a:lnTo>
                    <a:pt x="13316" y="12458"/>
                  </a:lnTo>
                  <a:lnTo>
                    <a:pt x="12864" y="12458"/>
                  </a:lnTo>
                  <a:lnTo>
                    <a:pt x="12864" y="11645"/>
                  </a:lnTo>
                  <a:close/>
                  <a:moveTo>
                    <a:pt x="15257" y="12909"/>
                  </a:moveTo>
                  <a:lnTo>
                    <a:pt x="15302" y="12954"/>
                  </a:lnTo>
                  <a:lnTo>
                    <a:pt x="15347" y="13045"/>
                  </a:lnTo>
                  <a:lnTo>
                    <a:pt x="15392" y="13135"/>
                  </a:lnTo>
                  <a:lnTo>
                    <a:pt x="15347" y="13180"/>
                  </a:lnTo>
                  <a:lnTo>
                    <a:pt x="15302" y="13270"/>
                  </a:lnTo>
                  <a:lnTo>
                    <a:pt x="15257" y="13315"/>
                  </a:lnTo>
                  <a:lnTo>
                    <a:pt x="588" y="13315"/>
                  </a:lnTo>
                  <a:lnTo>
                    <a:pt x="543" y="13270"/>
                  </a:lnTo>
                  <a:lnTo>
                    <a:pt x="497" y="13180"/>
                  </a:lnTo>
                  <a:lnTo>
                    <a:pt x="452" y="13135"/>
                  </a:lnTo>
                  <a:lnTo>
                    <a:pt x="497" y="13045"/>
                  </a:lnTo>
                  <a:lnTo>
                    <a:pt x="543" y="12954"/>
                  </a:lnTo>
                  <a:lnTo>
                    <a:pt x="588" y="12909"/>
                  </a:lnTo>
                  <a:close/>
                  <a:moveTo>
                    <a:pt x="10743" y="1"/>
                  </a:moveTo>
                  <a:lnTo>
                    <a:pt x="10653" y="46"/>
                  </a:lnTo>
                  <a:lnTo>
                    <a:pt x="10562" y="91"/>
                  </a:lnTo>
                  <a:lnTo>
                    <a:pt x="10517" y="136"/>
                  </a:lnTo>
                  <a:lnTo>
                    <a:pt x="10472" y="271"/>
                  </a:lnTo>
                  <a:lnTo>
                    <a:pt x="10472" y="2122"/>
                  </a:lnTo>
                  <a:lnTo>
                    <a:pt x="9840" y="2257"/>
                  </a:lnTo>
                  <a:lnTo>
                    <a:pt x="9750" y="2257"/>
                  </a:lnTo>
                  <a:lnTo>
                    <a:pt x="9660" y="2302"/>
                  </a:lnTo>
                  <a:lnTo>
                    <a:pt x="9615" y="2393"/>
                  </a:lnTo>
                  <a:lnTo>
                    <a:pt x="9615" y="2483"/>
                  </a:lnTo>
                  <a:lnTo>
                    <a:pt x="9615" y="3250"/>
                  </a:lnTo>
                  <a:lnTo>
                    <a:pt x="8802" y="3070"/>
                  </a:lnTo>
                  <a:lnTo>
                    <a:pt x="8712" y="3070"/>
                  </a:lnTo>
                  <a:lnTo>
                    <a:pt x="8622" y="3115"/>
                  </a:lnTo>
                  <a:lnTo>
                    <a:pt x="8577" y="3205"/>
                  </a:lnTo>
                  <a:lnTo>
                    <a:pt x="8531" y="3295"/>
                  </a:lnTo>
                  <a:lnTo>
                    <a:pt x="8531" y="4198"/>
                  </a:lnTo>
                  <a:lnTo>
                    <a:pt x="8577" y="4288"/>
                  </a:lnTo>
                  <a:lnTo>
                    <a:pt x="8622" y="4379"/>
                  </a:lnTo>
                  <a:lnTo>
                    <a:pt x="8712" y="4424"/>
                  </a:lnTo>
                  <a:lnTo>
                    <a:pt x="8892" y="4424"/>
                  </a:lnTo>
                  <a:lnTo>
                    <a:pt x="8938" y="4333"/>
                  </a:lnTo>
                  <a:lnTo>
                    <a:pt x="8983" y="4288"/>
                  </a:lnTo>
                  <a:lnTo>
                    <a:pt x="8983" y="4198"/>
                  </a:lnTo>
                  <a:lnTo>
                    <a:pt x="8983" y="3566"/>
                  </a:lnTo>
                  <a:lnTo>
                    <a:pt x="12413" y="4288"/>
                  </a:lnTo>
                  <a:lnTo>
                    <a:pt x="12413" y="9840"/>
                  </a:lnTo>
                  <a:lnTo>
                    <a:pt x="12278" y="10020"/>
                  </a:lnTo>
                  <a:lnTo>
                    <a:pt x="12187" y="10201"/>
                  </a:lnTo>
                  <a:lnTo>
                    <a:pt x="12142" y="10382"/>
                  </a:lnTo>
                  <a:lnTo>
                    <a:pt x="12097" y="10607"/>
                  </a:lnTo>
                  <a:lnTo>
                    <a:pt x="12142" y="10788"/>
                  </a:lnTo>
                  <a:lnTo>
                    <a:pt x="12187" y="11013"/>
                  </a:lnTo>
                  <a:lnTo>
                    <a:pt x="12278" y="11194"/>
                  </a:lnTo>
                  <a:lnTo>
                    <a:pt x="12413" y="11329"/>
                  </a:lnTo>
                  <a:lnTo>
                    <a:pt x="12413" y="12458"/>
                  </a:lnTo>
                  <a:lnTo>
                    <a:pt x="8983" y="12458"/>
                  </a:lnTo>
                  <a:lnTo>
                    <a:pt x="8983" y="11375"/>
                  </a:lnTo>
                  <a:lnTo>
                    <a:pt x="9163" y="11194"/>
                  </a:lnTo>
                  <a:lnTo>
                    <a:pt x="9254" y="11013"/>
                  </a:lnTo>
                  <a:lnTo>
                    <a:pt x="9344" y="10833"/>
                  </a:lnTo>
                  <a:lnTo>
                    <a:pt x="9344" y="10607"/>
                  </a:lnTo>
                  <a:lnTo>
                    <a:pt x="9344" y="10382"/>
                  </a:lnTo>
                  <a:lnTo>
                    <a:pt x="9254" y="10156"/>
                  </a:lnTo>
                  <a:lnTo>
                    <a:pt x="9163" y="9975"/>
                  </a:lnTo>
                  <a:lnTo>
                    <a:pt x="8983" y="9795"/>
                  </a:lnTo>
                  <a:lnTo>
                    <a:pt x="8983" y="5236"/>
                  </a:lnTo>
                  <a:lnTo>
                    <a:pt x="8983" y="5146"/>
                  </a:lnTo>
                  <a:lnTo>
                    <a:pt x="8938" y="5056"/>
                  </a:lnTo>
                  <a:lnTo>
                    <a:pt x="8847" y="5011"/>
                  </a:lnTo>
                  <a:lnTo>
                    <a:pt x="8757" y="5011"/>
                  </a:lnTo>
                  <a:lnTo>
                    <a:pt x="8667" y="5056"/>
                  </a:lnTo>
                  <a:lnTo>
                    <a:pt x="8577" y="5101"/>
                  </a:lnTo>
                  <a:lnTo>
                    <a:pt x="8577" y="5191"/>
                  </a:lnTo>
                  <a:lnTo>
                    <a:pt x="8531" y="5236"/>
                  </a:lnTo>
                  <a:lnTo>
                    <a:pt x="8531" y="9524"/>
                  </a:lnTo>
                  <a:lnTo>
                    <a:pt x="8261" y="9434"/>
                  </a:lnTo>
                  <a:lnTo>
                    <a:pt x="7900" y="9389"/>
                  </a:lnTo>
                  <a:lnTo>
                    <a:pt x="7538" y="9434"/>
                  </a:lnTo>
                  <a:lnTo>
                    <a:pt x="7222" y="9569"/>
                  </a:lnTo>
                  <a:lnTo>
                    <a:pt x="7222" y="5056"/>
                  </a:lnTo>
                  <a:lnTo>
                    <a:pt x="7177" y="4965"/>
                  </a:lnTo>
                  <a:lnTo>
                    <a:pt x="7132" y="4875"/>
                  </a:lnTo>
                  <a:lnTo>
                    <a:pt x="7042" y="4830"/>
                  </a:lnTo>
                  <a:lnTo>
                    <a:pt x="6952" y="4830"/>
                  </a:lnTo>
                  <a:lnTo>
                    <a:pt x="6139" y="5011"/>
                  </a:lnTo>
                  <a:lnTo>
                    <a:pt x="6139" y="4198"/>
                  </a:lnTo>
                  <a:lnTo>
                    <a:pt x="6094" y="4153"/>
                  </a:lnTo>
                  <a:lnTo>
                    <a:pt x="6049" y="4063"/>
                  </a:lnTo>
                  <a:lnTo>
                    <a:pt x="6004" y="4018"/>
                  </a:lnTo>
                  <a:lnTo>
                    <a:pt x="5914" y="3972"/>
                  </a:lnTo>
                  <a:lnTo>
                    <a:pt x="5282" y="3837"/>
                  </a:lnTo>
                  <a:lnTo>
                    <a:pt x="5282" y="1986"/>
                  </a:lnTo>
                  <a:lnTo>
                    <a:pt x="5282" y="1896"/>
                  </a:lnTo>
                  <a:lnTo>
                    <a:pt x="5237" y="1806"/>
                  </a:lnTo>
                  <a:lnTo>
                    <a:pt x="5146" y="1761"/>
                  </a:lnTo>
                  <a:lnTo>
                    <a:pt x="5011" y="1761"/>
                  </a:lnTo>
                  <a:lnTo>
                    <a:pt x="4966" y="1806"/>
                  </a:lnTo>
                  <a:lnTo>
                    <a:pt x="4875" y="1851"/>
                  </a:lnTo>
                  <a:lnTo>
                    <a:pt x="4830" y="1896"/>
                  </a:lnTo>
                  <a:lnTo>
                    <a:pt x="4830" y="1986"/>
                  </a:lnTo>
                  <a:lnTo>
                    <a:pt x="4830" y="3747"/>
                  </a:lnTo>
                  <a:lnTo>
                    <a:pt x="4289" y="3611"/>
                  </a:lnTo>
                  <a:lnTo>
                    <a:pt x="4153" y="3656"/>
                  </a:lnTo>
                  <a:lnTo>
                    <a:pt x="4063" y="3702"/>
                  </a:lnTo>
                  <a:lnTo>
                    <a:pt x="4018" y="3747"/>
                  </a:lnTo>
                  <a:lnTo>
                    <a:pt x="3973" y="3837"/>
                  </a:lnTo>
                  <a:lnTo>
                    <a:pt x="3973" y="5462"/>
                  </a:lnTo>
                  <a:lnTo>
                    <a:pt x="3115" y="5642"/>
                  </a:lnTo>
                  <a:lnTo>
                    <a:pt x="3025" y="5688"/>
                  </a:lnTo>
                  <a:lnTo>
                    <a:pt x="2980" y="5733"/>
                  </a:lnTo>
                  <a:lnTo>
                    <a:pt x="2935" y="5778"/>
                  </a:lnTo>
                  <a:lnTo>
                    <a:pt x="2890" y="5868"/>
                  </a:lnTo>
                  <a:lnTo>
                    <a:pt x="2890" y="6771"/>
                  </a:lnTo>
                  <a:lnTo>
                    <a:pt x="2935" y="6861"/>
                  </a:lnTo>
                  <a:lnTo>
                    <a:pt x="2980" y="6906"/>
                  </a:lnTo>
                  <a:lnTo>
                    <a:pt x="3025" y="6996"/>
                  </a:lnTo>
                  <a:lnTo>
                    <a:pt x="3205" y="6996"/>
                  </a:lnTo>
                  <a:lnTo>
                    <a:pt x="3296" y="6951"/>
                  </a:lnTo>
                  <a:lnTo>
                    <a:pt x="3341" y="6861"/>
                  </a:lnTo>
                  <a:lnTo>
                    <a:pt x="3341" y="6771"/>
                  </a:lnTo>
                  <a:lnTo>
                    <a:pt x="3341" y="6049"/>
                  </a:lnTo>
                  <a:lnTo>
                    <a:pt x="6726" y="5326"/>
                  </a:lnTo>
                  <a:lnTo>
                    <a:pt x="6726" y="9885"/>
                  </a:lnTo>
                  <a:lnTo>
                    <a:pt x="6636" y="10066"/>
                  </a:lnTo>
                  <a:lnTo>
                    <a:pt x="6545" y="10201"/>
                  </a:lnTo>
                  <a:lnTo>
                    <a:pt x="6500" y="10382"/>
                  </a:lnTo>
                  <a:lnTo>
                    <a:pt x="6500" y="10607"/>
                  </a:lnTo>
                  <a:lnTo>
                    <a:pt x="6500" y="10788"/>
                  </a:lnTo>
                  <a:lnTo>
                    <a:pt x="6545" y="10968"/>
                  </a:lnTo>
                  <a:lnTo>
                    <a:pt x="6636" y="11149"/>
                  </a:lnTo>
                  <a:lnTo>
                    <a:pt x="6726" y="11284"/>
                  </a:lnTo>
                  <a:lnTo>
                    <a:pt x="6726" y="12458"/>
                  </a:lnTo>
                  <a:lnTo>
                    <a:pt x="3341" y="12458"/>
                  </a:lnTo>
                  <a:lnTo>
                    <a:pt x="3341" y="11329"/>
                  </a:lnTo>
                  <a:lnTo>
                    <a:pt x="3476" y="11194"/>
                  </a:lnTo>
                  <a:lnTo>
                    <a:pt x="3567" y="11013"/>
                  </a:lnTo>
                  <a:lnTo>
                    <a:pt x="3612" y="10788"/>
                  </a:lnTo>
                  <a:lnTo>
                    <a:pt x="3657" y="10607"/>
                  </a:lnTo>
                  <a:lnTo>
                    <a:pt x="3612" y="10382"/>
                  </a:lnTo>
                  <a:lnTo>
                    <a:pt x="3567" y="10201"/>
                  </a:lnTo>
                  <a:lnTo>
                    <a:pt x="3476" y="10020"/>
                  </a:lnTo>
                  <a:lnTo>
                    <a:pt x="3341" y="9840"/>
                  </a:lnTo>
                  <a:lnTo>
                    <a:pt x="3341" y="7809"/>
                  </a:lnTo>
                  <a:lnTo>
                    <a:pt x="3341" y="7719"/>
                  </a:lnTo>
                  <a:lnTo>
                    <a:pt x="3251" y="7628"/>
                  </a:lnTo>
                  <a:lnTo>
                    <a:pt x="3205" y="7583"/>
                  </a:lnTo>
                  <a:lnTo>
                    <a:pt x="3070" y="7583"/>
                  </a:lnTo>
                  <a:lnTo>
                    <a:pt x="2980" y="7628"/>
                  </a:lnTo>
                  <a:lnTo>
                    <a:pt x="2935" y="7673"/>
                  </a:lnTo>
                  <a:lnTo>
                    <a:pt x="2890" y="7764"/>
                  </a:lnTo>
                  <a:lnTo>
                    <a:pt x="2890" y="7809"/>
                  </a:lnTo>
                  <a:lnTo>
                    <a:pt x="2890" y="9524"/>
                  </a:lnTo>
                  <a:lnTo>
                    <a:pt x="2574" y="9434"/>
                  </a:lnTo>
                  <a:lnTo>
                    <a:pt x="2213" y="9389"/>
                  </a:lnTo>
                  <a:lnTo>
                    <a:pt x="1942" y="9434"/>
                  </a:lnTo>
                  <a:lnTo>
                    <a:pt x="1671" y="9479"/>
                  </a:lnTo>
                  <a:lnTo>
                    <a:pt x="1445" y="9569"/>
                  </a:lnTo>
                  <a:lnTo>
                    <a:pt x="1220" y="9750"/>
                  </a:lnTo>
                  <a:lnTo>
                    <a:pt x="1039" y="9930"/>
                  </a:lnTo>
                  <a:lnTo>
                    <a:pt x="904" y="10111"/>
                  </a:lnTo>
                  <a:lnTo>
                    <a:pt x="813" y="10336"/>
                  </a:lnTo>
                  <a:lnTo>
                    <a:pt x="768" y="10607"/>
                  </a:lnTo>
                  <a:lnTo>
                    <a:pt x="813" y="10833"/>
                  </a:lnTo>
                  <a:lnTo>
                    <a:pt x="904" y="11059"/>
                  </a:lnTo>
                  <a:lnTo>
                    <a:pt x="1039" y="11284"/>
                  </a:lnTo>
                  <a:lnTo>
                    <a:pt x="1220" y="11465"/>
                  </a:lnTo>
                  <a:lnTo>
                    <a:pt x="1400" y="11600"/>
                  </a:lnTo>
                  <a:lnTo>
                    <a:pt x="1581" y="11690"/>
                  </a:lnTo>
                  <a:lnTo>
                    <a:pt x="1761" y="11736"/>
                  </a:lnTo>
                  <a:lnTo>
                    <a:pt x="1987" y="11781"/>
                  </a:lnTo>
                  <a:lnTo>
                    <a:pt x="1987" y="12458"/>
                  </a:lnTo>
                  <a:lnTo>
                    <a:pt x="543" y="12458"/>
                  </a:lnTo>
                  <a:lnTo>
                    <a:pt x="407" y="12503"/>
                  </a:lnTo>
                  <a:lnTo>
                    <a:pt x="227" y="12638"/>
                  </a:lnTo>
                  <a:lnTo>
                    <a:pt x="46" y="12864"/>
                  </a:lnTo>
                  <a:lnTo>
                    <a:pt x="1" y="12999"/>
                  </a:lnTo>
                  <a:lnTo>
                    <a:pt x="1" y="13135"/>
                  </a:lnTo>
                  <a:lnTo>
                    <a:pt x="1" y="13270"/>
                  </a:lnTo>
                  <a:lnTo>
                    <a:pt x="46" y="13360"/>
                  </a:lnTo>
                  <a:lnTo>
                    <a:pt x="227" y="13586"/>
                  </a:lnTo>
                  <a:lnTo>
                    <a:pt x="407" y="13722"/>
                  </a:lnTo>
                  <a:lnTo>
                    <a:pt x="543" y="13767"/>
                  </a:lnTo>
                  <a:lnTo>
                    <a:pt x="678" y="13812"/>
                  </a:lnTo>
                  <a:lnTo>
                    <a:pt x="15166" y="13812"/>
                  </a:lnTo>
                  <a:lnTo>
                    <a:pt x="15302" y="13767"/>
                  </a:lnTo>
                  <a:lnTo>
                    <a:pt x="15392" y="13722"/>
                  </a:lnTo>
                  <a:lnTo>
                    <a:pt x="15618" y="13586"/>
                  </a:lnTo>
                  <a:lnTo>
                    <a:pt x="15798" y="13360"/>
                  </a:lnTo>
                  <a:lnTo>
                    <a:pt x="15798" y="13270"/>
                  </a:lnTo>
                  <a:lnTo>
                    <a:pt x="15843" y="13135"/>
                  </a:lnTo>
                  <a:lnTo>
                    <a:pt x="15798" y="12999"/>
                  </a:lnTo>
                  <a:lnTo>
                    <a:pt x="15798" y="12864"/>
                  </a:lnTo>
                  <a:lnTo>
                    <a:pt x="15618" y="12638"/>
                  </a:lnTo>
                  <a:lnTo>
                    <a:pt x="15392" y="12503"/>
                  </a:lnTo>
                  <a:lnTo>
                    <a:pt x="15302" y="12458"/>
                  </a:lnTo>
                  <a:lnTo>
                    <a:pt x="13767" y="12458"/>
                  </a:lnTo>
                  <a:lnTo>
                    <a:pt x="13767" y="11781"/>
                  </a:lnTo>
                  <a:lnTo>
                    <a:pt x="13993" y="11736"/>
                  </a:lnTo>
                  <a:lnTo>
                    <a:pt x="14173" y="11690"/>
                  </a:lnTo>
                  <a:lnTo>
                    <a:pt x="14354" y="11600"/>
                  </a:lnTo>
                  <a:lnTo>
                    <a:pt x="14534" y="11465"/>
                  </a:lnTo>
                  <a:lnTo>
                    <a:pt x="14715" y="11284"/>
                  </a:lnTo>
                  <a:lnTo>
                    <a:pt x="14850" y="11059"/>
                  </a:lnTo>
                  <a:lnTo>
                    <a:pt x="14941" y="10833"/>
                  </a:lnTo>
                  <a:lnTo>
                    <a:pt x="14986" y="10607"/>
                  </a:lnTo>
                  <a:lnTo>
                    <a:pt x="14941" y="10336"/>
                  </a:lnTo>
                  <a:lnTo>
                    <a:pt x="14850" y="10111"/>
                  </a:lnTo>
                  <a:lnTo>
                    <a:pt x="14715" y="9930"/>
                  </a:lnTo>
                  <a:lnTo>
                    <a:pt x="14534" y="9750"/>
                  </a:lnTo>
                  <a:lnTo>
                    <a:pt x="14309" y="9569"/>
                  </a:lnTo>
                  <a:lnTo>
                    <a:pt x="14083" y="9479"/>
                  </a:lnTo>
                  <a:lnTo>
                    <a:pt x="13812" y="9434"/>
                  </a:lnTo>
                  <a:lnTo>
                    <a:pt x="13541" y="9389"/>
                  </a:lnTo>
                  <a:lnTo>
                    <a:pt x="13180" y="9434"/>
                  </a:lnTo>
                  <a:lnTo>
                    <a:pt x="12864" y="9524"/>
                  </a:lnTo>
                  <a:lnTo>
                    <a:pt x="12864" y="4108"/>
                  </a:lnTo>
                  <a:lnTo>
                    <a:pt x="12864" y="4018"/>
                  </a:lnTo>
                  <a:lnTo>
                    <a:pt x="12819" y="3972"/>
                  </a:lnTo>
                  <a:lnTo>
                    <a:pt x="12729" y="3927"/>
                  </a:lnTo>
                  <a:lnTo>
                    <a:pt x="12684" y="3882"/>
                  </a:lnTo>
                  <a:lnTo>
                    <a:pt x="11781" y="3702"/>
                  </a:lnTo>
                  <a:lnTo>
                    <a:pt x="11781" y="2122"/>
                  </a:lnTo>
                  <a:lnTo>
                    <a:pt x="11781" y="2032"/>
                  </a:lnTo>
                  <a:lnTo>
                    <a:pt x="11691" y="1941"/>
                  </a:lnTo>
                  <a:lnTo>
                    <a:pt x="11601" y="1896"/>
                  </a:lnTo>
                  <a:lnTo>
                    <a:pt x="11510" y="1896"/>
                  </a:lnTo>
                  <a:lnTo>
                    <a:pt x="10969" y="2032"/>
                  </a:lnTo>
                  <a:lnTo>
                    <a:pt x="10969" y="271"/>
                  </a:lnTo>
                  <a:lnTo>
                    <a:pt x="10924" y="181"/>
                  </a:lnTo>
                  <a:lnTo>
                    <a:pt x="10878" y="91"/>
                  </a:lnTo>
                  <a:lnTo>
                    <a:pt x="10833" y="46"/>
                  </a:lnTo>
                  <a:lnTo>
                    <a:pt x="10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 name="Google Shape;776;p38">
            <a:extLst>
              <a:ext uri="{FF2B5EF4-FFF2-40B4-BE49-F238E27FC236}">
                <a16:creationId xmlns:a16="http://schemas.microsoft.com/office/drawing/2014/main" id="{8B3C6FD2-7355-9B2B-0188-FDF36D48B9B4}"/>
              </a:ext>
            </a:extLst>
          </p:cNvPr>
          <p:cNvCxnSpPr/>
          <p:nvPr/>
        </p:nvCxnSpPr>
        <p:spPr>
          <a:xfrm>
            <a:off x="1873302" y="958377"/>
            <a:ext cx="5169000" cy="0"/>
          </a:xfrm>
          <a:prstGeom prst="straightConnector1">
            <a:avLst/>
          </a:prstGeom>
          <a:noFill/>
          <a:ln w="19050" cap="flat" cmpd="sng">
            <a:solidFill>
              <a:schemeClr val="dk1"/>
            </a:solidFill>
            <a:prstDash val="solid"/>
            <a:round/>
            <a:headEnd type="none" w="med" len="med"/>
            <a:tailEnd type="none" w="med" len="med"/>
          </a:ln>
        </p:spPr>
      </p:cxnSp>
      <p:pic>
        <p:nvPicPr>
          <p:cNvPr id="5" name="Graphic 4" descr="Abacus with solid fill">
            <a:extLst>
              <a:ext uri="{FF2B5EF4-FFF2-40B4-BE49-F238E27FC236}">
                <a16:creationId xmlns:a16="http://schemas.microsoft.com/office/drawing/2014/main" id="{231F117B-1F3D-712E-87D1-00A936F6E7F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39696" y="404034"/>
            <a:ext cx="463462" cy="463462"/>
          </a:xfrm>
          <a:prstGeom prst="rect">
            <a:avLst/>
          </a:prstGeom>
        </p:spPr>
      </p:pic>
      <p:graphicFrame>
        <p:nvGraphicFramePr>
          <p:cNvPr id="12" name="Diagram 11">
            <a:extLst>
              <a:ext uri="{FF2B5EF4-FFF2-40B4-BE49-F238E27FC236}">
                <a16:creationId xmlns:a16="http://schemas.microsoft.com/office/drawing/2014/main" id="{5BE5C974-9933-E82C-280D-8188A674C50D}"/>
              </a:ext>
            </a:extLst>
          </p:cNvPr>
          <p:cNvGraphicFramePr/>
          <p:nvPr>
            <p:extLst>
              <p:ext uri="{D42A27DB-BD31-4B8C-83A1-F6EECF244321}">
                <p14:modId xmlns:p14="http://schemas.microsoft.com/office/powerpoint/2010/main" val="971066892"/>
              </p:ext>
            </p:extLst>
          </p:nvPr>
        </p:nvGraphicFramePr>
        <p:xfrm>
          <a:off x="1688599" y="1212148"/>
          <a:ext cx="5766802" cy="365996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69642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graphicEl>
                                              <a:dgm id="{F7918382-1E02-4347-9EFC-262870A2F2FA}"/>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graphicEl>
                                              <a:dgm id="{1A4A1D3F-F802-4F7A-BD27-1ECB8819BB73}"/>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graphicEl>
                                              <a:dgm id="{7C902D06-704D-4306-A5AA-D7267A2FE11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graphicEl>
                                              <a:dgm id="{A4EACC5B-E793-4F82-83FC-5528B069ACA0}"/>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5" name="Google Shape;435;p33"/>
          <p:cNvSpPr txBox="1">
            <a:spLocks noGrp="1"/>
          </p:cNvSpPr>
          <p:nvPr>
            <p:ph type="subTitle" idx="4"/>
          </p:nvPr>
        </p:nvSpPr>
        <p:spPr>
          <a:xfrm>
            <a:off x="4800345" y="1203141"/>
            <a:ext cx="36549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419"/>
              <a:t>Unirse a la Sala</a:t>
            </a:r>
            <a:endParaRPr/>
          </a:p>
        </p:txBody>
      </p:sp>
      <p:sp>
        <p:nvSpPr>
          <p:cNvPr id="437" name="Google Shape;437;p33"/>
          <p:cNvSpPr txBox="1">
            <a:spLocks noGrp="1"/>
          </p:cNvSpPr>
          <p:nvPr>
            <p:ph type="subTitle" idx="1"/>
          </p:nvPr>
        </p:nvSpPr>
        <p:spPr>
          <a:xfrm>
            <a:off x="4800339" y="1663641"/>
            <a:ext cx="3654900" cy="1061100"/>
          </a:xfrm>
          <a:prstGeom prst="rect">
            <a:avLst/>
          </a:prstGeom>
        </p:spPr>
        <p:txBody>
          <a:bodyPr spcFirstLastPara="1" wrap="square" lIns="91425" tIns="91425" rIns="91425" bIns="91425" anchor="t" anchorCtr="0">
            <a:noAutofit/>
          </a:bodyPr>
          <a:lstStyle/>
          <a:p>
            <a:pPr marL="0" lvl="0" indent="0" algn="just" rtl="0">
              <a:spcAft>
                <a:spcPts val="600"/>
              </a:spcAft>
              <a:buNone/>
            </a:pPr>
            <a:r>
              <a:rPr lang="en"/>
              <a:t>Creación de sala con código y unirse</a:t>
            </a:r>
          </a:p>
          <a:p>
            <a:pPr marL="171450" lvl="0" indent="-171450" algn="just" rtl="0">
              <a:spcBef>
                <a:spcPts val="0"/>
              </a:spcBef>
              <a:spcAft>
                <a:spcPts val="0"/>
              </a:spcAft>
              <a:buFont typeface="Arial" panose="020B0604020202020204" pitchFamily="34" charset="0"/>
              <a:buChar char="•"/>
            </a:pPr>
            <a:r>
              <a:rPr lang="en"/>
              <a:t>Seleccionar avatar</a:t>
            </a:r>
          </a:p>
          <a:p>
            <a:pPr marL="171450" lvl="0" indent="-171450" algn="just" rtl="0">
              <a:spcBef>
                <a:spcPts val="0"/>
              </a:spcBef>
              <a:spcAft>
                <a:spcPts val="0"/>
              </a:spcAft>
              <a:buFont typeface="Arial" panose="020B0604020202020204" pitchFamily="34" charset="0"/>
              <a:buChar char="•"/>
            </a:pPr>
            <a:r>
              <a:rPr lang="en"/>
              <a:t>Escoger Color</a:t>
            </a:r>
          </a:p>
          <a:p>
            <a:pPr marL="171450" lvl="0" indent="-171450" algn="just" rtl="0">
              <a:spcBef>
                <a:spcPts val="0"/>
              </a:spcBef>
              <a:spcAft>
                <a:spcPts val="0"/>
              </a:spcAft>
              <a:buFont typeface="Arial" panose="020B0604020202020204" pitchFamily="34" charset="0"/>
              <a:buChar char="•"/>
            </a:pPr>
            <a:r>
              <a:rPr lang="en"/>
              <a:t>Nombrarse</a:t>
            </a:r>
            <a:endParaRPr/>
          </a:p>
        </p:txBody>
      </p:sp>
      <p:sp>
        <p:nvSpPr>
          <p:cNvPr id="438" name="Google Shape;438;p33"/>
          <p:cNvSpPr txBox="1">
            <a:spLocks noGrp="1"/>
          </p:cNvSpPr>
          <p:nvPr>
            <p:ph type="subTitle" idx="2"/>
          </p:nvPr>
        </p:nvSpPr>
        <p:spPr>
          <a:xfrm>
            <a:off x="944122" y="1628412"/>
            <a:ext cx="3654900" cy="10611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n"/>
              <a:t>Tamaño del tablero</a:t>
            </a:r>
          </a:p>
          <a:p>
            <a:pPr marL="171450" lvl="0" indent="-171450" algn="just" rtl="0">
              <a:spcBef>
                <a:spcPts val="0"/>
              </a:spcBef>
              <a:spcAft>
                <a:spcPts val="0"/>
              </a:spcAft>
              <a:buFont typeface="Arial" panose="020B0604020202020204" pitchFamily="34" charset="0"/>
              <a:buChar char="•"/>
            </a:pPr>
            <a:r>
              <a:rPr lang="en"/>
              <a:t>Modalidad de juego: Equipos – Individual</a:t>
            </a:r>
          </a:p>
          <a:p>
            <a:pPr marL="171450" lvl="0" indent="-171450" algn="just" rtl="0">
              <a:spcBef>
                <a:spcPts val="0"/>
              </a:spcBef>
              <a:spcAft>
                <a:spcPts val="0"/>
              </a:spcAft>
              <a:buFont typeface="Arial" panose="020B0604020202020204" pitchFamily="34" charset="0"/>
              <a:buChar char="•"/>
            </a:pPr>
            <a:r>
              <a:rPr lang="en"/>
              <a:t>Comodines</a:t>
            </a:r>
          </a:p>
          <a:p>
            <a:pPr marL="171450" lvl="0" indent="-171450" algn="just" rtl="0">
              <a:spcBef>
                <a:spcPts val="0"/>
              </a:spcBef>
              <a:spcAft>
                <a:spcPts val="0"/>
              </a:spcAft>
              <a:buFont typeface="Arial" panose="020B0604020202020204" pitchFamily="34" charset="0"/>
              <a:buChar char="•"/>
            </a:pPr>
            <a:r>
              <a:rPr lang="en"/>
              <a:t>Duración de la partida</a:t>
            </a:r>
            <a:endParaRPr/>
          </a:p>
        </p:txBody>
      </p:sp>
      <p:sp>
        <p:nvSpPr>
          <p:cNvPr id="439" name="Google Shape;439;p33"/>
          <p:cNvSpPr txBox="1">
            <a:spLocks noGrp="1"/>
          </p:cNvSpPr>
          <p:nvPr>
            <p:ph type="subTitle" idx="3"/>
          </p:nvPr>
        </p:nvSpPr>
        <p:spPr>
          <a:xfrm>
            <a:off x="912246" y="1150326"/>
            <a:ext cx="36549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Configuración de la sala</a:t>
            </a:r>
            <a:endParaRPr/>
          </a:p>
        </p:txBody>
      </p:sp>
      <p:grpSp>
        <p:nvGrpSpPr>
          <p:cNvPr id="440" name="Google Shape;440;p33"/>
          <p:cNvGrpSpPr/>
          <p:nvPr/>
        </p:nvGrpSpPr>
        <p:grpSpPr>
          <a:xfrm>
            <a:off x="23245" y="4206537"/>
            <a:ext cx="772408" cy="844196"/>
            <a:chOff x="3259106" y="1540628"/>
            <a:chExt cx="365724" cy="399752"/>
          </a:xfrm>
        </p:grpSpPr>
        <p:sp>
          <p:nvSpPr>
            <p:cNvPr id="441" name="Google Shape;441;p33"/>
            <p:cNvSpPr/>
            <p:nvPr/>
          </p:nvSpPr>
          <p:spPr>
            <a:xfrm>
              <a:off x="3259106" y="1540628"/>
              <a:ext cx="365675" cy="399750"/>
            </a:xfrm>
            <a:custGeom>
              <a:avLst/>
              <a:gdLst/>
              <a:ahLst/>
              <a:cxnLst/>
              <a:rect l="l" t="t" r="r" b="b"/>
              <a:pathLst>
                <a:path w="14627" h="15990" extrusionOk="0">
                  <a:moveTo>
                    <a:pt x="5633" y="1"/>
                  </a:moveTo>
                  <a:lnTo>
                    <a:pt x="5360" y="46"/>
                  </a:lnTo>
                  <a:lnTo>
                    <a:pt x="5133" y="91"/>
                  </a:lnTo>
                  <a:lnTo>
                    <a:pt x="4951" y="228"/>
                  </a:lnTo>
                  <a:lnTo>
                    <a:pt x="4769" y="364"/>
                  </a:lnTo>
                  <a:lnTo>
                    <a:pt x="4633" y="546"/>
                  </a:lnTo>
                  <a:lnTo>
                    <a:pt x="4542" y="727"/>
                  </a:lnTo>
                  <a:lnTo>
                    <a:pt x="4452" y="954"/>
                  </a:lnTo>
                  <a:lnTo>
                    <a:pt x="4452" y="1182"/>
                  </a:lnTo>
                  <a:lnTo>
                    <a:pt x="4452" y="4679"/>
                  </a:lnTo>
                  <a:lnTo>
                    <a:pt x="3997" y="4815"/>
                  </a:lnTo>
                  <a:lnTo>
                    <a:pt x="3543" y="4997"/>
                  </a:lnTo>
                  <a:lnTo>
                    <a:pt x="3134" y="5179"/>
                  </a:lnTo>
                  <a:lnTo>
                    <a:pt x="2726" y="5406"/>
                  </a:lnTo>
                  <a:lnTo>
                    <a:pt x="2317" y="5678"/>
                  </a:lnTo>
                  <a:lnTo>
                    <a:pt x="1953" y="5951"/>
                  </a:lnTo>
                  <a:lnTo>
                    <a:pt x="1635" y="6269"/>
                  </a:lnTo>
                  <a:lnTo>
                    <a:pt x="1317" y="6632"/>
                  </a:lnTo>
                  <a:lnTo>
                    <a:pt x="999" y="7041"/>
                  </a:lnTo>
                  <a:lnTo>
                    <a:pt x="772" y="7450"/>
                  </a:lnTo>
                  <a:lnTo>
                    <a:pt x="545" y="7904"/>
                  </a:lnTo>
                  <a:lnTo>
                    <a:pt x="364" y="8313"/>
                  </a:lnTo>
                  <a:lnTo>
                    <a:pt x="227" y="8812"/>
                  </a:lnTo>
                  <a:lnTo>
                    <a:pt x="91" y="9267"/>
                  </a:lnTo>
                  <a:lnTo>
                    <a:pt x="46" y="9766"/>
                  </a:lnTo>
                  <a:lnTo>
                    <a:pt x="0" y="10266"/>
                  </a:lnTo>
                  <a:lnTo>
                    <a:pt x="46" y="10811"/>
                  </a:lnTo>
                  <a:lnTo>
                    <a:pt x="136" y="11401"/>
                  </a:lnTo>
                  <a:lnTo>
                    <a:pt x="273" y="11901"/>
                  </a:lnTo>
                  <a:lnTo>
                    <a:pt x="454" y="12446"/>
                  </a:lnTo>
                  <a:lnTo>
                    <a:pt x="682" y="12946"/>
                  </a:lnTo>
                  <a:lnTo>
                    <a:pt x="999" y="13445"/>
                  </a:lnTo>
                  <a:lnTo>
                    <a:pt x="1317" y="13900"/>
                  </a:lnTo>
                  <a:lnTo>
                    <a:pt x="1681" y="14308"/>
                  </a:lnTo>
                  <a:lnTo>
                    <a:pt x="2090" y="14672"/>
                  </a:lnTo>
                  <a:lnTo>
                    <a:pt x="2544" y="14990"/>
                  </a:lnTo>
                  <a:lnTo>
                    <a:pt x="2998" y="15308"/>
                  </a:lnTo>
                  <a:lnTo>
                    <a:pt x="3498" y="15535"/>
                  </a:lnTo>
                  <a:lnTo>
                    <a:pt x="4043" y="15717"/>
                  </a:lnTo>
                  <a:lnTo>
                    <a:pt x="4588" y="15853"/>
                  </a:lnTo>
                  <a:lnTo>
                    <a:pt x="5133" y="15944"/>
                  </a:lnTo>
                  <a:lnTo>
                    <a:pt x="5723" y="15989"/>
                  </a:lnTo>
                  <a:lnTo>
                    <a:pt x="6314" y="15944"/>
                  </a:lnTo>
                  <a:lnTo>
                    <a:pt x="6904" y="15853"/>
                  </a:lnTo>
                  <a:lnTo>
                    <a:pt x="7449" y="15717"/>
                  </a:lnTo>
                  <a:lnTo>
                    <a:pt x="7949" y="15535"/>
                  </a:lnTo>
                  <a:lnTo>
                    <a:pt x="8449" y="15308"/>
                  </a:lnTo>
                  <a:lnTo>
                    <a:pt x="8948" y="14990"/>
                  </a:lnTo>
                  <a:lnTo>
                    <a:pt x="9357" y="14672"/>
                  </a:lnTo>
                  <a:lnTo>
                    <a:pt x="9766" y="14308"/>
                  </a:lnTo>
                  <a:lnTo>
                    <a:pt x="10175" y="13900"/>
                  </a:lnTo>
                  <a:lnTo>
                    <a:pt x="10493" y="13445"/>
                  </a:lnTo>
                  <a:lnTo>
                    <a:pt x="10765" y="12946"/>
                  </a:lnTo>
                  <a:lnTo>
                    <a:pt x="10992" y="12446"/>
                  </a:lnTo>
                  <a:lnTo>
                    <a:pt x="11219" y="11901"/>
                  </a:lnTo>
                  <a:lnTo>
                    <a:pt x="11356" y="11356"/>
                  </a:lnTo>
                  <a:lnTo>
                    <a:pt x="11401" y="10811"/>
                  </a:lnTo>
                  <a:lnTo>
                    <a:pt x="11447" y="10266"/>
                  </a:lnTo>
                  <a:lnTo>
                    <a:pt x="11401" y="9448"/>
                  </a:lnTo>
                  <a:lnTo>
                    <a:pt x="11310" y="9085"/>
                  </a:lnTo>
                  <a:lnTo>
                    <a:pt x="11219" y="8676"/>
                  </a:lnTo>
                  <a:lnTo>
                    <a:pt x="11038" y="8131"/>
                  </a:lnTo>
                  <a:lnTo>
                    <a:pt x="10811" y="7631"/>
                  </a:lnTo>
                  <a:lnTo>
                    <a:pt x="13400" y="7631"/>
                  </a:lnTo>
                  <a:lnTo>
                    <a:pt x="13672" y="7586"/>
                  </a:lnTo>
                  <a:lnTo>
                    <a:pt x="13899" y="7495"/>
                  </a:lnTo>
                  <a:lnTo>
                    <a:pt x="14081" y="7404"/>
                  </a:lnTo>
                  <a:lnTo>
                    <a:pt x="14263" y="7268"/>
                  </a:lnTo>
                  <a:lnTo>
                    <a:pt x="14399" y="7086"/>
                  </a:lnTo>
                  <a:lnTo>
                    <a:pt x="14535" y="6905"/>
                  </a:lnTo>
                  <a:lnTo>
                    <a:pt x="14581" y="6678"/>
                  </a:lnTo>
                  <a:lnTo>
                    <a:pt x="14626" y="6405"/>
                  </a:lnTo>
                  <a:lnTo>
                    <a:pt x="14626" y="1182"/>
                  </a:lnTo>
                  <a:lnTo>
                    <a:pt x="14581" y="954"/>
                  </a:lnTo>
                  <a:lnTo>
                    <a:pt x="14535" y="727"/>
                  </a:lnTo>
                  <a:lnTo>
                    <a:pt x="14399" y="546"/>
                  </a:lnTo>
                  <a:lnTo>
                    <a:pt x="14263" y="364"/>
                  </a:lnTo>
                  <a:lnTo>
                    <a:pt x="14081" y="228"/>
                  </a:lnTo>
                  <a:lnTo>
                    <a:pt x="13899" y="91"/>
                  </a:lnTo>
                  <a:lnTo>
                    <a:pt x="13672" y="46"/>
                  </a:lnTo>
                  <a:lnTo>
                    <a:pt x="13400" y="1"/>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3264815" y="1659869"/>
              <a:ext cx="274848" cy="273716"/>
            </a:xfrm>
            <a:custGeom>
              <a:avLst/>
              <a:gdLst/>
              <a:ahLst/>
              <a:cxnLst/>
              <a:rect l="l" t="t" r="r" b="b"/>
              <a:pathLst>
                <a:path w="10924" h="10879" extrusionOk="0">
                  <a:moveTo>
                    <a:pt x="5462" y="10878"/>
                  </a:moveTo>
                  <a:lnTo>
                    <a:pt x="5462" y="10878"/>
                  </a:lnTo>
                  <a:lnTo>
                    <a:pt x="6003" y="10878"/>
                  </a:lnTo>
                  <a:lnTo>
                    <a:pt x="6545" y="10788"/>
                  </a:lnTo>
                  <a:lnTo>
                    <a:pt x="7087" y="10652"/>
                  </a:lnTo>
                  <a:lnTo>
                    <a:pt x="7583" y="10472"/>
                  </a:lnTo>
                  <a:lnTo>
                    <a:pt x="8034" y="10246"/>
                  </a:lnTo>
                  <a:lnTo>
                    <a:pt x="8486" y="9975"/>
                  </a:lnTo>
                  <a:lnTo>
                    <a:pt x="8937" y="9659"/>
                  </a:lnTo>
                  <a:lnTo>
                    <a:pt x="9298" y="9298"/>
                  </a:lnTo>
                  <a:lnTo>
                    <a:pt x="9659" y="8892"/>
                  </a:lnTo>
                  <a:lnTo>
                    <a:pt x="9975" y="8486"/>
                  </a:lnTo>
                  <a:lnTo>
                    <a:pt x="10246" y="8035"/>
                  </a:lnTo>
                  <a:lnTo>
                    <a:pt x="10472" y="7583"/>
                  </a:lnTo>
                  <a:lnTo>
                    <a:pt x="10652" y="7042"/>
                  </a:lnTo>
                  <a:lnTo>
                    <a:pt x="10788" y="6545"/>
                  </a:lnTo>
                  <a:lnTo>
                    <a:pt x="10878" y="6004"/>
                  </a:lnTo>
                  <a:lnTo>
                    <a:pt x="10923" y="5462"/>
                  </a:lnTo>
                  <a:lnTo>
                    <a:pt x="10923" y="5462"/>
                  </a:lnTo>
                  <a:lnTo>
                    <a:pt x="10878" y="4875"/>
                  </a:lnTo>
                  <a:lnTo>
                    <a:pt x="10788" y="4334"/>
                  </a:lnTo>
                  <a:lnTo>
                    <a:pt x="10652" y="3837"/>
                  </a:lnTo>
                  <a:lnTo>
                    <a:pt x="10472" y="3341"/>
                  </a:lnTo>
                  <a:lnTo>
                    <a:pt x="10246" y="2844"/>
                  </a:lnTo>
                  <a:lnTo>
                    <a:pt x="9975" y="2393"/>
                  </a:lnTo>
                  <a:lnTo>
                    <a:pt x="9659" y="1987"/>
                  </a:lnTo>
                  <a:lnTo>
                    <a:pt x="9298" y="1580"/>
                  </a:lnTo>
                  <a:lnTo>
                    <a:pt x="8937" y="1264"/>
                  </a:lnTo>
                  <a:lnTo>
                    <a:pt x="8486" y="948"/>
                  </a:lnTo>
                  <a:lnTo>
                    <a:pt x="8034" y="678"/>
                  </a:lnTo>
                  <a:lnTo>
                    <a:pt x="7583" y="452"/>
                  </a:lnTo>
                  <a:lnTo>
                    <a:pt x="7087" y="271"/>
                  </a:lnTo>
                  <a:lnTo>
                    <a:pt x="6545" y="136"/>
                  </a:lnTo>
                  <a:lnTo>
                    <a:pt x="6003" y="46"/>
                  </a:lnTo>
                  <a:lnTo>
                    <a:pt x="5462" y="1"/>
                  </a:lnTo>
                  <a:lnTo>
                    <a:pt x="5462" y="1"/>
                  </a:lnTo>
                  <a:lnTo>
                    <a:pt x="4920" y="46"/>
                  </a:lnTo>
                  <a:lnTo>
                    <a:pt x="4378" y="136"/>
                  </a:lnTo>
                  <a:lnTo>
                    <a:pt x="3837" y="271"/>
                  </a:lnTo>
                  <a:lnTo>
                    <a:pt x="3340" y="452"/>
                  </a:lnTo>
                  <a:lnTo>
                    <a:pt x="2889" y="678"/>
                  </a:lnTo>
                  <a:lnTo>
                    <a:pt x="2438" y="948"/>
                  </a:lnTo>
                  <a:lnTo>
                    <a:pt x="1986" y="1264"/>
                  </a:lnTo>
                  <a:lnTo>
                    <a:pt x="1625" y="1580"/>
                  </a:lnTo>
                  <a:lnTo>
                    <a:pt x="1264" y="1987"/>
                  </a:lnTo>
                  <a:lnTo>
                    <a:pt x="948" y="2393"/>
                  </a:lnTo>
                  <a:lnTo>
                    <a:pt x="677" y="2844"/>
                  </a:lnTo>
                  <a:lnTo>
                    <a:pt x="452" y="3341"/>
                  </a:lnTo>
                  <a:lnTo>
                    <a:pt x="271" y="3837"/>
                  </a:lnTo>
                  <a:lnTo>
                    <a:pt x="136" y="4334"/>
                  </a:lnTo>
                  <a:lnTo>
                    <a:pt x="45" y="4875"/>
                  </a:lnTo>
                  <a:lnTo>
                    <a:pt x="0" y="5462"/>
                  </a:lnTo>
                  <a:lnTo>
                    <a:pt x="0" y="5462"/>
                  </a:lnTo>
                  <a:lnTo>
                    <a:pt x="45" y="6004"/>
                  </a:lnTo>
                  <a:lnTo>
                    <a:pt x="136" y="6545"/>
                  </a:lnTo>
                  <a:lnTo>
                    <a:pt x="271" y="7042"/>
                  </a:lnTo>
                  <a:lnTo>
                    <a:pt x="452" y="7583"/>
                  </a:lnTo>
                  <a:lnTo>
                    <a:pt x="677" y="8035"/>
                  </a:lnTo>
                  <a:lnTo>
                    <a:pt x="948" y="8486"/>
                  </a:lnTo>
                  <a:lnTo>
                    <a:pt x="1264" y="8892"/>
                  </a:lnTo>
                  <a:lnTo>
                    <a:pt x="1625" y="9298"/>
                  </a:lnTo>
                  <a:lnTo>
                    <a:pt x="1986" y="9659"/>
                  </a:lnTo>
                  <a:lnTo>
                    <a:pt x="2438" y="9975"/>
                  </a:lnTo>
                  <a:lnTo>
                    <a:pt x="2889" y="10246"/>
                  </a:lnTo>
                  <a:lnTo>
                    <a:pt x="3340" y="10472"/>
                  </a:lnTo>
                  <a:lnTo>
                    <a:pt x="3837" y="10652"/>
                  </a:lnTo>
                  <a:lnTo>
                    <a:pt x="4378" y="10788"/>
                  </a:lnTo>
                  <a:lnTo>
                    <a:pt x="4920" y="10878"/>
                  </a:lnTo>
                  <a:lnTo>
                    <a:pt x="5462" y="10878"/>
                  </a:lnTo>
                  <a:lnTo>
                    <a:pt x="5462" y="1087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3302277" y="1689406"/>
              <a:ext cx="237385" cy="244178"/>
            </a:xfrm>
            <a:custGeom>
              <a:avLst/>
              <a:gdLst/>
              <a:ahLst/>
              <a:cxnLst/>
              <a:rect l="l" t="t" r="r" b="b"/>
              <a:pathLst>
                <a:path w="9435" h="9705" extrusionOk="0">
                  <a:moveTo>
                    <a:pt x="7358" y="0"/>
                  </a:moveTo>
                  <a:lnTo>
                    <a:pt x="7358" y="0"/>
                  </a:lnTo>
                  <a:lnTo>
                    <a:pt x="7809" y="406"/>
                  </a:lnTo>
                  <a:lnTo>
                    <a:pt x="8215" y="858"/>
                  </a:lnTo>
                  <a:lnTo>
                    <a:pt x="8576" y="1354"/>
                  </a:lnTo>
                  <a:lnTo>
                    <a:pt x="8847" y="1896"/>
                  </a:lnTo>
                  <a:lnTo>
                    <a:pt x="9073" y="2437"/>
                  </a:lnTo>
                  <a:lnTo>
                    <a:pt x="9253" y="3024"/>
                  </a:lnTo>
                  <a:lnTo>
                    <a:pt x="9389" y="3656"/>
                  </a:lnTo>
                  <a:lnTo>
                    <a:pt x="9434" y="4288"/>
                  </a:lnTo>
                  <a:lnTo>
                    <a:pt x="9434" y="4288"/>
                  </a:lnTo>
                  <a:lnTo>
                    <a:pt x="9389" y="4830"/>
                  </a:lnTo>
                  <a:lnTo>
                    <a:pt x="9299" y="5371"/>
                  </a:lnTo>
                  <a:lnTo>
                    <a:pt x="9163" y="5913"/>
                  </a:lnTo>
                  <a:lnTo>
                    <a:pt x="8983" y="6409"/>
                  </a:lnTo>
                  <a:lnTo>
                    <a:pt x="8757" y="6861"/>
                  </a:lnTo>
                  <a:lnTo>
                    <a:pt x="8486" y="7312"/>
                  </a:lnTo>
                  <a:lnTo>
                    <a:pt x="8170" y="7718"/>
                  </a:lnTo>
                  <a:lnTo>
                    <a:pt x="7809" y="8124"/>
                  </a:lnTo>
                  <a:lnTo>
                    <a:pt x="7448" y="8485"/>
                  </a:lnTo>
                  <a:lnTo>
                    <a:pt x="6997" y="8801"/>
                  </a:lnTo>
                  <a:lnTo>
                    <a:pt x="6545" y="9072"/>
                  </a:lnTo>
                  <a:lnTo>
                    <a:pt x="6094" y="9298"/>
                  </a:lnTo>
                  <a:lnTo>
                    <a:pt x="5598" y="9478"/>
                  </a:lnTo>
                  <a:lnTo>
                    <a:pt x="5056" y="9614"/>
                  </a:lnTo>
                  <a:lnTo>
                    <a:pt x="4514" y="9704"/>
                  </a:lnTo>
                  <a:lnTo>
                    <a:pt x="3973" y="9704"/>
                  </a:lnTo>
                  <a:lnTo>
                    <a:pt x="3973" y="9704"/>
                  </a:lnTo>
                  <a:lnTo>
                    <a:pt x="3386" y="9704"/>
                  </a:lnTo>
                  <a:lnTo>
                    <a:pt x="2844" y="9614"/>
                  </a:lnTo>
                  <a:lnTo>
                    <a:pt x="2303" y="9433"/>
                  </a:lnTo>
                  <a:lnTo>
                    <a:pt x="1761" y="9253"/>
                  </a:lnTo>
                  <a:lnTo>
                    <a:pt x="1310" y="9027"/>
                  </a:lnTo>
                  <a:lnTo>
                    <a:pt x="813" y="8711"/>
                  </a:lnTo>
                  <a:lnTo>
                    <a:pt x="407" y="8395"/>
                  </a:lnTo>
                  <a:lnTo>
                    <a:pt x="1" y="7989"/>
                  </a:lnTo>
                  <a:lnTo>
                    <a:pt x="1" y="7989"/>
                  </a:lnTo>
                  <a:lnTo>
                    <a:pt x="362" y="8215"/>
                  </a:lnTo>
                  <a:lnTo>
                    <a:pt x="723" y="8395"/>
                  </a:lnTo>
                  <a:lnTo>
                    <a:pt x="1084" y="8576"/>
                  </a:lnTo>
                  <a:lnTo>
                    <a:pt x="1490" y="8711"/>
                  </a:lnTo>
                  <a:lnTo>
                    <a:pt x="1896" y="8801"/>
                  </a:lnTo>
                  <a:lnTo>
                    <a:pt x="2303" y="8892"/>
                  </a:lnTo>
                  <a:lnTo>
                    <a:pt x="2709" y="8937"/>
                  </a:lnTo>
                  <a:lnTo>
                    <a:pt x="3160" y="8982"/>
                  </a:lnTo>
                  <a:lnTo>
                    <a:pt x="3160" y="8982"/>
                  </a:lnTo>
                  <a:lnTo>
                    <a:pt x="3702" y="8937"/>
                  </a:lnTo>
                  <a:lnTo>
                    <a:pt x="4243" y="8847"/>
                  </a:lnTo>
                  <a:lnTo>
                    <a:pt x="4785" y="8711"/>
                  </a:lnTo>
                  <a:lnTo>
                    <a:pt x="5282" y="8531"/>
                  </a:lnTo>
                  <a:lnTo>
                    <a:pt x="5778" y="8305"/>
                  </a:lnTo>
                  <a:lnTo>
                    <a:pt x="6229" y="8034"/>
                  </a:lnTo>
                  <a:lnTo>
                    <a:pt x="6636" y="7718"/>
                  </a:lnTo>
                  <a:lnTo>
                    <a:pt x="7042" y="7357"/>
                  </a:lnTo>
                  <a:lnTo>
                    <a:pt x="7403" y="6996"/>
                  </a:lnTo>
                  <a:lnTo>
                    <a:pt x="7719" y="6545"/>
                  </a:lnTo>
                  <a:lnTo>
                    <a:pt x="7990" y="6138"/>
                  </a:lnTo>
                  <a:lnTo>
                    <a:pt x="8215" y="5642"/>
                  </a:lnTo>
                  <a:lnTo>
                    <a:pt x="8396" y="5145"/>
                  </a:lnTo>
                  <a:lnTo>
                    <a:pt x="8531" y="4604"/>
                  </a:lnTo>
                  <a:lnTo>
                    <a:pt x="8622" y="4062"/>
                  </a:lnTo>
                  <a:lnTo>
                    <a:pt x="8667" y="3521"/>
                  </a:lnTo>
                  <a:lnTo>
                    <a:pt x="8667" y="3521"/>
                  </a:lnTo>
                  <a:lnTo>
                    <a:pt x="8622" y="3024"/>
                  </a:lnTo>
                  <a:lnTo>
                    <a:pt x="8576" y="2528"/>
                  </a:lnTo>
                  <a:lnTo>
                    <a:pt x="8486" y="2076"/>
                  </a:lnTo>
                  <a:lnTo>
                    <a:pt x="8306" y="1625"/>
                  </a:lnTo>
                  <a:lnTo>
                    <a:pt x="8125" y="1174"/>
                  </a:lnTo>
                  <a:lnTo>
                    <a:pt x="7899" y="767"/>
                  </a:lnTo>
                  <a:lnTo>
                    <a:pt x="7674" y="406"/>
                  </a:lnTo>
                  <a:lnTo>
                    <a:pt x="7358" y="0"/>
                  </a:lnTo>
                  <a:lnTo>
                    <a:pt x="7358"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3264815" y="1659869"/>
              <a:ext cx="273690" cy="229409"/>
            </a:xfrm>
            <a:custGeom>
              <a:avLst/>
              <a:gdLst/>
              <a:ahLst/>
              <a:cxnLst/>
              <a:rect l="l" t="t" r="r" b="b"/>
              <a:pathLst>
                <a:path w="10878" h="9118" extrusionOk="0">
                  <a:moveTo>
                    <a:pt x="6003" y="2122"/>
                  </a:moveTo>
                  <a:lnTo>
                    <a:pt x="6003" y="2122"/>
                  </a:lnTo>
                  <a:lnTo>
                    <a:pt x="6364" y="2122"/>
                  </a:lnTo>
                  <a:lnTo>
                    <a:pt x="6725" y="2077"/>
                  </a:lnTo>
                  <a:lnTo>
                    <a:pt x="7087" y="1941"/>
                  </a:lnTo>
                  <a:lnTo>
                    <a:pt x="7448" y="1806"/>
                  </a:lnTo>
                  <a:lnTo>
                    <a:pt x="7764" y="1671"/>
                  </a:lnTo>
                  <a:lnTo>
                    <a:pt x="8034" y="1445"/>
                  </a:lnTo>
                  <a:lnTo>
                    <a:pt x="8305" y="1219"/>
                  </a:lnTo>
                  <a:lnTo>
                    <a:pt x="8576" y="994"/>
                  </a:lnTo>
                  <a:lnTo>
                    <a:pt x="8576" y="994"/>
                  </a:lnTo>
                  <a:lnTo>
                    <a:pt x="8215" y="768"/>
                  </a:lnTo>
                  <a:lnTo>
                    <a:pt x="7854" y="587"/>
                  </a:lnTo>
                  <a:lnTo>
                    <a:pt x="7493" y="407"/>
                  </a:lnTo>
                  <a:lnTo>
                    <a:pt x="7132" y="271"/>
                  </a:lnTo>
                  <a:lnTo>
                    <a:pt x="6725" y="136"/>
                  </a:lnTo>
                  <a:lnTo>
                    <a:pt x="6319" y="91"/>
                  </a:lnTo>
                  <a:lnTo>
                    <a:pt x="5868" y="1"/>
                  </a:lnTo>
                  <a:lnTo>
                    <a:pt x="5462" y="1"/>
                  </a:lnTo>
                  <a:lnTo>
                    <a:pt x="5462" y="1"/>
                  </a:lnTo>
                  <a:lnTo>
                    <a:pt x="4830" y="46"/>
                  </a:lnTo>
                  <a:lnTo>
                    <a:pt x="4243" y="136"/>
                  </a:lnTo>
                  <a:lnTo>
                    <a:pt x="3656" y="317"/>
                  </a:lnTo>
                  <a:lnTo>
                    <a:pt x="3115" y="542"/>
                  </a:lnTo>
                  <a:lnTo>
                    <a:pt x="3115" y="542"/>
                  </a:lnTo>
                  <a:lnTo>
                    <a:pt x="3340" y="903"/>
                  </a:lnTo>
                  <a:lnTo>
                    <a:pt x="3611" y="1174"/>
                  </a:lnTo>
                  <a:lnTo>
                    <a:pt x="3927" y="1445"/>
                  </a:lnTo>
                  <a:lnTo>
                    <a:pt x="4288" y="1716"/>
                  </a:lnTo>
                  <a:lnTo>
                    <a:pt x="4694" y="1896"/>
                  </a:lnTo>
                  <a:lnTo>
                    <a:pt x="5101" y="2032"/>
                  </a:lnTo>
                  <a:lnTo>
                    <a:pt x="5552" y="2122"/>
                  </a:lnTo>
                  <a:lnTo>
                    <a:pt x="6003" y="2122"/>
                  </a:lnTo>
                  <a:lnTo>
                    <a:pt x="6003" y="2122"/>
                  </a:lnTo>
                  <a:close/>
                  <a:moveTo>
                    <a:pt x="3340" y="3837"/>
                  </a:moveTo>
                  <a:lnTo>
                    <a:pt x="271" y="3837"/>
                  </a:lnTo>
                  <a:lnTo>
                    <a:pt x="271" y="3837"/>
                  </a:lnTo>
                  <a:lnTo>
                    <a:pt x="136" y="4243"/>
                  </a:lnTo>
                  <a:lnTo>
                    <a:pt x="91" y="4650"/>
                  </a:lnTo>
                  <a:lnTo>
                    <a:pt x="45" y="5056"/>
                  </a:lnTo>
                  <a:lnTo>
                    <a:pt x="0" y="5462"/>
                  </a:lnTo>
                  <a:lnTo>
                    <a:pt x="0" y="5462"/>
                  </a:lnTo>
                  <a:lnTo>
                    <a:pt x="45" y="5958"/>
                  </a:lnTo>
                  <a:lnTo>
                    <a:pt x="136" y="6500"/>
                  </a:lnTo>
                  <a:lnTo>
                    <a:pt x="226" y="6951"/>
                  </a:lnTo>
                  <a:lnTo>
                    <a:pt x="407" y="7448"/>
                  </a:lnTo>
                  <a:lnTo>
                    <a:pt x="587" y="7899"/>
                  </a:lnTo>
                  <a:lnTo>
                    <a:pt x="813" y="8305"/>
                  </a:lnTo>
                  <a:lnTo>
                    <a:pt x="1084" y="8712"/>
                  </a:lnTo>
                  <a:lnTo>
                    <a:pt x="1400" y="9118"/>
                  </a:lnTo>
                  <a:lnTo>
                    <a:pt x="4694" y="9118"/>
                  </a:lnTo>
                  <a:lnTo>
                    <a:pt x="4694" y="9118"/>
                  </a:lnTo>
                  <a:lnTo>
                    <a:pt x="5010" y="9073"/>
                  </a:lnTo>
                  <a:lnTo>
                    <a:pt x="5281" y="8892"/>
                  </a:lnTo>
                  <a:lnTo>
                    <a:pt x="5462" y="8712"/>
                  </a:lnTo>
                  <a:lnTo>
                    <a:pt x="5507" y="8576"/>
                  </a:lnTo>
                  <a:lnTo>
                    <a:pt x="5552" y="8441"/>
                  </a:lnTo>
                  <a:lnTo>
                    <a:pt x="5552" y="8441"/>
                  </a:lnTo>
                  <a:lnTo>
                    <a:pt x="5597" y="8215"/>
                  </a:lnTo>
                  <a:lnTo>
                    <a:pt x="5552" y="7989"/>
                  </a:lnTo>
                  <a:lnTo>
                    <a:pt x="5507" y="7809"/>
                  </a:lnTo>
                  <a:lnTo>
                    <a:pt x="5417" y="7674"/>
                  </a:lnTo>
                  <a:lnTo>
                    <a:pt x="5281" y="7538"/>
                  </a:lnTo>
                  <a:lnTo>
                    <a:pt x="5101" y="7448"/>
                  </a:lnTo>
                  <a:lnTo>
                    <a:pt x="4920" y="7358"/>
                  </a:lnTo>
                  <a:lnTo>
                    <a:pt x="4694" y="7358"/>
                  </a:lnTo>
                  <a:lnTo>
                    <a:pt x="3070" y="7358"/>
                  </a:lnTo>
                  <a:lnTo>
                    <a:pt x="3070" y="7358"/>
                  </a:lnTo>
                  <a:lnTo>
                    <a:pt x="2754" y="7267"/>
                  </a:lnTo>
                  <a:lnTo>
                    <a:pt x="2528" y="7132"/>
                  </a:lnTo>
                  <a:lnTo>
                    <a:pt x="2302" y="6951"/>
                  </a:lnTo>
                  <a:lnTo>
                    <a:pt x="2257" y="6816"/>
                  </a:lnTo>
                  <a:lnTo>
                    <a:pt x="2212" y="6635"/>
                  </a:lnTo>
                  <a:lnTo>
                    <a:pt x="2212" y="6635"/>
                  </a:lnTo>
                  <a:lnTo>
                    <a:pt x="2167" y="6455"/>
                  </a:lnTo>
                  <a:lnTo>
                    <a:pt x="2212" y="6229"/>
                  </a:lnTo>
                  <a:lnTo>
                    <a:pt x="2257" y="6049"/>
                  </a:lnTo>
                  <a:lnTo>
                    <a:pt x="2392" y="5913"/>
                  </a:lnTo>
                  <a:lnTo>
                    <a:pt x="2528" y="5778"/>
                  </a:lnTo>
                  <a:lnTo>
                    <a:pt x="2663" y="5642"/>
                  </a:lnTo>
                  <a:lnTo>
                    <a:pt x="2844" y="5597"/>
                  </a:lnTo>
                  <a:lnTo>
                    <a:pt x="3070" y="5597"/>
                  </a:lnTo>
                  <a:lnTo>
                    <a:pt x="3340" y="5597"/>
                  </a:lnTo>
                  <a:lnTo>
                    <a:pt x="3340" y="5597"/>
                  </a:lnTo>
                  <a:lnTo>
                    <a:pt x="3521" y="5552"/>
                  </a:lnTo>
                  <a:lnTo>
                    <a:pt x="3656" y="5507"/>
                  </a:lnTo>
                  <a:lnTo>
                    <a:pt x="3792" y="5417"/>
                  </a:lnTo>
                  <a:lnTo>
                    <a:pt x="3927" y="5327"/>
                  </a:lnTo>
                  <a:lnTo>
                    <a:pt x="4062" y="5191"/>
                  </a:lnTo>
                  <a:lnTo>
                    <a:pt x="4108" y="5056"/>
                  </a:lnTo>
                  <a:lnTo>
                    <a:pt x="4198" y="4875"/>
                  </a:lnTo>
                  <a:lnTo>
                    <a:pt x="4198" y="4695"/>
                  </a:lnTo>
                  <a:lnTo>
                    <a:pt x="4198" y="4695"/>
                  </a:lnTo>
                  <a:lnTo>
                    <a:pt x="4198" y="4514"/>
                  </a:lnTo>
                  <a:lnTo>
                    <a:pt x="4108" y="4379"/>
                  </a:lnTo>
                  <a:lnTo>
                    <a:pt x="4062" y="4243"/>
                  </a:lnTo>
                  <a:lnTo>
                    <a:pt x="3927" y="4108"/>
                  </a:lnTo>
                  <a:lnTo>
                    <a:pt x="3792" y="3972"/>
                  </a:lnTo>
                  <a:lnTo>
                    <a:pt x="3656" y="3927"/>
                  </a:lnTo>
                  <a:lnTo>
                    <a:pt x="3521" y="3882"/>
                  </a:lnTo>
                  <a:lnTo>
                    <a:pt x="3340" y="3837"/>
                  </a:lnTo>
                  <a:lnTo>
                    <a:pt x="3340" y="3837"/>
                  </a:lnTo>
                  <a:close/>
                  <a:moveTo>
                    <a:pt x="8621" y="4379"/>
                  </a:moveTo>
                  <a:lnTo>
                    <a:pt x="8621" y="4379"/>
                  </a:lnTo>
                  <a:lnTo>
                    <a:pt x="8395" y="4424"/>
                  </a:lnTo>
                  <a:lnTo>
                    <a:pt x="8170" y="4514"/>
                  </a:lnTo>
                  <a:lnTo>
                    <a:pt x="7944" y="4604"/>
                  </a:lnTo>
                  <a:lnTo>
                    <a:pt x="7764" y="4740"/>
                  </a:lnTo>
                  <a:lnTo>
                    <a:pt x="7628" y="4920"/>
                  </a:lnTo>
                  <a:lnTo>
                    <a:pt x="7538" y="5146"/>
                  </a:lnTo>
                  <a:lnTo>
                    <a:pt x="7448" y="5372"/>
                  </a:lnTo>
                  <a:lnTo>
                    <a:pt x="7448" y="5642"/>
                  </a:lnTo>
                  <a:lnTo>
                    <a:pt x="7448" y="5642"/>
                  </a:lnTo>
                  <a:lnTo>
                    <a:pt x="7493" y="5868"/>
                  </a:lnTo>
                  <a:lnTo>
                    <a:pt x="7538" y="6094"/>
                  </a:lnTo>
                  <a:lnTo>
                    <a:pt x="7673" y="6274"/>
                  </a:lnTo>
                  <a:lnTo>
                    <a:pt x="7809" y="6455"/>
                  </a:lnTo>
                  <a:lnTo>
                    <a:pt x="7989" y="6590"/>
                  </a:lnTo>
                  <a:lnTo>
                    <a:pt x="8215" y="6681"/>
                  </a:lnTo>
                  <a:lnTo>
                    <a:pt x="8395" y="6771"/>
                  </a:lnTo>
                  <a:lnTo>
                    <a:pt x="8666" y="6771"/>
                  </a:lnTo>
                  <a:lnTo>
                    <a:pt x="10742" y="6771"/>
                  </a:lnTo>
                  <a:lnTo>
                    <a:pt x="10742" y="6771"/>
                  </a:lnTo>
                  <a:lnTo>
                    <a:pt x="10878" y="6139"/>
                  </a:lnTo>
                  <a:lnTo>
                    <a:pt x="10878" y="5417"/>
                  </a:lnTo>
                  <a:lnTo>
                    <a:pt x="10878" y="5417"/>
                  </a:lnTo>
                  <a:lnTo>
                    <a:pt x="10878" y="4920"/>
                  </a:lnTo>
                  <a:lnTo>
                    <a:pt x="10788" y="4379"/>
                  </a:lnTo>
                  <a:lnTo>
                    <a:pt x="8621" y="4379"/>
                  </a:lnTo>
                  <a:lnTo>
                    <a:pt x="8621" y="4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3374963" y="1547456"/>
              <a:ext cx="243046" cy="231673"/>
            </a:xfrm>
            <a:custGeom>
              <a:avLst/>
              <a:gdLst/>
              <a:ahLst/>
              <a:cxnLst/>
              <a:rect l="l" t="t" r="r" b="b"/>
              <a:pathLst>
                <a:path w="9660" h="9208" extrusionOk="0">
                  <a:moveTo>
                    <a:pt x="948" y="0"/>
                  </a:moveTo>
                  <a:lnTo>
                    <a:pt x="8712" y="0"/>
                  </a:lnTo>
                  <a:lnTo>
                    <a:pt x="8712" y="0"/>
                  </a:lnTo>
                  <a:lnTo>
                    <a:pt x="8892" y="0"/>
                  </a:lnTo>
                  <a:lnTo>
                    <a:pt x="9073" y="45"/>
                  </a:lnTo>
                  <a:lnTo>
                    <a:pt x="9253" y="136"/>
                  </a:lnTo>
                  <a:lnTo>
                    <a:pt x="9389" y="271"/>
                  </a:lnTo>
                  <a:lnTo>
                    <a:pt x="9479" y="406"/>
                  </a:lnTo>
                  <a:lnTo>
                    <a:pt x="9569" y="587"/>
                  </a:lnTo>
                  <a:lnTo>
                    <a:pt x="9659" y="768"/>
                  </a:lnTo>
                  <a:lnTo>
                    <a:pt x="9659" y="948"/>
                  </a:lnTo>
                  <a:lnTo>
                    <a:pt x="9659" y="6139"/>
                  </a:lnTo>
                  <a:lnTo>
                    <a:pt x="9659" y="6139"/>
                  </a:lnTo>
                  <a:lnTo>
                    <a:pt x="9659" y="6319"/>
                  </a:lnTo>
                  <a:lnTo>
                    <a:pt x="9569" y="6500"/>
                  </a:lnTo>
                  <a:lnTo>
                    <a:pt x="9479" y="6635"/>
                  </a:lnTo>
                  <a:lnTo>
                    <a:pt x="9389" y="6816"/>
                  </a:lnTo>
                  <a:lnTo>
                    <a:pt x="9253" y="6906"/>
                  </a:lnTo>
                  <a:lnTo>
                    <a:pt x="9073" y="6996"/>
                  </a:lnTo>
                  <a:lnTo>
                    <a:pt x="8892" y="7041"/>
                  </a:lnTo>
                  <a:lnTo>
                    <a:pt x="8712" y="7086"/>
                  </a:lnTo>
                  <a:lnTo>
                    <a:pt x="4379" y="7086"/>
                  </a:lnTo>
                  <a:lnTo>
                    <a:pt x="4379" y="7086"/>
                  </a:lnTo>
                  <a:lnTo>
                    <a:pt x="4153" y="7132"/>
                  </a:lnTo>
                  <a:lnTo>
                    <a:pt x="3972" y="7267"/>
                  </a:lnTo>
                  <a:lnTo>
                    <a:pt x="2032" y="9163"/>
                  </a:lnTo>
                  <a:lnTo>
                    <a:pt x="2032" y="9163"/>
                  </a:lnTo>
                  <a:lnTo>
                    <a:pt x="1986" y="9208"/>
                  </a:lnTo>
                  <a:lnTo>
                    <a:pt x="1941" y="9208"/>
                  </a:lnTo>
                  <a:lnTo>
                    <a:pt x="1896" y="9163"/>
                  </a:lnTo>
                  <a:lnTo>
                    <a:pt x="1851" y="9072"/>
                  </a:lnTo>
                  <a:lnTo>
                    <a:pt x="1851" y="7312"/>
                  </a:lnTo>
                  <a:lnTo>
                    <a:pt x="1851" y="7312"/>
                  </a:lnTo>
                  <a:lnTo>
                    <a:pt x="1851" y="7222"/>
                  </a:lnTo>
                  <a:lnTo>
                    <a:pt x="1806" y="7132"/>
                  </a:lnTo>
                  <a:lnTo>
                    <a:pt x="1716" y="7086"/>
                  </a:lnTo>
                  <a:lnTo>
                    <a:pt x="1625" y="7086"/>
                  </a:lnTo>
                  <a:lnTo>
                    <a:pt x="948" y="7086"/>
                  </a:lnTo>
                  <a:lnTo>
                    <a:pt x="948" y="7086"/>
                  </a:lnTo>
                  <a:lnTo>
                    <a:pt x="768" y="7041"/>
                  </a:lnTo>
                  <a:lnTo>
                    <a:pt x="587" y="6996"/>
                  </a:lnTo>
                  <a:lnTo>
                    <a:pt x="452" y="6906"/>
                  </a:lnTo>
                  <a:lnTo>
                    <a:pt x="271" y="6816"/>
                  </a:lnTo>
                  <a:lnTo>
                    <a:pt x="181" y="6635"/>
                  </a:lnTo>
                  <a:lnTo>
                    <a:pt x="91" y="6500"/>
                  </a:lnTo>
                  <a:lnTo>
                    <a:pt x="46" y="6319"/>
                  </a:lnTo>
                  <a:lnTo>
                    <a:pt x="0" y="6139"/>
                  </a:lnTo>
                  <a:lnTo>
                    <a:pt x="0" y="948"/>
                  </a:lnTo>
                  <a:lnTo>
                    <a:pt x="0" y="948"/>
                  </a:lnTo>
                  <a:lnTo>
                    <a:pt x="46" y="768"/>
                  </a:lnTo>
                  <a:lnTo>
                    <a:pt x="91" y="587"/>
                  </a:lnTo>
                  <a:lnTo>
                    <a:pt x="181" y="406"/>
                  </a:lnTo>
                  <a:lnTo>
                    <a:pt x="271" y="271"/>
                  </a:lnTo>
                  <a:lnTo>
                    <a:pt x="452" y="136"/>
                  </a:lnTo>
                  <a:lnTo>
                    <a:pt x="587" y="45"/>
                  </a:lnTo>
                  <a:lnTo>
                    <a:pt x="768" y="0"/>
                  </a:lnTo>
                  <a:lnTo>
                    <a:pt x="948" y="0"/>
                  </a:lnTo>
                  <a:lnTo>
                    <a:pt x="9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3376095" y="1547456"/>
              <a:ext cx="241913" cy="230541"/>
            </a:xfrm>
            <a:custGeom>
              <a:avLst/>
              <a:gdLst/>
              <a:ahLst/>
              <a:cxnLst/>
              <a:rect l="l" t="t" r="r" b="b"/>
              <a:pathLst>
                <a:path w="9615" h="9163" extrusionOk="0">
                  <a:moveTo>
                    <a:pt x="8892" y="0"/>
                  </a:moveTo>
                  <a:lnTo>
                    <a:pt x="8892" y="0"/>
                  </a:lnTo>
                  <a:lnTo>
                    <a:pt x="9028" y="91"/>
                  </a:lnTo>
                  <a:lnTo>
                    <a:pt x="9163" y="181"/>
                  </a:lnTo>
                  <a:lnTo>
                    <a:pt x="9389" y="497"/>
                  </a:lnTo>
                  <a:lnTo>
                    <a:pt x="9569" y="813"/>
                  </a:lnTo>
                  <a:lnTo>
                    <a:pt x="9614" y="948"/>
                  </a:lnTo>
                  <a:lnTo>
                    <a:pt x="9614" y="6093"/>
                  </a:lnTo>
                  <a:lnTo>
                    <a:pt x="9614" y="6093"/>
                  </a:lnTo>
                  <a:lnTo>
                    <a:pt x="9524" y="6274"/>
                  </a:lnTo>
                  <a:lnTo>
                    <a:pt x="9344" y="6590"/>
                  </a:lnTo>
                  <a:lnTo>
                    <a:pt x="9208" y="6770"/>
                  </a:lnTo>
                  <a:lnTo>
                    <a:pt x="9028" y="6906"/>
                  </a:lnTo>
                  <a:lnTo>
                    <a:pt x="8847" y="6996"/>
                  </a:lnTo>
                  <a:lnTo>
                    <a:pt x="8667" y="7041"/>
                  </a:lnTo>
                  <a:lnTo>
                    <a:pt x="4288" y="7041"/>
                  </a:lnTo>
                  <a:lnTo>
                    <a:pt x="4288" y="7041"/>
                  </a:lnTo>
                  <a:lnTo>
                    <a:pt x="4108" y="7086"/>
                  </a:lnTo>
                  <a:lnTo>
                    <a:pt x="3882" y="7222"/>
                  </a:lnTo>
                  <a:lnTo>
                    <a:pt x="1987" y="9118"/>
                  </a:lnTo>
                  <a:lnTo>
                    <a:pt x="1987" y="9118"/>
                  </a:lnTo>
                  <a:lnTo>
                    <a:pt x="1941" y="9163"/>
                  </a:lnTo>
                  <a:lnTo>
                    <a:pt x="1851" y="9163"/>
                  </a:lnTo>
                  <a:lnTo>
                    <a:pt x="1851" y="9118"/>
                  </a:lnTo>
                  <a:lnTo>
                    <a:pt x="1806" y="9072"/>
                  </a:lnTo>
                  <a:lnTo>
                    <a:pt x="1806" y="7312"/>
                  </a:lnTo>
                  <a:lnTo>
                    <a:pt x="1806" y="7312"/>
                  </a:lnTo>
                  <a:lnTo>
                    <a:pt x="1761" y="7177"/>
                  </a:lnTo>
                  <a:lnTo>
                    <a:pt x="1716" y="7132"/>
                  </a:lnTo>
                  <a:lnTo>
                    <a:pt x="1580" y="7086"/>
                  </a:lnTo>
                  <a:lnTo>
                    <a:pt x="903" y="7086"/>
                  </a:lnTo>
                  <a:lnTo>
                    <a:pt x="903" y="7086"/>
                  </a:lnTo>
                  <a:lnTo>
                    <a:pt x="768" y="6996"/>
                  </a:lnTo>
                  <a:lnTo>
                    <a:pt x="497" y="6861"/>
                  </a:lnTo>
                  <a:lnTo>
                    <a:pt x="181" y="6590"/>
                  </a:lnTo>
                  <a:lnTo>
                    <a:pt x="46" y="6455"/>
                  </a:lnTo>
                  <a:lnTo>
                    <a:pt x="1" y="6319"/>
                  </a:lnTo>
                  <a:lnTo>
                    <a:pt x="7944" y="6319"/>
                  </a:lnTo>
                  <a:lnTo>
                    <a:pt x="7944" y="6319"/>
                  </a:lnTo>
                  <a:lnTo>
                    <a:pt x="8125" y="6274"/>
                  </a:lnTo>
                  <a:lnTo>
                    <a:pt x="8305" y="6229"/>
                  </a:lnTo>
                  <a:lnTo>
                    <a:pt x="8486" y="6139"/>
                  </a:lnTo>
                  <a:lnTo>
                    <a:pt x="8621" y="6048"/>
                  </a:lnTo>
                  <a:lnTo>
                    <a:pt x="8712" y="5913"/>
                  </a:lnTo>
                  <a:lnTo>
                    <a:pt x="8802" y="5732"/>
                  </a:lnTo>
                  <a:lnTo>
                    <a:pt x="8847" y="5597"/>
                  </a:lnTo>
                  <a:lnTo>
                    <a:pt x="8892" y="5416"/>
                  </a:lnTo>
                  <a:lnTo>
                    <a:pt x="8892" y="0"/>
                  </a:lnTo>
                  <a:lnTo>
                    <a:pt x="8892" y="0"/>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3427194" y="1576968"/>
              <a:ext cx="138581" cy="116994"/>
            </a:xfrm>
            <a:custGeom>
              <a:avLst/>
              <a:gdLst/>
              <a:ahLst/>
              <a:cxnLst/>
              <a:rect l="l" t="t" r="r" b="b"/>
              <a:pathLst>
                <a:path w="5508" h="4650" extrusionOk="0">
                  <a:moveTo>
                    <a:pt x="2528" y="4605"/>
                  </a:moveTo>
                  <a:lnTo>
                    <a:pt x="2528" y="4605"/>
                  </a:lnTo>
                  <a:lnTo>
                    <a:pt x="1851" y="4243"/>
                  </a:lnTo>
                  <a:lnTo>
                    <a:pt x="1445" y="3973"/>
                  </a:lnTo>
                  <a:lnTo>
                    <a:pt x="994" y="3612"/>
                  </a:lnTo>
                  <a:lnTo>
                    <a:pt x="633" y="3205"/>
                  </a:lnTo>
                  <a:lnTo>
                    <a:pt x="452" y="2935"/>
                  </a:lnTo>
                  <a:lnTo>
                    <a:pt x="317" y="2709"/>
                  </a:lnTo>
                  <a:lnTo>
                    <a:pt x="181" y="2438"/>
                  </a:lnTo>
                  <a:lnTo>
                    <a:pt x="91" y="2167"/>
                  </a:lnTo>
                  <a:lnTo>
                    <a:pt x="46" y="1896"/>
                  </a:lnTo>
                  <a:lnTo>
                    <a:pt x="1" y="1580"/>
                  </a:lnTo>
                  <a:lnTo>
                    <a:pt x="1" y="1580"/>
                  </a:lnTo>
                  <a:lnTo>
                    <a:pt x="46" y="1265"/>
                  </a:lnTo>
                  <a:lnTo>
                    <a:pt x="136" y="949"/>
                  </a:lnTo>
                  <a:lnTo>
                    <a:pt x="226" y="723"/>
                  </a:lnTo>
                  <a:lnTo>
                    <a:pt x="362" y="497"/>
                  </a:lnTo>
                  <a:lnTo>
                    <a:pt x="542" y="362"/>
                  </a:lnTo>
                  <a:lnTo>
                    <a:pt x="723" y="226"/>
                  </a:lnTo>
                  <a:lnTo>
                    <a:pt x="948" y="91"/>
                  </a:lnTo>
                  <a:lnTo>
                    <a:pt x="1129" y="46"/>
                  </a:lnTo>
                  <a:lnTo>
                    <a:pt x="1355" y="1"/>
                  </a:lnTo>
                  <a:lnTo>
                    <a:pt x="1580" y="1"/>
                  </a:lnTo>
                  <a:lnTo>
                    <a:pt x="1987" y="46"/>
                  </a:lnTo>
                  <a:lnTo>
                    <a:pt x="2212" y="91"/>
                  </a:lnTo>
                  <a:lnTo>
                    <a:pt x="2393" y="181"/>
                  </a:lnTo>
                  <a:lnTo>
                    <a:pt x="2528" y="317"/>
                  </a:lnTo>
                  <a:lnTo>
                    <a:pt x="2664" y="452"/>
                  </a:lnTo>
                  <a:lnTo>
                    <a:pt x="2664" y="452"/>
                  </a:lnTo>
                  <a:lnTo>
                    <a:pt x="2709" y="497"/>
                  </a:lnTo>
                  <a:lnTo>
                    <a:pt x="2754" y="497"/>
                  </a:lnTo>
                  <a:lnTo>
                    <a:pt x="2844" y="497"/>
                  </a:lnTo>
                  <a:lnTo>
                    <a:pt x="2889" y="452"/>
                  </a:lnTo>
                  <a:lnTo>
                    <a:pt x="2889" y="452"/>
                  </a:lnTo>
                  <a:lnTo>
                    <a:pt x="3025" y="317"/>
                  </a:lnTo>
                  <a:lnTo>
                    <a:pt x="3160" y="181"/>
                  </a:lnTo>
                  <a:lnTo>
                    <a:pt x="3341" y="91"/>
                  </a:lnTo>
                  <a:lnTo>
                    <a:pt x="3521" y="46"/>
                  </a:lnTo>
                  <a:lnTo>
                    <a:pt x="3927" y="1"/>
                  </a:lnTo>
                  <a:lnTo>
                    <a:pt x="4153" y="1"/>
                  </a:lnTo>
                  <a:lnTo>
                    <a:pt x="4379" y="46"/>
                  </a:lnTo>
                  <a:lnTo>
                    <a:pt x="4604" y="91"/>
                  </a:lnTo>
                  <a:lnTo>
                    <a:pt x="4785" y="226"/>
                  </a:lnTo>
                  <a:lnTo>
                    <a:pt x="4966" y="362"/>
                  </a:lnTo>
                  <a:lnTo>
                    <a:pt x="5146" y="497"/>
                  </a:lnTo>
                  <a:lnTo>
                    <a:pt x="5281" y="723"/>
                  </a:lnTo>
                  <a:lnTo>
                    <a:pt x="5417" y="949"/>
                  </a:lnTo>
                  <a:lnTo>
                    <a:pt x="5462" y="1265"/>
                  </a:lnTo>
                  <a:lnTo>
                    <a:pt x="5507" y="1580"/>
                  </a:lnTo>
                  <a:lnTo>
                    <a:pt x="5507" y="1580"/>
                  </a:lnTo>
                  <a:lnTo>
                    <a:pt x="5507" y="1896"/>
                  </a:lnTo>
                  <a:lnTo>
                    <a:pt x="5462" y="2167"/>
                  </a:lnTo>
                  <a:lnTo>
                    <a:pt x="5372" y="2438"/>
                  </a:lnTo>
                  <a:lnTo>
                    <a:pt x="5236" y="2709"/>
                  </a:lnTo>
                  <a:lnTo>
                    <a:pt x="5101" y="2935"/>
                  </a:lnTo>
                  <a:lnTo>
                    <a:pt x="4920" y="3205"/>
                  </a:lnTo>
                  <a:lnTo>
                    <a:pt x="4514" y="3612"/>
                  </a:lnTo>
                  <a:lnTo>
                    <a:pt x="4108" y="3973"/>
                  </a:lnTo>
                  <a:lnTo>
                    <a:pt x="3657" y="4243"/>
                  </a:lnTo>
                  <a:lnTo>
                    <a:pt x="2980" y="4605"/>
                  </a:lnTo>
                  <a:lnTo>
                    <a:pt x="2980" y="4605"/>
                  </a:lnTo>
                  <a:lnTo>
                    <a:pt x="2754" y="4650"/>
                  </a:lnTo>
                  <a:lnTo>
                    <a:pt x="2528" y="4605"/>
                  </a:lnTo>
                  <a:lnTo>
                    <a:pt x="2528" y="46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3440831" y="1579258"/>
              <a:ext cx="124945" cy="114704"/>
            </a:xfrm>
            <a:custGeom>
              <a:avLst/>
              <a:gdLst/>
              <a:ahLst/>
              <a:cxnLst/>
              <a:rect l="l" t="t" r="r" b="b"/>
              <a:pathLst>
                <a:path w="4966" h="4559" extrusionOk="0">
                  <a:moveTo>
                    <a:pt x="1986" y="4514"/>
                  </a:moveTo>
                  <a:lnTo>
                    <a:pt x="1986" y="4514"/>
                  </a:lnTo>
                  <a:lnTo>
                    <a:pt x="1580" y="4333"/>
                  </a:lnTo>
                  <a:lnTo>
                    <a:pt x="1084" y="3972"/>
                  </a:lnTo>
                  <a:lnTo>
                    <a:pt x="497" y="3566"/>
                  </a:lnTo>
                  <a:lnTo>
                    <a:pt x="226" y="3295"/>
                  </a:lnTo>
                  <a:lnTo>
                    <a:pt x="0" y="2979"/>
                  </a:lnTo>
                  <a:lnTo>
                    <a:pt x="0" y="2979"/>
                  </a:lnTo>
                  <a:lnTo>
                    <a:pt x="361" y="3250"/>
                  </a:lnTo>
                  <a:lnTo>
                    <a:pt x="722" y="3475"/>
                  </a:lnTo>
                  <a:lnTo>
                    <a:pt x="1264" y="3791"/>
                  </a:lnTo>
                  <a:lnTo>
                    <a:pt x="1264" y="3791"/>
                  </a:lnTo>
                  <a:lnTo>
                    <a:pt x="1490" y="3836"/>
                  </a:lnTo>
                  <a:lnTo>
                    <a:pt x="1670" y="3791"/>
                  </a:lnTo>
                  <a:lnTo>
                    <a:pt x="1670" y="3791"/>
                  </a:lnTo>
                  <a:lnTo>
                    <a:pt x="2392" y="3385"/>
                  </a:lnTo>
                  <a:lnTo>
                    <a:pt x="2799" y="3114"/>
                  </a:lnTo>
                  <a:lnTo>
                    <a:pt x="3205" y="2753"/>
                  </a:lnTo>
                  <a:lnTo>
                    <a:pt x="3611" y="2347"/>
                  </a:lnTo>
                  <a:lnTo>
                    <a:pt x="3792" y="2121"/>
                  </a:lnTo>
                  <a:lnTo>
                    <a:pt x="3927" y="1851"/>
                  </a:lnTo>
                  <a:lnTo>
                    <a:pt x="4062" y="1625"/>
                  </a:lnTo>
                  <a:lnTo>
                    <a:pt x="4153" y="1309"/>
                  </a:lnTo>
                  <a:lnTo>
                    <a:pt x="4198" y="1038"/>
                  </a:lnTo>
                  <a:lnTo>
                    <a:pt x="4198" y="722"/>
                  </a:lnTo>
                  <a:lnTo>
                    <a:pt x="4198" y="722"/>
                  </a:lnTo>
                  <a:lnTo>
                    <a:pt x="4153" y="361"/>
                  </a:lnTo>
                  <a:lnTo>
                    <a:pt x="4062" y="0"/>
                  </a:lnTo>
                  <a:lnTo>
                    <a:pt x="4062" y="0"/>
                  </a:lnTo>
                  <a:lnTo>
                    <a:pt x="4243" y="90"/>
                  </a:lnTo>
                  <a:lnTo>
                    <a:pt x="4424" y="226"/>
                  </a:lnTo>
                  <a:lnTo>
                    <a:pt x="4559" y="361"/>
                  </a:lnTo>
                  <a:lnTo>
                    <a:pt x="4694" y="542"/>
                  </a:lnTo>
                  <a:lnTo>
                    <a:pt x="4785" y="722"/>
                  </a:lnTo>
                  <a:lnTo>
                    <a:pt x="4875" y="948"/>
                  </a:lnTo>
                  <a:lnTo>
                    <a:pt x="4920" y="1174"/>
                  </a:lnTo>
                  <a:lnTo>
                    <a:pt x="4965" y="1489"/>
                  </a:lnTo>
                  <a:lnTo>
                    <a:pt x="4965" y="1489"/>
                  </a:lnTo>
                  <a:lnTo>
                    <a:pt x="4965" y="1805"/>
                  </a:lnTo>
                  <a:lnTo>
                    <a:pt x="4920" y="2076"/>
                  </a:lnTo>
                  <a:lnTo>
                    <a:pt x="4830" y="2347"/>
                  </a:lnTo>
                  <a:lnTo>
                    <a:pt x="4694" y="2618"/>
                  </a:lnTo>
                  <a:lnTo>
                    <a:pt x="4559" y="2844"/>
                  </a:lnTo>
                  <a:lnTo>
                    <a:pt x="4378" y="3114"/>
                  </a:lnTo>
                  <a:lnTo>
                    <a:pt x="3972" y="3521"/>
                  </a:lnTo>
                  <a:lnTo>
                    <a:pt x="3566" y="3882"/>
                  </a:lnTo>
                  <a:lnTo>
                    <a:pt x="3115" y="4152"/>
                  </a:lnTo>
                  <a:lnTo>
                    <a:pt x="2438" y="4514"/>
                  </a:lnTo>
                  <a:lnTo>
                    <a:pt x="2438" y="4514"/>
                  </a:lnTo>
                  <a:lnTo>
                    <a:pt x="2212" y="4559"/>
                  </a:lnTo>
                  <a:lnTo>
                    <a:pt x="1986" y="4514"/>
                  </a:lnTo>
                  <a:lnTo>
                    <a:pt x="1986" y="4514"/>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3510095" y="1770017"/>
              <a:ext cx="29563" cy="60208"/>
            </a:xfrm>
            <a:custGeom>
              <a:avLst/>
              <a:gdLst/>
              <a:ahLst/>
              <a:cxnLst/>
              <a:rect l="l" t="t" r="r" b="b"/>
              <a:pathLst>
                <a:path w="1175" h="2393" extrusionOk="0">
                  <a:moveTo>
                    <a:pt x="407" y="317"/>
                  </a:moveTo>
                  <a:lnTo>
                    <a:pt x="407" y="317"/>
                  </a:lnTo>
                  <a:lnTo>
                    <a:pt x="362" y="858"/>
                  </a:lnTo>
                  <a:lnTo>
                    <a:pt x="271" y="1400"/>
                  </a:lnTo>
                  <a:lnTo>
                    <a:pt x="181" y="1896"/>
                  </a:lnTo>
                  <a:lnTo>
                    <a:pt x="1" y="2393"/>
                  </a:lnTo>
                  <a:lnTo>
                    <a:pt x="993" y="2393"/>
                  </a:lnTo>
                  <a:lnTo>
                    <a:pt x="993" y="2393"/>
                  </a:lnTo>
                  <a:lnTo>
                    <a:pt x="1129" y="1761"/>
                  </a:lnTo>
                  <a:lnTo>
                    <a:pt x="1174" y="1039"/>
                  </a:lnTo>
                  <a:lnTo>
                    <a:pt x="1174" y="1039"/>
                  </a:lnTo>
                  <a:lnTo>
                    <a:pt x="1129" y="542"/>
                  </a:lnTo>
                  <a:lnTo>
                    <a:pt x="1039" y="1"/>
                  </a:lnTo>
                  <a:lnTo>
                    <a:pt x="407" y="1"/>
                  </a:lnTo>
                  <a:lnTo>
                    <a:pt x="407" y="1"/>
                  </a:lnTo>
                  <a:lnTo>
                    <a:pt x="407" y="317"/>
                  </a:lnTo>
                  <a:lnTo>
                    <a:pt x="407" y="31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3259129" y="1540638"/>
              <a:ext cx="365701" cy="399742"/>
            </a:xfrm>
            <a:custGeom>
              <a:avLst/>
              <a:gdLst/>
              <a:ahLst/>
              <a:cxnLst/>
              <a:rect l="l" t="t" r="r" b="b"/>
              <a:pathLst>
                <a:path w="14535" h="15888" extrusionOk="0">
                  <a:moveTo>
                    <a:pt x="4424" y="5146"/>
                  </a:moveTo>
                  <a:lnTo>
                    <a:pt x="4424" y="6094"/>
                  </a:lnTo>
                  <a:lnTo>
                    <a:pt x="4018" y="5778"/>
                  </a:lnTo>
                  <a:lnTo>
                    <a:pt x="3702" y="5371"/>
                  </a:lnTo>
                  <a:lnTo>
                    <a:pt x="4018" y="5236"/>
                  </a:lnTo>
                  <a:lnTo>
                    <a:pt x="4424" y="5146"/>
                  </a:lnTo>
                  <a:close/>
                  <a:moveTo>
                    <a:pt x="7944" y="1219"/>
                  </a:moveTo>
                  <a:lnTo>
                    <a:pt x="7764" y="1264"/>
                  </a:lnTo>
                  <a:lnTo>
                    <a:pt x="7538" y="1309"/>
                  </a:lnTo>
                  <a:lnTo>
                    <a:pt x="7313" y="1445"/>
                  </a:lnTo>
                  <a:lnTo>
                    <a:pt x="7132" y="1535"/>
                  </a:lnTo>
                  <a:lnTo>
                    <a:pt x="6861" y="1806"/>
                  </a:lnTo>
                  <a:lnTo>
                    <a:pt x="6681" y="2122"/>
                  </a:lnTo>
                  <a:lnTo>
                    <a:pt x="6545" y="2528"/>
                  </a:lnTo>
                  <a:lnTo>
                    <a:pt x="6455" y="3024"/>
                  </a:lnTo>
                  <a:lnTo>
                    <a:pt x="6500" y="3386"/>
                  </a:lnTo>
                  <a:lnTo>
                    <a:pt x="6590" y="3792"/>
                  </a:lnTo>
                  <a:lnTo>
                    <a:pt x="6726" y="4108"/>
                  </a:lnTo>
                  <a:lnTo>
                    <a:pt x="6906" y="4469"/>
                  </a:lnTo>
                  <a:lnTo>
                    <a:pt x="7087" y="4740"/>
                  </a:lnTo>
                  <a:lnTo>
                    <a:pt x="7358" y="5010"/>
                  </a:lnTo>
                  <a:lnTo>
                    <a:pt x="7628" y="5281"/>
                  </a:lnTo>
                  <a:lnTo>
                    <a:pt x="7899" y="5507"/>
                  </a:lnTo>
                  <a:lnTo>
                    <a:pt x="8396" y="5868"/>
                  </a:lnTo>
                  <a:lnTo>
                    <a:pt x="8892" y="6139"/>
                  </a:lnTo>
                  <a:lnTo>
                    <a:pt x="9344" y="6364"/>
                  </a:lnTo>
                  <a:lnTo>
                    <a:pt x="9524" y="6364"/>
                  </a:lnTo>
                  <a:lnTo>
                    <a:pt x="10021" y="6139"/>
                  </a:lnTo>
                  <a:lnTo>
                    <a:pt x="10472" y="5868"/>
                  </a:lnTo>
                  <a:lnTo>
                    <a:pt x="11014" y="5507"/>
                  </a:lnTo>
                  <a:lnTo>
                    <a:pt x="11104" y="5417"/>
                  </a:lnTo>
                  <a:lnTo>
                    <a:pt x="11104" y="5326"/>
                  </a:lnTo>
                  <a:lnTo>
                    <a:pt x="11104" y="5236"/>
                  </a:lnTo>
                  <a:lnTo>
                    <a:pt x="11059" y="5146"/>
                  </a:lnTo>
                  <a:lnTo>
                    <a:pt x="11014" y="5101"/>
                  </a:lnTo>
                  <a:lnTo>
                    <a:pt x="10923" y="5056"/>
                  </a:lnTo>
                  <a:lnTo>
                    <a:pt x="10833" y="5101"/>
                  </a:lnTo>
                  <a:lnTo>
                    <a:pt x="10743" y="5101"/>
                  </a:lnTo>
                  <a:lnTo>
                    <a:pt x="10337" y="5417"/>
                  </a:lnTo>
                  <a:lnTo>
                    <a:pt x="9976" y="5642"/>
                  </a:lnTo>
                  <a:lnTo>
                    <a:pt x="9434" y="5913"/>
                  </a:lnTo>
                  <a:lnTo>
                    <a:pt x="8847" y="5597"/>
                  </a:lnTo>
                  <a:lnTo>
                    <a:pt x="8441" y="5326"/>
                  </a:lnTo>
                  <a:lnTo>
                    <a:pt x="7990" y="5010"/>
                  </a:lnTo>
                  <a:lnTo>
                    <a:pt x="7583" y="4604"/>
                  </a:lnTo>
                  <a:lnTo>
                    <a:pt x="7403" y="4379"/>
                  </a:lnTo>
                  <a:lnTo>
                    <a:pt x="7222" y="4153"/>
                  </a:lnTo>
                  <a:lnTo>
                    <a:pt x="7087" y="3882"/>
                  </a:lnTo>
                  <a:lnTo>
                    <a:pt x="6997" y="3611"/>
                  </a:lnTo>
                  <a:lnTo>
                    <a:pt x="6951" y="3340"/>
                  </a:lnTo>
                  <a:lnTo>
                    <a:pt x="6951" y="3024"/>
                  </a:lnTo>
                  <a:lnTo>
                    <a:pt x="6997" y="2663"/>
                  </a:lnTo>
                  <a:lnTo>
                    <a:pt x="7087" y="2347"/>
                  </a:lnTo>
                  <a:lnTo>
                    <a:pt x="7222" y="2122"/>
                  </a:lnTo>
                  <a:lnTo>
                    <a:pt x="7448" y="1941"/>
                  </a:lnTo>
                  <a:lnTo>
                    <a:pt x="7719" y="1761"/>
                  </a:lnTo>
                  <a:lnTo>
                    <a:pt x="8035" y="1670"/>
                  </a:lnTo>
                  <a:lnTo>
                    <a:pt x="8351" y="1670"/>
                  </a:lnTo>
                  <a:lnTo>
                    <a:pt x="8667" y="1716"/>
                  </a:lnTo>
                  <a:lnTo>
                    <a:pt x="8847" y="1806"/>
                  </a:lnTo>
                  <a:lnTo>
                    <a:pt x="9028" y="1896"/>
                  </a:lnTo>
                  <a:lnTo>
                    <a:pt x="9163" y="2032"/>
                  </a:lnTo>
                  <a:lnTo>
                    <a:pt x="9208" y="2167"/>
                  </a:lnTo>
                  <a:lnTo>
                    <a:pt x="9253" y="2257"/>
                  </a:lnTo>
                  <a:lnTo>
                    <a:pt x="9344" y="2302"/>
                  </a:lnTo>
                  <a:lnTo>
                    <a:pt x="9524" y="2302"/>
                  </a:lnTo>
                  <a:lnTo>
                    <a:pt x="9614" y="2257"/>
                  </a:lnTo>
                  <a:lnTo>
                    <a:pt x="9660" y="2167"/>
                  </a:lnTo>
                  <a:lnTo>
                    <a:pt x="9750" y="2032"/>
                  </a:lnTo>
                  <a:lnTo>
                    <a:pt x="9885" y="1896"/>
                  </a:lnTo>
                  <a:lnTo>
                    <a:pt x="10021" y="1806"/>
                  </a:lnTo>
                  <a:lnTo>
                    <a:pt x="10201" y="1716"/>
                  </a:lnTo>
                  <a:lnTo>
                    <a:pt x="10517" y="1670"/>
                  </a:lnTo>
                  <a:lnTo>
                    <a:pt x="10878" y="1670"/>
                  </a:lnTo>
                  <a:lnTo>
                    <a:pt x="11194" y="1761"/>
                  </a:lnTo>
                  <a:lnTo>
                    <a:pt x="11465" y="1941"/>
                  </a:lnTo>
                  <a:lnTo>
                    <a:pt x="11646" y="2122"/>
                  </a:lnTo>
                  <a:lnTo>
                    <a:pt x="11826" y="2347"/>
                  </a:lnTo>
                  <a:lnTo>
                    <a:pt x="11916" y="2663"/>
                  </a:lnTo>
                  <a:lnTo>
                    <a:pt x="11961" y="3024"/>
                  </a:lnTo>
                  <a:lnTo>
                    <a:pt x="11916" y="3431"/>
                  </a:lnTo>
                  <a:lnTo>
                    <a:pt x="11826" y="3792"/>
                  </a:lnTo>
                  <a:lnTo>
                    <a:pt x="11691" y="4108"/>
                  </a:lnTo>
                  <a:lnTo>
                    <a:pt x="11465" y="4424"/>
                  </a:lnTo>
                  <a:lnTo>
                    <a:pt x="11420" y="4514"/>
                  </a:lnTo>
                  <a:lnTo>
                    <a:pt x="11420" y="4604"/>
                  </a:lnTo>
                  <a:lnTo>
                    <a:pt x="11420" y="4694"/>
                  </a:lnTo>
                  <a:lnTo>
                    <a:pt x="11510" y="4740"/>
                  </a:lnTo>
                  <a:lnTo>
                    <a:pt x="11555" y="4785"/>
                  </a:lnTo>
                  <a:lnTo>
                    <a:pt x="11736" y="4785"/>
                  </a:lnTo>
                  <a:lnTo>
                    <a:pt x="11826" y="4694"/>
                  </a:lnTo>
                  <a:lnTo>
                    <a:pt x="12052" y="4333"/>
                  </a:lnTo>
                  <a:lnTo>
                    <a:pt x="12277" y="3927"/>
                  </a:lnTo>
                  <a:lnTo>
                    <a:pt x="12368" y="3476"/>
                  </a:lnTo>
                  <a:lnTo>
                    <a:pt x="12413" y="3024"/>
                  </a:lnTo>
                  <a:lnTo>
                    <a:pt x="12368" y="2528"/>
                  </a:lnTo>
                  <a:lnTo>
                    <a:pt x="12232" y="2122"/>
                  </a:lnTo>
                  <a:lnTo>
                    <a:pt x="12007" y="1806"/>
                  </a:lnTo>
                  <a:lnTo>
                    <a:pt x="11736" y="1535"/>
                  </a:lnTo>
                  <a:lnTo>
                    <a:pt x="11555" y="1445"/>
                  </a:lnTo>
                  <a:lnTo>
                    <a:pt x="11330" y="1309"/>
                  </a:lnTo>
                  <a:lnTo>
                    <a:pt x="11149" y="1264"/>
                  </a:lnTo>
                  <a:lnTo>
                    <a:pt x="10923" y="1219"/>
                  </a:lnTo>
                  <a:lnTo>
                    <a:pt x="10517" y="1219"/>
                  </a:lnTo>
                  <a:lnTo>
                    <a:pt x="10111" y="1264"/>
                  </a:lnTo>
                  <a:lnTo>
                    <a:pt x="9750" y="1445"/>
                  </a:lnTo>
                  <a:lnTo>
                    <a:pt x="9434" y="1670"/>
                  </a:lnTo>
                  <a:lnTo>
                    <a:pt x="9163" y="1445"/>
                  </a:lnTo>
                  <a:lnTo>
                    <a:pt x="8802" y="1264"/>
                  </a:lnTo>
                  <a:lnTo>
                    <a:pt x="8396" y="1219"/>
                  </a:lnTo>
                  <a:close/>
                  <a:moveTo>
                    <a:pt x="13451" y="497"/>
                  </a:moveTo>
                  <a:lnTo>
                    <a:pt x="13586" y="542"/>
                  </a:lnTo>
                  <a:lnTo>
                    <a:pt x="13812" y="677"/>
                  </a:lnTo>
                  <a:lnTo>
                    <a:pt x="13947" y="903"/>
                  </a:lnTo>
                  <a:lnTo>
                    <a:pt x="13993" y="1039"/>
                  </a:lnTo>
                  <a:lnTo>
                    <a:pt x="14038" y="1174"/>
                  </a:lnTo>
                  <a:lnTo>
                    <a:pt x="14038" y="6364"/>
                  </a:lnTo>
                  <a:lnTo>
                    <a:pt x="13993" y="6545"/>
                  </a:lnTo>
                  <a:lnTo>
                    <a:pt x="13947" y="6680"/>
                  </a:lnTo>
                  <a:lnTo>
                    <a:pt x="13812" y="6906"/>
                  </a:lnTo>
                  <a:lnTo>
                    <a:pt x="13586" y="7041"/>
                  </a:lnTo>
                  <a:lnTo>
                    <a:pt x="13451" y="7087"/>
                  </a:lnTo>
                  <a:lnTo>
                    <a:pt x="8712" y="7087"/>
                  </a:lnTo>
                  <a:lnTo>
                    <a:pt x="8621" y="7132"/>
                  </a:lnTo>
                  <a:lnTo>
                    <a:pt x="8531" y="7177"/>
                  </a:lnTo>
                  <a:lnTo>
                    <a:pt x="6681" y="9027"/>
                  </a:lnTo>
                  <a:lnTo>
                    <a:pt x="6681" y="7312"/>
                  </a:lnTo>
                  <a:lnTo>
                    <a:pt x="6681" y="7222"/>
                  </a:lnTo>
                  <a:lnTo>
                    <a:pt x="6636" y="7177"/>
                  </a:lnTo>
                  <a:lnTo>
                    <a:pt x="6545" y="7132"/>
                  </a:lnTo>
                  <a:lnTo>
                    <a:pt x="6455" y="7087"/>
                  </a:lnTo>
                  <a:lnTo>
                    <a:pt x="5417" y="7087"/>
                  </a:lnTo>
                  <a:lnTo>
                    <a:pt x="5281" y="7041"/>
                  </a:lnTo>
                  <a:lnTo>
                    <a:pt x="5056" y="6906"/>
                  </a:lnTo>
                  <a:lnTo>
                    <a:pt x="4875" y="6680"/>
                  </a:lnTo>
                  <a:lnTo>
                    <a:pt x="4830" y="6545"/>
                  </a:lnTo>
                  <a:lnTo>
                    <a:pt x="4830" y="6364"/>
                  </a:lnTo>
                  <a:lnTo>
                    <a:pt x="4830" y="1174"/>
                  </a:lnTo>
                  <a:lnTo>
                    <a:pt x="4830" y="1039"/>
                  </a:lnTo>
                  <a:lnTo>
                    <a:pt x="4875" y="903"/>
                  </a:lnTo>
                  <a:lnTo>
                    <a:pt x="5056" y="677"/>
                  </a:lnTo>
                  <a:lnTo>
                    <a:pt x="5281" y="542"/>
                  </a:lnTo>
                  <a:lnTo>
                    <a:pt x="5417" y="497"/>
                  </a:lnTo>
                  <a:close/>
                  <a:moveTo>
                    <a:pt x="3250" y="5597"/>
                  </a:moveTo>
                  <a:lnTo>
                    <a:pt x="3476" y="5868"/>
                  </a:lnTo>
                  <a:lnTo>
                    <a:pt x="3702" y="6139"/>
                  </a:lnTo>
                  <a:lnTo>
                    <a:pt x="4063" y="6410"/>
                  </a:lnTo>
                  <a:lnTo>
                    <a:pt x="4424" y="6680"/>
                  </a:lnTo>
                  <a:lnTo>
                    <a:pt x="4559" y="6951"/>
                  </a:lnTo>
                  <a:lnTo>
                    <a:pt x="4740" y="7222"/>
                  </a:lnTo>
                  <a:lnTo>
                    <a:pt x="4920" y="7357"/>
                  </a:lnTo>
                  <a:lnTo>
                    <a:pt x="5101" y="7493"/>
                  </a:lnTo>
                  <a:lnTo>
                    <a:pt x="5327" y="7538"/>
                  </a:lnTo>
                  <a:lnTo>
                    <a:pt x="5552" y="7583"/>
                  </a:lnTo>
                  <a:lnTo>
                    <a:pt x="6229" y="7583"/>
                  </a:lnTo>
                  <a:lnTo>
                    <a:pt x="6229" y="9569"/>
                  </a:lnTo>
                  <a:lnTo>
                    <a:pt x="6229" y="9659"/>
                  </a:lnTo>
                  <a:lnTo>
                    <a:pt x="6274" y="9704"/>
                  </a:lnTo>
                  <a:lnTo>
                    <a:pt x="6365" y="9795"/>
                  </a:lnTo>
                  <a:lnTo>
                    <a:pt x="6455" y="9795"/>
                  </a:lnTo>
                  <a:lnTo>
                    <a:pt x="6545" y="9750"/>
                  </a:lnTo>
                  <a:lnTo>
                    <a:pt x="6636" y="9704"/>
                  </a:lnTo>
                  <a:lnTo>
                    <a:pt x="8802" y="7583"/>
                  </a:lnTo>
                  <a:lnTo>
                    <a:pt x="10201" y="7583"/>
                  </a:lnTo>
                  <a:lnTo>
                    <a:pt x="10472" y="8125"/>
                  </a:lnTo>
                  <a:lnTo>
                    <a:pt x="10698" y="8757"/>
                  </a:lnTo>
                  <a:lnTo>
                    <a:pt x="10743" y="8937"/>
                  </a:lnTo>
                  <a:lnTo>
                    <a:pt x="9976" y="8937"/>
                  </a:lnTo>
                  <a:lnTo>
                    <a:pt x="9885" y="8982"/>
                  </a:lnTo>
                  <a:lnTo>
                    <a:pt x="9840" y="9073"/>
                  </a:lnTo>
                  <a:lnTo>
                    <a:pt x="9840" y="9163"/>
                  </a:lnTo>
                  <a:lnTo>
                    <a:pt x="9840" y="9253"/>
                  </a:lnTo>
                  <a:lnTo>
                    <a:pt x="9930" y="9343"/>
                  </a:lnTo>
                  <a:lnTo>
                    <a:pt x="9976" y="9389"/>
                  </a:lnTo>
                  <a:lnTo>
                    <a:pt x="10833" y="9389"/>
                  </a:lnTo>
                  <a:lnTo>
                    <a:pt x="10878" y="9795"/>
                  </a:lnTo>
                  <a:lnTo>
                    <a:pt x="10878" y="10201"/>
                  </a:lnTo>
                  <a:lnTo>
                    <a:pt x="10878" y="10743"/>
                  </a:lnTo>
                  <a:lnTo>
                    <a:pt x="10788" y="11284"/>
                  </a:lnTo>
                  <a:lnTo>
                    <a:pt x="8667" y="11284"/>
                  </a:lnTo>
                  <a:lnTo>
                    <a:pt x="8486" y="11239"/>
                  </a:lnTo>
                  <a:lnTo>
                    <a:pt x="8306" y="11149"/>
                  </a:lnTo>
                  <a:lnTo>
                    <a:pt x="8170" y="11013"/>
                  </a:lnTo>
                  <a:lnTo>
                    <a:pt x="8080" y="10878"/>
                  </a:lnTo>
                  <a:lnTo>
                    <a:pt x="7990" y="10697"/>
                  </a:lnTo>
                  <a:lnTo>
                    <a:pt x="7899" y="10517"/>
                  </a:lnTo>
                  <a:lnTo>
                    <a:pt x="7899" y="10336"/>
                  </a:lnTo>
                  <a:lnTo>
                    <a:pt x="7899" y="10156"/>
                  </a:lnTo>
                  <a:lnTo>
                    <a:pt x="7990" y="9975"/>
                  </a:lnTo>
                  <a:lnTo>
                    <a:pt x="8080" y="9795"/>
                  </a:lnTo>
                  <a:lnTo>
                    <a:pt x="8170" y="9659"/>
                  </a:lnTo>
                  <a:lnTo>
                    <a:pt x="8306" y="9569"/>
                  </a:lnTo>
                  <a:lnTo>
                    <a:pt x="8486" y="9479"/>
                  </a:lnTo>
                  <a:lnTo>
                    <a:pt x="8667" y="9389"/>
                  </a:lnTo>
                  <a:lnTo>
                    <a:pt x="9118" y="9389"/>
                  </a:lnTo>
                  <a:lnTo>
                    <a:pt x="9163" y="9298"/>
                  </a:lnTo>
                  <a:lnTo>
                    <a:pt x="9208" y="9208"/>
                  </a:lnTo>
                  <a:lnTo>
                    <a:pt x="9253" y="9118"/>
                  </a:lnTo>
                  <a:lnTo>
                    <a:pt x="9208" y="9027"/>
                  </a:lnTo>
                  <a:lnTo>
                    <a:pt x="9163" y="8982"/>
                  </a:lnTo>
                  <a:lnTo>
                    <a:pt x="9073" y="8937"/>
                  </a:lnTo>
                  <a:lnTo>
                    <a:pt x="8576" y="8937"/>
                  </a:lnTo>
                  <a:lnTo>
                    <a:pt x="8306" y="9027"/>
                  </a:lnTo>
                  <a:lnTo>
                    <a:pt x="8080" y="9163"/>
                  </a:lnTo>
                  <a:lnTo>
                    <a:pt x="7854" y="9343"/>
                  </a:lnTo>
                  <a:lnTo>
                    <a:pt x="7674" y="9569"/>
                  </a:lnTo>
                  <a:lnTo>
                    <a:pt x="7538" y="9795"/>
                  </a:lnTo>
                  <a:lnTo>
                    <a:pt x="7448" y="10066"/>
                  </a:lnTo>
                  <a:lnTo>
                    <a:pt x="7448" y="10336"/>
                  </a:lnTo>
                  <a:lnTo>
                    <a:pt x="7448" y="10652"/>
                  </a:lnTo>
                  <a:lnTo>
                    <a:pt x="7538" y="10878"/>
                  </a:lnTo>
                  <a:lnTo>
                    <a:pt x="7674" y="11149"/>
                  </a:lnTo>
                  <a:lnTo>
                    <a:pt x="7854" y="11329"/>
                  </a:lnTo>
                  <a:lnTo>
                    <a:pt x="8080" y="11510"/>
                  </a:lnTo>
                  <a:lnTo>
                    <a:pt x="8306" y="11645"/>
                  </a:lnTo>
                  <a:lnTo>
                    <a:pt x="8576" y="11736"/>
                  </a:lnTo>
                  <a:lnTo>
                    <a:pt x="8847" y="11781"/>
                  </a:lnTo>
                  <a:lnTo>
                    <a:pt x="10653" y="11781"/>
                  </a:lnTo>
                  <a:lnTo>
                    <a:pt x="10427" y="12367"/>
                  </a:lnTo>
                  <a:lnTo>
                    <a:pt x="10111" y="12909"/>
                  </a:lnTo>
                  <a:lnTo>
                    <a:pt x="9795" y="13406"/>
                  </a:lnTo>
                  <a:lnTo>
                    <a:pt x="9344" y="13857"/>
                  </a:lnTo>
                  <a:lnTo>
                    <a:pt x="8983" y="14218"/>
                  </a:lnTo>
                  <a:lnTo>
                    <a:pt x="8576" y="14489"/>
                  </a:lnTo>
                  <a:lnTo>
                    <a:pt x="8170" y="14760"/>
                  </a:lnTo>
                  <a:lnTo>
                    <a:pt x="7719" y="14985"/>
                  </a:lnTo>
                  <a:lnTo>
                    <a:pt x="7222" y="15166"/>
                  </a:lnTo>
                  <a:lnTo>
                    <a:pt x="6726" y="15301"/>
                  </a:lnTo>
                  <a:lnTo>
                    <a:pt x="6229" y="15346"/>
                  </a:lnTo>
                  <a:lnTo>
                    <a:pt x="5688" y="15391"/>
                  </a:lnTo>
                  <a:lnTo>
                    <a:pt x="5191" y="15391"/>
                  </a:lnTo>
                  <a:lnTo>
                    <a:pt x="4695" y="15301"/>
                  </a:lnTo>
                  <a:lnTo>
                    <a:pt x="4243" y="15211"/>
                  </a:lnTo>
                  <a:lnTo>
                    <a:pt x="3792" y="15030"/>
                  </a:lnTo>
                  <a:lnTo>
                    <a:pt x="3341" y="14850"/>
                  </a:lnTo>
                  <a:lnTo>
                    <a:pt x="2934" y="14624"/>
                  </a:lnTo>
                  <a:lnTo>
                    <a:pt x="2573" y="14353"/>
                  </a:lnTo>
                  <a:lnTo>
                    <a:pt x="2212" y="14037"/>
                  </a:lnTo>
                  <a:lnTo>
                    <a:pt x="5146" y="14037"/>
                  </a:lnTo>
                  <a:lnTo>
                    <a:pt x="5372" y="13947"/>
                  </a:lnTo>
                  <a:lnTo>
                    <a:pt x="5552" y="13857"/>
                  </a:lnTo>
                  <a:lnTo>
                    <a:pt x="5733" y="13721"/>
                  </a:lnTo>
                  <a:lnTo>
                    <a:pt x="5868" y="13586"/>
                  </a:lnTo>
                  <a:lnTo>
                    <a:pt x="5958" y="13360"/>
                  </a:lnTo>
                  <a:lnTo>
                    <a:pt x="6049" y="13180"/>
                  </a:lnTo>
                  <a:lnTo>
                    <a:pt x="6049" y="12954"/>
                  </a:lnTo>
                  <a:lnTo>
                    <a:pt x="6049" y="12728"/>
                  </a:lnTo>
                  <a:lnTo>
                    <a:pt x="5958" y="12503"/>
                  </a:lnTo>
                  <a:lnTo>
                    <a:pt x="5868" y="12322"/>
                  </a:lnTo>
                  <a:lnTo>
                    <a:pt x="5733" y="12142"/>
                  </a:lnTo>
                  <a:lnTo>
                    <a:pt x="5552" y="12006"/>
                  </a:lnTo>
                  <a:lnTo>
                    <a:pt x="5372" y="11916"/>
                  </a:lnTo>
                  <a:lnTo>
                    <a:pt x="5146" y="11871"/>
                  </a:lnTo>
                  <a:lnTo>
                    <a:pt x="4920" y="11826"/>
                  </a:lnTo>
                  <a:lnTo>
                    <a:pt x="4650" y="11826"/>
                  </a:lnTo>
                  <a:lnTo>
                    <a:pt x="4559" y="11871"/>
                  </a:lnTo>
                  <a:lnTo>
                    <a:pt x="4469" y="11916"/>
                  </a:lnTo>
                  <a:lnTo>
                    <a:pt x="4424" y="12006"/>
                  </a:lnTo>
                  <a:lnTo>
                    <a:pt x="4424" y="12097"/>
                  </a:lnTo>
                  <a:lnTo>
                    <a:pt x="4424" y="12187"/>
                  </a:lnTo>
                  <a:lnTo>
                    <a:pt x="4469" y="12232"/>
                  </a:lnTo>
                  <a:lnTo>
                    <a:pt x="4559" y="12277"/>
                  </a:lnTo>
                  <a:lnTo>
                    <a:pt x="4920" y="12277"/>
                  </a:lnTo>
                  <a:lnTo>
                    <a:pt x="5191" y="12367"/>
                  </a:lnTo>
                  <a:lnTo>
                    <a:pt x="5417" y="12503"/>
                  </a:lnTo>
                  <a:lnTo>
                    <a:pt x="5552" y="12683"/>
                  </a:lnTo>
                  <a:lnTo>
                    <a:pt x="5597" y="12954"/>
                  </a:lnTo>
                  <a:lnTo>
                    <a:pt x="5552" y="13180"/>
                  </a:lnTo>
                  <a:lnTo>
                    <a:pt x="5417" y="13406"/>
                  </a:lnTo>
                  <a:lnTo>
                    <a:pt x="5191" y="13541"/>
                  </a:lnTo>
                  <a:lnTo>
                    <a:pt x="4920" y="13586"/>
                  </a:lnTo>
                  <a:lnTo>
                    <a:pt x="1761" y="13586"/>
                  </a:lnTo>
                  <a:lnTo>
                    <a:pt x="1445" y="13225"/>
                  </a:lnTo>
                  <a:lnTo>
                    <a:pt x="1219" y="12864"/>
                  </a:lnTo>
                  <a:lnTo>
                    <a:pt x="994" y="12458"/>
                  </a:lnTo>
                  <a:lnTo>
                    <a:pt x="813" y="12051"/>
                  </a:lnTo>
                  <a:lnTo>
                    <a:pt x="678" y="11600"/>
                  </a:lnTo>
                  <a:lnTo>
                    <a:pt x="542" y="11149"/>
                  </a:lnTo>
                  <a:lnTo>
                    <a:pt x="497" y="10652"/>
                  </a:lnTo>
                  <a:lnTo>
                    <a:pt x="497" y="10201"/>
                  </a:lnTo>
                  <a:lnTo>
                    <a:pt x="542" y="9479"/>
                  </a:lnTo>
                  <a:lnTo>
                    <a:pt x="678" y="8802"/>
                  </a:lnTo>
                  <a:lnTo>
                    <a:pt x="3566" y="8802"/>
                  </a:lnTo>
                  <a:lnTo>
                    <a:pt x="3792" y="8847"/>
                  </a:lnTo>
                  <a:lnTo>
                    <a:pt x="4018" y="8982"/>
                  </a:lnTo>
                  <a:lnTo>
                    <a:pt x="4153" y="9208"/>
                  </a:lnTo>
                  <a:lnTo>
                    <a:pt x="4198" y="9434"/>
                  </a:lnTo>
                  <a:lnTo>
                    <a:pt x="4153" y="9704"/>
                  </a:lnTo>
                  <a:lnTo>
                    <a:pt x="4018" y="9885"/>
                  </a:lnTo>
                  <a:lnTo>
                    <a:pt x="3792" y="10066"/>
                  </a:lnTo>
                  <a:lnTo>
                    <a:pt x="3566" y="10111"/>
                  </a:lnTo>
                  <a:lnTo>
                    <a:pt x="3070" y="10111"/>
                  </a:lnTo>
                  <a:lnTo>
                    <a:pt x="2844" y="10201"/>
                  </a:lnTo>
                  <a:lnTo>
                    <a:pt x="2664" y="10291"/>
                  </a:lnTo>
                  <a:lnTo>
                    <a:pt x="2483" y="10427"/>
                  </a:lnTo>
                  <a:lnTo>
                    <a:pt x="2348" y="10607"/>
                  </a:lnTo>
                  <a:lnTo>
                    <a:pt x="2257" y="10788"/>
                  </a:lnTo>
                  <a:lnTo>
                    <a:pt x="2167" y="10968"/>
                  </a:lnTo>
                  <a:lnTo>
                    <a:pt x="2167" y="11194"/>
                  </a:lnTo>
                  <a:lnTo>
                    <a:pt x="2167" y="11420"/>
                  </a:lnTo>
                  <a:lnTo>
                    <a:pt x="2257" y="11645"/>
                  </a:lnTo>
                  <a:lnTo>
                    <a:pt x="2348" y="11826"/>
                  </a:lnTo>
                  <a:lnTo>
                    <a:pt x="2483" y="12006"/>
                  </a:lnTo>
                  <a:lnTo>
                    <a:pt x="2664" y="12142"/>
                  </a:lnTo>
                  <a:lnTo>
                    <a:pt x="2844" y="12232"/>
                  </a:lnTo>
                  <a:lnTo>
                    <a:pt x="3070" y="12322"/>
                  </a:lnTo>
                  <a:lnTo>
                    <a:pt x="3657" y="12322"/>
                  </a:lnTo>
                  <a:lnTo>
                    <a:pt x="3747" y="12277"/>
                  </a:lnTo>
                  <a:lnTo>
                    <a:pt x="3792" y="12187"/>
                  </a:lnTo>
                  <a:lnTo>
                    <a:pt x="3837" y="12142"/>
                  </a:lnTo>
                  <a:lnTo>
                    <a:pt x="3792" y="12006"/>
                  </a:lnTo>
                  <a:lnTo>
                    <a:pt x="3747" y="11916"/>
                  </a:lnTo>
                  <a:lnTo>
                    <a:pt x="3702" y="11871"/>
                  </a:lnTo>
                  <a:lnTo>
                    <a:pt x="3296" y="11871"/>
                  </a:lnTo>
                  <a:lnTo>
                    <a:pt x="3025" y="11826"/>
                  </a:lnTo>
                  <a:lnTo>
                    <a:pt x="2799" y="11690"/>
                  </a:lnTo>
                  <a:lnTo>
                    <a:pt x="2664" y="11465"/>
                  </a:lnTo>
                  <a:lnTo>
                    <a:pt x="2618" y="11194"/>
                  </a:lnTo>
                  <a:lnTo>
                    <a:pt x="2664" y="10968"/>
                  </a:lnTo>
                  <a:lnTo>
                    <a:pt x="2799" y="10743"/>
                  </a:lnTo>
                  <a:lnTo>
                    <a:pt x="3025" y="10607"/>
                  </a:lnTo>
                  <a:lnTo>
                    <a:pt x="3296" y="10562"/>
                  </a:lnTo>
                  <a:lnTo>
                    <a:pt x="3792" y="10562"/>
                  </a:lnTo>
                  <a:lnTo>
                    <a:pt x="3973" y="10472"/>
                  </a:lnTo>
                  <a:lnTo>
                    <a:pt x="4153" y="10381"/>
                  </a:lnTo>
                  <a:lnTo>
                    <a:pt x="4334" y="10246"/>
                  </a:lnTo>
                  <a:lnTo>
                    <a:pt x="4469" y="10066"/>
                  </a:lnTo>
                  <a:lnTo>
                    <a:pt x="4559" y="9885"/>
                  </a:lnTo>
                  <a:lnTo>
                    <a:pt x="4650" y="9659"/>
                  </a:lnTo>
                  <a:lnTo>
                    <a:pt x="4650" y="9434"/>
                  </a:lnTo>
                  <a:lnTo>
                    <a:pt x="4650" y="9208"/>
                  </a:lnTo>
                  <a:lnTo>
                    <a:pt x="4559" y="9027"/>
                  </a:lnTo>
                  <a:lnTo>
                    <a:pt x="4469" y="8847"/>
                  </a:lnTo>
                  <a:lnTo>
                    <a:pt x="4334" y="8666"/>
                  </a:lnTo>
                  <a:lnTo>
                    <a:pt x="4153" y="8531"/>
                  </a:lnTo>
                  <a:lnTo>
                    <a:pt x="3973" y="8441"/>
                  </a:lnTo>
                  <a:lnTo>
                    <a:pt x="3792" y="8350"/>
                  </a:lnTo>
                  <a:lnTo>
                    <a:pt x="858" y="8350"/>
                  </a:lnTo>
                  <a:lnTo>
                    <a:pt x="1039" y="7944"/>
                  </a:lnTo>
                  <a:lnTo>
                    <a:pt x="1219" y="7583"/>
                  </a:lnTo>
                  <a:lnTo>
                    <a:pt x="1445" y="7222"/>
                  </a:lnTo>
                  <a:lnTo>
                    <a:pt x="1671" y="6906"/>
                  </a:lnTo>
                  <a:lnTo>
                    <a:pt x="2032" y="6500"/>
                  </a:lnTo>
                  <a:lnTo>
                    <a:pt x="2393" y="6184"/>
                  </a:lnTo>
                  <a:lnTo>
                    <a:pt x="2799" y="5868"/>
                  </a:lnTo>
                  <a:lnTo>
                    <a:pt x="3250" y="5597"/>
                  </a:lnTo>
                  <a:close/>
                  <a:moveTo>
                    <a:pt x="5597" y="0"/>
                  </a:moveTo>
                  <a:lnTo>
                    <a:pt x="5327" y="46"/>
                  </a:lnTo>
                  <a:lnTo>
                    <a:pt x="5101" y="91"/>
                  </a:lnTo>
                  <a:lnTo>
                    <a:pt x="4920" y="226"/>
                  </a:lnTo>
                  <a:lnTo>
                    <a:pt x="4740" y="362"/>
                  </a:lnTo>
                  <a:lnTo>
                    <a:pt x="4604" y="542"/>
                  </a:lnTo>
                  <a:lnTo>
                    <a:pt x="4514" y="723"/>
                  </a:lnTo>
                  <a:lnTo>
                    <a:pt x="4424" y="948"/>
                  </a:lnTo>
                  <a:lnTo>
                    <a:pt x="4424" y="1174"/>
                  </a:lnTo>
                  <a:lnTo>
                    <a:pt x="4424" y="4649"/>
                  </a:lnTo>
                  <a:lnTo>
                    <a:pt x="3973" y="4785"/>
                  </a:lnTo>
                  <a:lnTo>
                    <a:pt x="3521" y="4965"/>
                  </a:lnTo>
                  <a:lnTo>
                    <a:pt x="3115" y="5146"/>
                  </a:lnTo>
                  <a:lnTo>
                    <a:pt x="2709" y="5371"/>
                  </a:lnTo>
                  <a:lnTo>
                    <a:pt x="2303" y="5642"/>
                  </a:lnTo>
                  <a:lnTo>
                    <a:pt x="1941" y="5913"/>
                  </a:lnTo>
                  <a:lnTo>
                    <a:pt x="1626" y="6229"/>
                  </a:lnTo>
                  <a:lnTo>
                    <a:pt x="1310" y="6590"/>
                  </a:lnTo>
                  <a:lnTo>
                    <a:pt x="994" y="6996"/>
                  </a:lnTo>
                  <a:lnTo>
                    <a:pt x="768" y="7403"/>
                  </a:lnTo>
                  <a:lnTo>
                    <a:pt x="542" y="7854"/>
                  </a:lnTo>
                  <a:lnTo>
                    <a:pt x="362" y="8260"/>
                  </a:lnTo>
                  <a:lnTo>
                    <a:pt x="226" y="8757"/>
                  </a:lnTo>
                  <a:lnTo>
                    <a:pt x="91" y="9208"/>
                  </a:lnTo>
                  <a:lnTo>
                    <a:pt x="46" y="9704"/>
                  </a:lnTo>
                  <a:lnTo>
                    <a:pt x="1" y="10201"/>
                  </a:lnTo>
                  <a:lnTo>
                    <a:pt x="46" y="10743"/>
                  </a:lnTo>
                  <a:lnTo>
                    <a:pt x="136" y="11329"/>
                  </a:lnTo>
                  <a:lnTo>
                    <a:pt x="271" y="11826"/>
                  </a:lnTo>
                  <a:lnTo>
                    <a:pt x="452" y="12367"/>
                  </a:lnTo>
                  <a:lnTo>
                    <a:pt x="678" y="12864"/>
                  </a:lnTo>
                  <a:lnTo>
                    <a:pt x="994" y="13360"/>
                  </a:lnTo>
                  <a:lnTo>
                    <a:pt x="1310" y="13812"/>
                  </a:lnTo>
                  <a:lnTo>
                    <a:pt x="1671" y="14218"/>
                  </a:lnTo>
                  <a:lnTo>
                    <a:pt x="2077" y="14579"/>
                  </a:lnTo>
                  <a:lnTo>
                    <a:pt x="2528" y="14895"/>
                  </a:lnTo>
                  <a:lnTo>
                    <a:pt x="2980" y="15211"/>
                  </a:lnTo>
                  <a:lnTo>
                    <a:pt x="3476" y="15437"/>
                  </a:lnTo>
                  <a:lnTo>
                    <a:pt x="4018" y="15617"/>
                  </a:lnTo>
                  <a:lnTo>
                    <a:pt x="4559" y="15753"/>
                  </a:lnTo>
                  <a:lnTo>
                    <a:pt x="5101" y="15843"/>
                  </a:lnTo>
                  <a:lnTo>
                    <a:pt x="5688" y="15888"/>
                  </a:lnTo>
                  <a:lnTo>
                    <a:pt x="6274" y="15843"/>
                  </a:lnTo>
                  <a:lnTo>
                    <a:pt x="6861" y="15753"/>
                  </a:lnTo>
                  <a:lnTo>
                    <a:pt x="7403" y="15617"/>
                  </a:lnTo>
                  <a:lnTo>
                    <a:pt x="7899" y="15437"/>
                  </a:lnTo>
                  <a:lnTo>
                    <a:pt x="8396" y="15211"/>
                  </a:lnTo>
                  <a:lnTo>
                    <a:pt x="8892" y="14895"/>
                  </a:lnTo>
                  <a:lnTo>
                    <a:pt x="9298" y="14579"/>
                  </a:lnTo>
                  <a:lnTo>
                    <a:pt x="9705" y="14218"/>
                  </a:lnTo>
                  <a:lnTo>
                    <a:pt x="10111" y="13812"/>
                  </a:lnTo>
                  <a:lnTo>
                    <a:pt x="10427" y="13360"/>
                  </a:lnTo>
                  <a:lnTo>
                    <a:pt x="10698" y="12864"/>
                  </a:lnTo>
                  <a:lnTo>
                    <a:pt x="10923" y="12367"/>
                  </a:lnTo>
                  <a:lnTo>
                    <a:pt x="11149" y="11826"/>
                  </a:lnTo>
                  <a:lnTo>
                    <a:pt x="11284" y="11284"/>
                  </a:lnTo>
                  <a:lnTo>
                    <a:pt x="11330" y="10743"/>
                  </a:lnTo>
                  <a:lnTo>
                    <a:pt x="11375" y="10201"/>
                  </a:lnTo>
                  <a:lnTo>
                    <a:pt x="11330" y="9389"/>
                  </a:lnTo>
                  <a:lnTo>
                    <a:pt x="11239" y="9027"/>
                  </a:lnTo>
                  <a:lnTo>
                    <a:pt x="11149" y="8621"/>
                  </a:lnTo>
                  <a:lnTo>
                    <a:pt x="10968" y="8080"/>
                  </a:lnTo>
                  <a:lnTo>
                    <a:pt x="10743" y="7583"/>
                  </a:lnTo>
                  <a:lnTo>
                    <a:pt x="13316" y="7583"/>
                  </a:lnTo>
                  <a:lnTo>
                    <a:pt x="13586" y="7538"/>
                  </a:lnTo>
                  <a:lnTo>
                    <a:pt x="13812" y="7448"/>
                  </a:lnTo>
                  <a:lnTo>
                    <a:pt x="13993" y="7357"/>
                  </a:lnTo>
                  <a:lnTo>
                    <a:pt x="14173" y="7222"/>
                  </a:lnTo>
                  <a:lnTo>
                    <a:pt x="14308" y="7041"/>
                  </a:lnTo>
                  <a:lnTo>
                    <a:pt x="14444" y="6861"/>
                  </a:lnTo>
                  <a:lnTo>
                    <a:pt x="14489" y="6635"/>
                  </a:lnTo>
                  <a:lnTo>
                    <a:pt x="14534" y="6364"/>
                  </a:lnTo>
                  <a:lnTo>
                    <a:pt x="14534" y="1174"/>
                  </a:lnTo>
                  <a:lnTo>
                    <a:pt x="14489" y="948"/>
                  </a:lnTo>
                  <a:lnTo>
                    <a:pt x="14444" y="723"/>
                  </a:lnTo>
                  <a:lnTo>
                    <a:pt x="14308" y="542"/>
                  </a:lnTo>
                  <a:lnTo>
                    <a:pt x="14173" y="362"/>
                  </a:lnTo>
                  <a:lnTo>
                    <a:pt x="13993" y="226"/>
                  </a:lnTo>
                  <a:lnTo>
                    <a:pt x="13812" y="91"/>
                  </a:lnTo>
                  <a:lnTo>
                    <a:pt x="13586" y="46"/>
                  </a:lnTo>
                  <a:lnTo>
                    <a:pt x="13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3"/>
          <p:cNvGrpSpPr/>
          <p:nvPr/>
        </p:nvGrpSpPr>
        <p:grpSpPr>
          <a:xfrm>
            <a:off x="8061727" y="1017717"/>
            <a:ext cx="968485" cy="844207"/>
            <a:chOff x="3933606" y="1566753"/>
            <a:chExt cx="398685" cy="347510"/>
          </a:xfrm>
        </p:grpSpPr>
        <p:sp>
          <p:nvSpPr>
            <p:cNvPr id="452" name="Google Shape;452;p33"/>
            <p:cNvSpPr/>
            <p:nvPr/>
          </p:nvSpPr>
          <p:spPr>
            <a:xfrm>
              <a:off x="3933606" y="1566753"/>
              <a:ext cx="398600" cy="347500"/>
            </a:xfrm>
            <a:custGeom>
              <a:avLst/>
              <a:gdLst/>
              <a:ahLst/>
              <a:cxnLst/>
              <a:rect l="l" t="t" r="r" b="b"/>
              <a:pathLst>
                <a:path w="15944" h="13900" extrusionOk="0">
                  <a:moveTo>
                    <a:pt x="10811" y="0"/>
                  </a:moveTo>
                  <a:lnTo>
                    <a:pt x="10720" y="46"/>
                  </a:lnTo>
                  <a:lnTo>
                    <a:pt x="10630" y="91"/>
                  </a:lnTo>
                  <a:lnTo>
                    <a:pt x="10584" y="137"/>
                  </a:lnTo>
                  <a:lnTo>
                    <a:pt x="10539" y="273"/>
                  </a:lnTo>
                  <a:lnTo>
                    <a:pt x="10539" y="2135"/>
                  </a:lnTo>
                  <a:lnTo>
                    <a:pt x="9903" y="2271"/>
                  </a:lnTo>
                  <a:lnTo>
                    <a:pt x="9812" y="2271"/>
                  </a:lnTo>
                  <a:lnTo>
                    <a:pt x="9721" y="2317"/>
                  </a:lnTo>
                  <a:lnTo>
                    <a:pt x="9676" y="2408"/>
                  </a:lnTo>
                  <a:lnTo>
                    <a:pt x="9676" y="2498"/>
                  </a:lnTo>
                  <a:lnTo>
                    <a:pt x="9676" y="3271"/>
                  </a:lnTo>
                  <a:lnTo>
                    <a:pt x="8858" y="3089"/>
                  </a:lnTo>
                  <a:lnTo>
                    <a:pt x="8767" y="3089"/>
                  </a:lnTo>
                  <a:lnTo>
                    <a:pt x="8676" y="3134"/>
                  </a:lnTo>
                  <a:lnTo>
                    <a:pt x="8631" y="3225"/>
                  </a:lnTo>
                  <a:lnTo>
                    <a:pt x="8586" y="3316"/>
                  </a:lnTo>
                  <a:lnTo>
                    <a:pt x="8586" y="4225"/>
                  </a:lnTo>
                  <a:lnTo>
                    <a:pt x="8631" y="4315"/>
                  </a:lnTo>
                  <a:lnTo>
                    <a:pt x="8676" y="4406"/>
                  </a:lnTo>
                  <a:lnTo>
                    <a:pt x="8767" y="4452"/>
                  </a:lnTo>
                  <a:lnTo>
                    <a:pt x="8858" y="4452"/>
                  </a:lnTo>
                  <a:lnTo>
                    <a:pt x="8858" y="5042"/>
                  </a:lnTo>
                  <a:lnTo>
                    <a:pt x="8813" y="5042"/>
                  </a:lnTo>
                  <a:lnTo>
                    <a:pt x="8722" y="5088"/>
                  </a:lnTo>
                  <a:lnTo>
                    <a:pt x="8631" y="5133"/>
                  </a:lnTo>
                  <a:lnTo>
                    <a:pt x="8631" y="5224"/>
                  </a:lnTo>
                  <a:lnTo>
                    <a:pt x="8586" y="5269"/>
                  </a:lnTo>
                  <a:lnTo>
                    <a:pt x="8586" y="9584"/>
                  </a:lnTo>
                  <a:lnTo>
                    <a:pt x="8313" y="9493"/>
                  </a:lnTo>
                  <a:lnTo>
                    <a:pt x="7950" y="9448"/>
                  </a:lnTo>
                  <a:lnTo>
                    <a:pt x="7586" y="9493"/>
                  </a:lnTo>
                  <a:lnTo>
                    <a:pt x="7268" y="9630"/>
                  </a:lnTo>
                  <a:lnTo>
                    <a:pt x="7268" y="5088"/>
                  </a:lnTo>
                  <a:lnTo>
                    <a:pt x="7223" y="4997"/>
                  </a:lnTo>
                  <a:lnTo>
                    <a:pt x="7178" y="4906"/>
                  </a:lnTo>
                  <a:lnTo>
                    <a:pt x="7087" y="4860"/>
                  </a:lnTo>
                  <a:lnTo>
                    <a:pt x="6996" y="4860"/>
                  </a:lnTo>
                  <a:lnTo>
                    <a:pt x="6178" y="5042"/>
                  </a:lnTo>
                  <a:lnTo>
                    <a:pt x="6178" y="4225"/>
                  </a:lnTo>
                  <a:lnTo>
                    <a:pt x="6133" y="4179"/>
                  </a:lnTo>
                  <a:lnTo>
                    <a:pt x="6087" y="4088"/>
                  </a:lnTo>
                  <a:lnTo>
                    <a:pt x="6042" y="4043"/>
                  </a:lnTo>
                  <a:lnTo>
                    <a:pt x="5951" y="3997"/>
                  </a:lnTo>
                  <a:lnTo>
                    <a:pt x="5315" y="3861"/>
                  </a:lnTo>
                  <a:lnTo>
                    <a:pt x="5315" y="1999"/>
                  </a:lnTo>
                  <a:lnTo>
                    <a:pt x="5315" y="1908"/>
                  </a:lnTo>
                  <a:lnTo>
                    <a:pt x="5270" y="1817"/>
                  </a:lnTo>
                  <a:lnTo>
                    <a:pt x="5179" y="1772"/>
                  </a:lnTo>
                  <a:lnTo>
                    <a:pt x="5043" y="1772"/>
                  </a:lnTo>
                  <a:lnTo>
                    <a:pt x="4997" y="1817"/>
                  </a:lnTo>
                  <a:lnTo>
                    <a:pt x="4906" y="1863"/>
                  </a:lnTo>
                  <a:lnTo>
                    <a:pt x="4861" y="1908"/>
                  </a:lnTo>
                  <a:lnTo>
                    <a:pt x="4861" y="1999"/>
                  </a:lnTo>
                  <a:lnTo>
                    <a:pt x="4861" y="3770"/>
                  </a:lnTo>
                  <a:lnTo>
                    <a:pt x="4316" y="3634"/>
                  </a:lnTo>
                  <a:lnTo>
                    <a:pt x="4180" y="3679"/>
                  </a:lnTo>
                  <a:lnTo>
                    <a:pt x="4089" y="3725"/>
                  </a:lnTo>
                  <a:lnTo>
                    <a:pt x="4043" y="3770"/>
                  </a:lnTo>
                  <a:lnTo>
                    <a:pt x="3998" y="3861"/>
                  </a:lnTo>
                  <a:lnTo>
                    <a:pt x="3998" y="5496"/>
                  </a:lnTo>
                  <a:lnTo>
                    <a:pt x="3135" y="5678"/>
                  </a:lnTo>
                  <a:lnTo>
                    <a:pt x="3044" y="5723"/>
                  </a:lnTo>
                  <a:lnTo>
                    <a:pt x="2999" y="5769"/>
                  </a:lnTo>
                  <a:lnTo>
                    <a:pt x="2953" y="5814"/>
                  </a:lnTo>
                  <a:lnTo>
                    <a:pt x="2908" y="5905"/>
                  </a:lnTo>
                  <a:lnTo>
                    <a:pt x="2908" y="6814"/>
                  </a:lnTo>
                  <a:lnTo>
                    <a:pt x="2953" y="6904"/>
                  </a:lnTo>
                  <a:lnTo>
                    <a:pt x="2999" y="6950"/>
                  </a:lnTo>
                  <a:lnTo>
                    <a:pt x="3044" y="7041"/>
                  </a:lnTo>
                  <a:lnTo>
                    <a:pt x="3135" y="7041"/>
                  </a:lnTo>
                  <a:lnTo>
                    <a:pt x="3135" y="7631"/>
                  </a:lnTo>
                  <a:lnTo>
                    <a:pt x="3090" y="7631"/>
                  </a:lnTo>
                  <a:lnTo>
                    <a:pt x="2999" y="7677"/>
                  </a:lnTo>
                  <a:lnTo>
                    <a:pt x="2953" y="7722"/>
                  </a:lnTo>
                  <a:lnTo>
                    <a:pt x="2908" y="7813"/>
                  </a:lnTo>
                  <a:lnTo>
                    <a:pt x="2908" y="7858"/>
                  </a:lnTo>
                  <a:lnTo>
                    <a:pt x="2908" y="9584"/>
                  </a:lnTo>
                  <a:lnTo>
                    <a:pt x="2590" y="9493"/>
                  </a:lnTo>
                  <a:lnTo>
                    <a:pt x="2227" y="9448"/>
                  </a:lnTo>
                  <a:lnTo>
                    <a:pt x="1954" y="9493"/>
                  </a:lnTo>
                  <a:lnTo>
                    <a:pt x="1681" y="9539"/>
                  </a:lnTo>
                  <a:lnTo>
                    <a:pt x="1454" y="9630"/>
                  </a:lnTo>
                  <a:lnTo>
                    <a:pt x="1227" y="9811"/>
                  </a:lnTo>
                  <a:lnTo>
                    <a:pt x="1046" y="9993"/>
                  </a:lnTo>
                  <a:lnTo>
                    <a:pt x="909" y="10175"/>
                  </a:lnTo>
                  <a:lnTo>
                    <a:pt x="818" y="10402"/>
                  </a:lnTo>
                  <a:lnTo>
                    <a:pt x="773" y="10674"/>
                  </a:lnTo>
                  <a:lnTo>
                    <a:pt x="818" y="10902"/>
                  </a:lnTo>
                  <a:lnTo>
                    <a:pt x="909" y="11129"/>
                  </a:lnTo>
                  <a:lnTo>
                    <a:pt x="1046" y="11356"/>
                  </a:lnTo>
                  <a:lnTo>
                    <a:pt x="1227" y="11537"/>
                  </a:lnTo>
                  <a:lnTo>
                    <a:pt x="1409" y="11674"/>
                  </a:lnTo>
                  <a:lnTo>
                    <a:pt x="1591" y="11765"/>
                  </a:lnTo>
                  <a:lnTo>
                    <a:pt x="1772" y="11810"/>
                  </a:lnTo>
                  <a:lnTo>
                    <a:pt x="1999" y="11855"/>
                  </a:lnTo>
                  <a:lnTo>
                    <a:pt x="1999" y="12537"/>
                  </a:lnTo>
                  <a:lnTo>
                    <a:pt x="546" y="12537"/>
                  </a:lnTo>
                  <a:lnTo>
                    <a:pt x="410" y="12582"/>
                  </a:lnTo>
                  <a:lnTo>
                    <a:pt x="228" y="12718"/>
                  </a:lnTo>
                  <a:lnTo>
                    <a:pt x="46" y="12946"/>
                  </a:lnTo>
                  <a:lnTo>
                    <a:pt x="1" y="13082"/>
                  </a:lnTo>
                  <a:lnTo>
                    <a:pt x="1" y="13218"/>
                  </a:lnTo>
                  <a:lnTo>
                    <a:pt x="1" y="13354"/>
                  </a:lnTo>
                  <a:lnTo>
                    <a:pt x="46" y="13445"/>
                  </a:lnTo>
                  <a:lnTo>
                    <a:pt x="228" y="13672"/>
                  </a:lnTo>
                  <a:lnTo>
                    <a:pt x="410" y="13809"/>
                  </a:lnTo>
                  <a:lnTo>
                    <a:pt x="546" y="13854"/>
                  </a:lnTo>
                  <a:lnTo>
                    <a:pt x="682" y="13899"/>
                  </a:lnTo>
                  <a:lnTo>
                    <a:pt x="15263" y="13899"/>
                  </a:lnTo>
                  <a:lnTo>
                    <a:pt x="15399" y="13854"/>
                  </a:lnTo>
                  <a:lnTo>
                    <a:pt x="15490" y="13809"/>
                  </a:lnTo>
                  <a:lnTo>
                    <a:pt x="15717" y="13672"/>
                  </a:lnTo>
                  <a:lnTo>
                    <a:pt x="15899" y="13445"/>
                  </a:lnTo>
                  <a:lnTo>
                    <a:pt x="15899" y="13354"/>
                  </a:lnTo>
                  <a:lnTo>
                    <a:pt x="15944" y="13218"/>
                  </a:lnTo>
                  <a:lnTo>
                    <a:pt x="15899" y="13082"/>
                  </a:lnTo>
                  <a:lnTo>
                    <a:pt x="15899" y="12946"/>
                  </a:lnTo>
                  <a:lnTo>
                    <a:pt x="15717" y="12718"/>
                  </a:lnTo>
                  <a:lnTo>
                    <a:pt x="15490" y="12582"/>
                  </a:lnTo>
                  <a:lnTo>
                    <a:pt x="15399" y="12537"/>
                  </a:lnTo>
                  <a:lnTo>
                    <a:pt x="13855" y="12537"/>
                  </a:lnTo>
                  <a:lnTo>
                    <a:pt x="13855" y="11855"/>
                  </a:lnTo>
                  <a:lnTo>
                    <a:pt x="14082" y="11810"/>
                  </a:lnTo>
                  <a:lnTo>
                    <a:pt x="14263" y="11765"/>
                  </a:lnTo>
                  <a:lnTo>
                    <a:pt x="14445" y="11674"/>
                  </a:lnTo>
                  <a:lnTo>
                    <a:pt x="14627" y="11537"/>
                  </a:lnTo>
                  <a:lnTo>
                    <a:pt x="14808" y="11356"/>
                  </a:lnTo>
                  <a:lnTo>
                    <a:pt x="14945" y="11129"/>
                  </a:lnTo>
                  <a:lnTo>
                    <a:pt x="15036" y="10902"/>
                  </a:lnTo>
                  <a:lnTo>
                    <a:pt x="15081" y="10674"/>
                  </a:lnTo>
                  <a:lnTo>
                    <a:pt x="15036" y="10402"/>
                  </a:lnTo>
                  <a:lnTo>
                    <a:pt x="14945" y="10175"/>
                  </a:lnTo>
                  <a:lnTo>
                    <a:pt x="14808" y="9993"/>
                  </a:lnTo>
                  <a:lnTo>
                    <a:pt x="14627" y="9811"/>
                  </a:lnTo>
                  <a:lnTo>
                    <a:pt x="14400" y="9630"/>
                  </a:lnTo>
                  <a:lnTo>
                    <a:pt x="14173" y="9539"/>
                  </a:lnTo>
                  <a:lnTo>
                    <a:pt x="13900" y="9493"/>
                  </a:lnTo>
                  <a:lnTo>
                    <a:pt x="13627" y="9448"/>
                  </a:lnTo>
                  <a:lnTo>
                    <a:pt x="13264" y="9493"/>
                  </a:lnTo>
                  <a:lnTo>
                    <a:pt x="12946" y="9584"/>
                  </a:lnTo>
                  <a:lnTo>
                    <a:pt x="12946" y="4134"/>
                  </a:lnTo>
                  <a:lnTo>
                    <a:pt x="12946" y="4043"/>
                  </a:lnTo>
                  <a:lnTo>
                    <a:pt x="12901" y="3997"/>
                  </a:lnTo>
                  <a:lnTo>
                    <a:pt x="12810" y="3952"/>
                  </a:lnTo>
                  <a:lnTo>
                    <a:pt x="12764" y="3907"/>
                  </a:lnTo>
                  <a:lnTo>
                    <a:pt x="11856" y="3725"/>
                  </a:lnTo>
                  <a:lnTo>
                    <a:pt x="11856" y="2135"/>
                  </a:lnTo>
                  <a:lnTo>
                    <a:pt x="11856" y="2044"/>
                  </a:lnTo>
                  <a:lnTo>
                    <a:pt x="11765" y="1953"/>
                  </a:lnTo>
                  <a:lnTo>
                    <a:pt x="11674" y="1908"/>
                  </a:lnTo>
                  <a:lnTo>
                    <a:pt x="11583" y="1908"/>
                  </a:lnTo>
                  <a:lnTo>
                    <a:pt x="11038" y="2044"/>
                  </a:lnTo>
                  <a:lnTo>
                    <a:pt x="11038" y="273"/>
                  </a:lnTo>
                  <a:lnTo>
                    <a:pt x="10993" y="182"/>
                  </a:lnTo>
                  <a:lnTo>
                    <a:pt x="10948" y="91"/>
                  </a:lnTo>
                  <a:lnTo>
                    <a:pt x="10902" y="46"/>
                  </a:lnTo>
                  <a:lnTo>
                    <a:pt x="10811" y="0"/>
                  </a:lnTo>
                  <a:close/>
                </a:path>
              </a:pathLst>
            </a:custGeom>
            <a:solidFill>
              <a:schemeClr val="accent5"/>
            </a:solidFill>
            <a:ln w="76200" cap="flat" cmpd="sng">
              <a:solidFill>
                <a:schemeClr val="accent5"/>
              </a:solidFill>
              <a:prstDash val="solid"/>
              <a:round/>
              <a:headEnd type="none" w="sm" len="sm"/>
              <a:tailEnd type="none" w="sm" len="sm"/>
            </a:ln>
            <a:effectLst>
              <a:outerShdw dist="28575" dir="306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4039275" y="1664423"/>
              <a:ext cx="43175" cy="47703"/>
            </a:xfrm>
            <a:custGeom>
              <a:avLst/>
              <a:gdLst/>
              <a:ahLst/>
              <a:cxnLst/>
              <a:rect l="l" t="t" r="r" b="b"/>
              <a:pathLst>
                <a:path w="1716" h="1896" extrusionOk="0">
                  <a:moveTo>
                    <a:pt x="1716" y="587"/>
                  </a:moveTo>
                  <a:lnTo>
                    <a:pt x="1716" y="587"/>
                  </a:lnTo>
                  <a:lnTo>
                    <a:pt x="1716" y="451"/>
                  </a:lnTo>
                  <a:lnTo>
                    <a:pt x="1670" y="361"/>
                  </a:lnTo>
                  <a:lnTo>
                    <a:pt x="1580" y="316"/>
                  </a:lnTo>
                  <a:lnTo>
                    <a:pt x="1490" y="271"/>
                  </a:lnTo>
                  <a:lnTo>
                    <a:pt x="226" y="0"/>
                  </a:lnTo>
                  <a:lnTo>
                    <a:pt x="226" y="0"/>
                  </a:lnTo>
                  <a:lnTo>
                    <a:pt x="136" y="0"/>
                  </a:lnTo>
                  <a:lnTo>
                    <a:pt x="91" y="45"/>
                  </a:lnTo>
                  <a:lnTo>
                    <a:pt x="46" y="136"/>
                  </a:lnTo>
                  <a:lnTo>
                    <a:pt x="0" y="226"/>
                  </a:lnTo>
                  <a:lnTo>
                    <a:pt x="0" y="1896"/>
                  </a:lnTo>
                  <a:lnTo>
                    <a:pt x="1716" y="1535"/>
                  </a:lnTo>
                  <a:lnTo>
                    <a:pt x="1716" y="58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4012027" y="1695067"/>
              <a:ext cx="97671" cy="194210"/>
            </a:xfrm>
            <a:custGeom>
              <a:avLst/>
              <a:gdLst/>
              <a:ahLst/>
              <a:cxnLst/>
              <a:rect l="l" t="t" r="r" b="b"/>
              <a:pathLst>
                <a:path w="3882" h="7719" extrusionOk="0">
                  <a:moveTo>
                    <a:pt x="226" y="723"/>
                  </a:moveTo>
                  <a:lnTo>
                    <a:pt x="3656" y="1"/>
                  </a:lnTo>
                  <a:lnTo>
                    <a:pt x="3656" y="1"/>
                  </a:lnTo>
                  <a:lnTo>
                    <a:pt x="3746" y="1"/>
                  </a:lnTo>
                  <a:lnTo>
                    <a:pt x="3837" y="46"/>
                  </a:lnTo>
                  <a:lnTo>
                    <a:pt x="3882" y="91"/>
                  </a:lnTo>
                  <a:lnTo>
                    <a:pt x="3882" y="181"/>
                  </a:lnTo>
                  <a:lnTo>
                    <a:pt x="3882" y="7719"/>
                  </a:lnTo>
                  <a:lnTo>
                    <a:pt x="0" y="7719"/>
                  </a:lnTo>
                  <a:lnTo>
                    <a:pt x="0" y="1039"/>
                  </a:lnTo>
                  <a:lnTo>
                    <a:pt x="0" y="1039"/>
                  </a:lnTo>
                  <a:lnTo>
                    <a:pt x="45" y="903"/>
                  </a:lnTo>
                  <a:lnTo>
                    <a:pt x="90" y="813"/>
                  </a:lnTo>
                  <a:lnTo>
                    <a:pt x="136" y="768"/>
                  </a:lnTo>
                  <a:lnTo>
                    <a:pt x="226" y="723"/>
                  </a:lnTo>
                  <a:lnTo>
                    <a:pt x="226" y="72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4012027" y="1695067"/>
              <a:ext cx="97671" cy="190813"/>
            </a:xfrm>
            <a:custGeom>
              <a:avLst/>
              <a:gdLst/>
              <a:ahLst/>
              <a:cxnLst/>
              <a:rect l="l" t="t" r="r" b="b"/>
              <a:pathLst>
                <a:path w="3882" h="7584" extrusionOk="0">
                  <a:moveTo>
                    <a:pt x="3115" y="136"/>
                  </a:moveTo>
                  <a:lnTo>
                    <a:pt x="3656" y="1"/>
                  </a:lnTo>
                  <a:lnTo>
                    <a:pt x="3656" y="1"/>
                  </a:lnTo>
                  <a:lnTo>
                    <a:pt x="3746" y="1"/>
                  </a:lnTo>
                  <a:lnTo>
                    <a:pt x="3837" y="46"/>
                  </a:lnTo>
                  <a:lnTo>
                    <a:pt x="3882" y="91"/>
                  </a:lnTo>
                  <a:lnTo>
                    <a:pt x="3882" y="226"/>
                  </a:lnTo>
                  <a:lnTo>
                    <a:pt x="3882" y="7583"/>
                  </a:lnTo>
                  <a:lnTo>
                    <a:pt x="0" y="7583"/>
                  </a:lnTo>
                  <a:lnTo>
                    <a:pt x="0" y="6861"/>
                  </a:lnTo>
                  <a:lnTo>
                    <a:pt x="2528" y="6861"/>
                  </a:lnTo>
                  <a:lnTo>
                    <a:pt x="2528" y="6861"/>
                  </a:lnTo>
                  <a:lnTo>
                    <a:pt x="2753" y="6771"/>
                  </a:lnTo>
                  <a:lnTo>
                    <a:pt x="2979" y="6681"/>
                  </a:lnTo>
                  <a:lnTo>
                    <a:pt x="3069" y="6455"/>
                  </a:lnTo>
                  <a:lnTo>
                    <a:pt x="3115" y="6229"/>
                  </a:lnTo>
                  <a:lnTo>
                    <a:pt x="3115" y="136"/>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4182357" y="1620117"/>
              <a:ext cx="42042" cy="48861"/>
            </a:xfrm>
            <a:custGeom>
              <a:avLst/>
              <a:gdLst/>
              <a:ahLst/>
              <a:cxnLst/>
              <a:rect l="l" t="t" r="r" b="b"/>
              <a:pathLst>
                <a:path w="1671" h="1942" extrusionOk="0">
                  <a:moveTo>
                    <a:pt x="226" y="272"/>
                  </a:moveTo>
                  <a:lnTo>
                    <a:pt x="1445" y="46"/>
                  </a:lnTo>
                  <a:lnTo>
                    <a:pt x="1445" y="46"/>
                  </a:lnTo>
                  <a:lnTo>
                    <a:pt x="1535" y="1"/>
                  </a:lnTo>
                  <a:lnTo>
                    <a:pt x="1625" y="46"/>
                  </a:lnTo>
                  <a:lnTo>
                    <a:pt x="1670" y="136"/>
                  </a:lnTo>
                  <a:lnTo>
                    <a:pt x="1670" y="227"/>
                  </a:lnTo>
                  <a:lnTo>
                    <a:pt x="1670" y="1942"/>
                  </a:lnTo>
                  <a:lnTo>
                    <a:pt x="0" y="1581"/>
                  </a:lnTo>
                  <a:lnTo>
                    <a:pt x="0" y="588"/>
                  </a:lnTo>
                  <a:lnTo>
                    <a:pt x="0" y="588"/>
                  </a:lnTo>
                  <a:lnTo>
                    <a:pt x="0" y="497"/>
                  </a:lnTo>
                  <a:lnTo>
                    <a:pt x="46" y="407"/>
                  </a:lnTo>
                  <a:lnTo>
                    <a:pt x="136" y="317"/>
                  </a:lnTo>
                  <a:lnTo>
                    <a:pt x="226" y="272"/>
                  </a:lnTo>
                  <a:lnTo>
                    <a:pt x="226" y="27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4155109" y="1650786"/>
              <a:ext cx="96539" cy="238492"/>
            </a:xfrm>
            <a:custGeom>
              <a:avLst/>
              <a:gdLst/>
              <a:ahLst/>
              <a:cxnLst/>
              <a:rect l="l" t="t" r="r" b="b"/>
              <a:pathLst>
                <a:path w="3837" h="9479" extrusionOk="0">
                  <a:moveTo>
                    <a:pt x="3837" y="1039"/>
                  </a:moveTo>
                  <a:lnTo>
                    <a:pt x="3837" y="1039"/>
                  </a:lnTo>
                  <a:lnTo>
                    <a:pt x="3837" y="903"/>
                  </a:lnTo>
                  <a:lnTo>
                    <a:pt x="3792" y="813"/>
                  </a:lnTo>
                  <a:lnTo>
                    <a:pt x="3701" y="768"/>
                  </a:lnTo>
                  <a:lnTo>
                    <a:pt x="3611" y="723"/>
                  </a:lnTo>
                  <a:lnTo>
                    <a:pt x="226" y="1"/>
                  </a:lnTo>
                  <a:lnTo>
                    <a:pt x="226" y="1"/>
                  </a:lnTo>
                  <a:lnTo>
                    <a:pt x="136" y="1"/>
                  </a:lnTo>
                  <a:lnTo>
                    <a:pt x="45" y="46"/>
                  </a:lnTo>
                  <a:lnTo>
                    <a:pt x="0" y="91"/>
                  </a:lnTo>
                  <a:lnTo>
                    <a:pt x="0" y="226"/>
                  </a:lnTo>
                  <a:lnTo>
                    <a:pt x="0" y="9479"/>
                  </a:lnTo>
                  <a:lnTo>
                    <a:pt x="3837" y="9479"/>
                  </a:lnTo>
                  <a:lnTo>
                    <a:pt x="3837" y="1039"/>
                  </a:lnTo>
                  <a:lnTo>
                    <a:pt x="3837" y="103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4155109" y="1666687"/>
              <a:ext cx="96539" cy="219194"/>
            </a:xfrm>
            <a:custGeom>
              <a:avLst/>
              <a:gdLst/>
              <a:ahLst/>
              <a:cxnLst/>
              <a:rect l="l" t="t" r="r" b="b"/>
              <a:pathLst>
                <a:path w="3837" h="8712" extrusionOk="0">
                  <a:moveTo>
                    <a:pt x="3837" y="407"/>
                  </a:moveTo>
                  <a:lnTo>
                    <a:pt x="3837" y="407"/>
                  </a:lnTo>
                  <a:lnTo>
                    <a:pt x="3792" y="271"/>
                  </a:lnTo>
                  <a:lnTo>
                    <a:pt x="3746" y="181"/>
                  </a:lnTo>
                  <a:lnTo>
                    <a:pt x="3701" y="136"/>
                  </a:lnTo>
                  <a:lnTo>
                    <a:pt x="3566" y="91"/>
                  </a:lnTo>
                  <a:lnTo>
                    <a:pt x="3069" y="0"/>
                  </a:lnTo>
                  <a:lnTo>
                    <a:pt x="3069" y="7357"/>
                  </a:lnTo>
                  <a:lnTo>
                    <a:pt x="3069" y="7357"/>
                  </a:lnTo>
                  <a:lnTo>
                    <a:pt x="3024" y="7583"/>
                  </a:lnTo>
                  <a:lnTo>
                    <a:pt x="2889" y="7809"/>
                  </a:lnTo>
                  <a:lnTo>
                    <a:pt x="2708" y="7944"/>
                  </a:lnTo>
                  <a:lnTo>
                    <a:pt x="2483" y="7989"/>
                  </a:lnTo>
                  <a:lnTo>
                    <a:pt x="0" y="7989"/>
                  </a:lnTo>
                  <a:lnTo>
                    <a:pt x="0" y="8711"/>
                  </a:lnTo>
                  <a:lnTo>
                    <a:pt x="3837" y="8711"/>
                  </a:lnTo>
                  <a:lnTo>
                    <a:pt x="3837" y="407"/>
                  </a:lnTo>
                  <a:lnTo>
                    <a:pt x="3837" y="407"/>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3940474" y="1885852"/>
              <a:ext cx="384998" cy="22745"/>
            </a:xfrm>
            <a:custGeom>
              <a:avLst/>
              <a:gdLst/>
              <a:ahLst/>
              <a:cxnLst/>
              <a:rect l="l" t="t" r="r" b="b"/>
              <a:pathLst>
                <a:path w="15302" h="904" extrusionOk="0">
                  <a:moveTo>
                    <a:pt x="452" y="903"/>
                  </a:moveTo>
                  <a:lnTo>
                    <a:pt x="14850" y="903"/>
                  </a:lnTo>
                  <a:lnTo>
                    <a:pt x="14850" y="903"/>
                  </a:lnTo>
                  <a:lnTo>
                    <a:pt x="15031" y="858"/>
                  </a:lnTo>
                  <a:lnTo>
                    <a:pt x="15166" y="768"/>
                  </a:lnTo>
                  <a:lnTo>
                    <a:pt x="15256" y="677"/>
                  </a:lnTo>
                  <a:lnTo>
                    <a:pt x="15301" y="497"/>
                  </a:lnTo>
                  <a:lnTo>
                    <a:pt x="15301" y="497"/>
                  </a:lnTo>
                  <a:lnTo>
                    <a:pt x="15301" y="316"/>
                  </a:lnTo>
                  <a:lnTo>
                    <a:pt x="15211" y="136"/>
                  </a:lnTo>
                  <a:lnTo>
                    <a:pt x="15031" y="46"/>
                  </a:lnTo>
                  <a:lnTo>
                    <a:pt x="14850" y="0"/>
                  </a:lnTo>
                  <a:lnTo>
                    <a:pt x="452" y="0"/>
                  </a:lnTo>
                  <a:lnTo>
                    <a:pt x="452" y="0"/>
                  </a:lnTo>
                  <a:lnTo>
                    <a:pt x="272" y="46"/>
                  </a:lnTo>
                  <a:lnTo>
                    <a:pt x="136" y="136"/>
                  </a:lnTo>
                  <a:lnTo>
                    <a:pt x="46" y="271"/>
                  </a:lnTo>
                  <a:lnTo>
                    <a:pt x="1" y="407"/>
                  </a:lnTo>
                  <a:lnTo>
                    <a:pt x="1" y="407"/>
                  </a:lnTo>
                  <a:lnTo>
                    <a:pt x="46" y="587"/>
                  </a:lnTo>
                  <a:lnTo>
                    <a:pt x="136" y="768"/>
                  </a:lnTo>
                  <a:lnTo>
                    <a:pt x="272" y="858"/>
                  </a:lnTo>
                  <a:lnTo>
                    <a:pt x="452" y="903"/>
                  </a:lnTo>
                  <a:lnTo>
                    <a:pt x="452" y="9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4102878" y="1808637"/>
              <a:ext cx="60208" cy="49993"/>
            </a:xfrm>
            <a:custGeom>
              <a:avLst/>
              <a:gdLst/>
              <a:ahLst/>
              <a:cxnLst/>
              <a:rect l="l" t="t" r="r" b="b"/>
              <a:pathLst>
                <a:path w="2393" h="1987" extrusionOk="0">
                  <a:moveTo>
                    <a:pt x="1219" y="1986"/>
                  </a:moveTo>
                  <a:lnTo>
                    <a:pt x="1219" y="1986"/>
                  </a:lnTo>
                  <a:lnTo>
                    <a:pt x="1444" y="1941"/>
                  </a:lnTo>
                  <a:lnTo>
                    <a:pt x="1670" y="1896"/>
                  </a:lnTo>
                  <a:lnTo>
                    <a:pt x="1896" y="1806"/>
                  </a:lnTo>
                  <a:lnTo>
                    <a:pt x="2031" y="1670"/>
                  </a:lnTo>
                  <a:lnTo>
                    <a:pt x="2212" y="1535"/>
                  </a:lnTo>
                  <a:lnTo>
                    <a:pt x="2302" y="1354"/>
                  </a:lnTo>
                  <a:lnTo>
                    <a:pt x="2392" y="1174"/>
                  </a:lnTo>
                  <a:lnTo>
                    <a:pt x="2392" y="993"/>
                  </a:lnTo>
                  <a:lnTo>
                    <a:pt x="2392" y="993"/>
                  </a:lnTo>
                  <a:lnTo>
                    <a:pt x="2392" y="813"/>
                  </a:lnTo>
                  <a:lnTo>
                    <a:pt x="2302" y="632"/>
                  </a:lnTo>
                  <a:lnTo>
                    <a:pt x="2212" y="452"/>
                  </a:lnTo>
                  <a:lnTo>
                    <a:pt x="2031" y="316"/>
                  </a:lnTo>
                  <a:lnTo>
                    <a:pt x="1896" y="181"/>
                  </a:lnTo>
                  <a:lnTo>
                    <a:pt x="1670" y="91"/>
                  </a:lnTo>
                  <a:lnTo>
                    <a:pt x="1444" y="45"/>
                  </a:lnTo>
                  <a:lnTo>
                    <a:pt x="1219" y="0"/>
                  </a:lnTo>
                  <a:lnTo>
                    <a:pt x="1219" y="0"/>
                  </a:lnTo>
                  <a:lnTo>
                    <a:pt x="948" y="45"/>
                  </a:lnTo>
                  <a:lnTo>
                    <a:pt x="722" y="91"/>
                  </a:lnTo>
                  <a:lnTo>
                    <a:pt x="542" y="181"/>
                  </a:lnTo>
                  <a:lnTo>
                    <a:pt x="361" y="316"/>
                  </a:lnTo>
                  <a:lnTo>
                    <a:pt x="226" y="452"/>
                  </a:lnTo>
                  <a:lnTo>
                    <a:pt x="90" y="632"/>
                  </a:lnTo>
                  <a:lnTo>
                    <a:pt x="0" y="813"/>
                  </a:lnTo>
                  <a:lnTo>
                    <a:pt x="0" y="993"/>
                  </a:lnTo>
                  <a:lnTo>
                    <a:pt x="0" y="993"/>
                  </a:lnTo>
                  <a:lnTo>
                    <a:pt x="0" y="1174"/>
                  </a:lnTo>
                  <a:lnTo>
                    <a:pt x="90" y="1354"/>
                  </a:lnTo>
                  <a:lnTo>
                    <a:pt x="226" y="1535"/>
                  </a:lnTo>
                  <a:lnTo>
                    <a:pt x="361" y="1670"/>
                  </a:lnTo>
                  <a:lnTo>
                    <a:pt x="542" y="1806"/>
                  </a:lnTo>
                  <a:lnTo>
                    <a:pt x="722" y="1896"/>
                  </a:lnTo>
                  <a:lnTo>
                    <a:pt x="948"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3959771" y="1808637"/>
              <a:ext cx="60233" cy="49993"/>
            </a:xfrm>
            <a:custGeom>
              <a:avLst/>
              <a:gdLst/>
              <a:ahLst/>
              <a:cxnLst/>
              <a:rect l="l" t="t" r="r" b="b"/>
              <a:pathLst>
                <a:path w="2394" h="1987" extrusionOk="0">
                  <a:moveTo>
                    <a:pt x="1175" y="1986"/>
                  </a:moveTo>
                  <a:lnTo>
                    <a:pt x="1175" y="1986"/>
                  </a:lnTo>
                  <a:lnTo>
                    <a:pt x="1445" y="1941"/>
                  </a:lnTo>
                  <a:lnTo>
                    <a:pt x="1671" y="1896"/>
                  </a:lnTo>
                  <a:lnTo>
                    <a:pt x="1852" y="1806"/>
                  </a:lnTo>
                  <a:lnTo>
                    <a:pt x="2032" y="1670"/>
                  </a:lnTo>
                  <a:lnTo>
                    <a:pt x="2167" y="1535"/>
                  </a:lnTo>
                  <a:lnTo>
                    <a:pt x="2303" y="1354"/>
                  </a:lnTo>
                  <a:lnTo>
                    <a:pt x="2348" y="1174"/>
                  </a:lnTo>
                  <a:lnTo>
                    <a:pt x="2393" y="993"/>
                  </a:lnTo>
                  <a:lnTo>
                    <a:pt x="2393" y="993"/>
                  </a:lnTo>
                  <a:lnTo>
                    <a:pt x="2348" y="813"/>
                  </a:lnTo>
                  <a:lnTo>
                    <a:pt x="2303" y="632"/>
                  </a:lnTo>
                  <a:lnTo>
                    <a:pt x="2167" y="452"/>
                  </a:lnTo>
                  <a:lnTo>
                    <a:pt x="2032" y="316"/>
                  </a:lnTo>
                  <a:lnTo>
                    <a:pt x="1852" y="181"/>
                  </a:lnTo>
                  <a:lnTo>
                    <a:pt x="1671" y="91"/>
                  </a:lnTo>
                  <a:lnTo>
                    <a:pt x="1445" y="45"/>
                  </a:lnTo>
                  <a:lnTo>
                    <a:pt x="1175" y="0"/>
                  </a:lnTo>
                  <a:lnTo>
                    <a:pt x="1175" y="0"/>
                  </a:lnTo>
                  <a:lnTo>
                    <a:pt x="949" y="45"/>
                  </a:lnTo>
                  <a:lnTo>
                    <a:pt x="723" y="91"/>
                  </a:lnTo>
                  <a:lnTo>
                    <a:pt x="497" y="181"/>
                  </a:lnTo>
                  <a:lnTo>
                    <a:pt x="317" y="316"/>
                  </a:lnTo>
                  <a:lnTo>
                    <a:pt x="182" y="452"/>
                  </a:lnTo>
                  <a:lnTo>
                    <a:pt x="91" y="632"/>
                  </a:lnTo>
                  <a:lnTo>
                    <a:pt x="1" y="813"/>
                  </a:lnTo>
                  <a:lnTo>
                    <a:pt x="1" y="993"/>
                  </a:lnTo>
                  <a:lnTo>
                    <a:pt x="1" y="993"/>
                  </a:lnTo>
                  <a:lnTo>
                    <a:pt x="1" y="1174"/>
                  </a:lnTo>
                  <a:lnTo>
                    <a:pt x="91" y="1354"/>
                  </a:lnTo>
                  <a:lnTo>
                    <a:pt x="182" y="1535"/>
                  </a:lnTo>
                  <a:lnTo>
                    <a:pt x="317" y="1670"/>
                  </a:lnTo>
                  <a:lnTo>
                    <a:pt x="497" y="1806"/>
                  </a:lnTo>
                  <a:lnTo>
                    <a:pt x="723" y="1896"/>
                  </a:lnTo>
                  <a:lnTo>
                    <a:pt x="949" y="1941"/>
                  </a:lnTo>
                  <a:lnTo>
                    <a:pt x="1175" y="1986"/>
                  </a:lnTo>
                  <a:lnTo>
                    <a:pt x="1175"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4243671" y="1808637"/>
              <a:ext cx="61365" cy="49993"/>
            </a:xfrm>
            <a:custGeom>
              <a:avLst/>
              <a:gdLst/>
              <a:ahLst/>
              <a:cxnLst/>
              <a:rect l="l" t="t" r="r" b="b"/>
              <a:pathLst>
                <a:path w="2439" h="1987" extrusionOk="0">
                  <a:moveTo>
                    <a:pt x="1219" y="1986"/>
                  </a:moveTo>
                  <a:lnTo>
                    <a:pt x="1219" y="1986"/>
                  </a:lnTo>
                  <a:lnTo>
                    <a:pt x="1445" y="1941"/>
                  </a:lnTo>
                  <a:lnTo>
                    <a:pt x="1671" y="1896"/>
                  </a:lnTo>
                  <a:lnTo>
                    <a:pt x="1896" y="1806"/>
                  </a:lnTo>
                  <a:lnTo>
                    <a:pt x="2077" y="1670"/>
                  </a:lnTo>
                  <a:lnTo>
                    <a:pt x="2212" y="1535"/>
                  </a:lnTo>
                  <a:lnTo>
                    <a:pt x="2348" y="1354"/>
                  </a:lnTo>
                  <a:lnTo>
                    <a:pt x="2393" y="1174"/>
                  </a:lnTo>
                  <a:lnTo>
                    <a:pt x="2438" y="993"/>
                  </a:lnTo>
                  <a:lnTo>
                    <a:pt x="2438" y="993"/>
                  </a:lnTo>
                  <a:lnTo>
                    <a:pt x="2393" y="813"/>
                  </a:lnTo>
                  <a:lnTo>
                    <a:pt x="2348" y="632"/>
                  </a:lnTo>
                  <a:lnTo>
                    <a:pt x="2212" y="452"/>
                  </a:lnTo>
                  <a:lnTo>
                    <a:pt x="2077" y="316"/>
                  </a:lnTo>
                  <a:lnTo>
                    <a:pt x="1896" y="181"/>
                  </a:lnTo>
                  <a:lnTo>
                    <a:pt x="1671" y="91"/>
                  </a:lnTo>
                  <a:lnTo>
                    <a:pt x="1445" y="45"/>
                  </a:lnTo>
                  <a:lnTo>
                    <a:pt x="1219" y="0"/>
                  </a:lnTo>
                  <a:lnTo>
                    <a:pt x="1219" y="0"/>
                  </a:lnTo>
                  <a:lnTo>
                    <a:pt x="994" y="45"/>
                  </a:lnTo>
                  <a:lnTo>
                    <a:pt x="768" y="91"/>
                  </a:lnTo>
                  <a:lnTo>
                    <a:pt x="542" y="181"/>
                  </a:lnTo>
                  <a:lnTo>
                    <a:pt x="362" y="316"/>
                  </a:lnTo>
                  <a:lnTo>
                    <a:pt x="226" y="452"/>
                  </a:lnTo>
                  <a:lnTo>
                    <a:pt x="91" y="632"/>
                  </a:lnTo>
                  <a:lnTo>
                    <a:pt x="46" y="813"/>
                  </a:lnTo>
                  <a:lnTo>
                    <a:pt x="1" y="993"/>
                  </a:lnTo>
                  <a:lnTo>
                    <a:pt x="1" y="993"/>
                  </a:lnTo>
                  <a:lnTo>
                    <a:pt x="46" y="1174"/>
                  </a:lnTo>
                  <a:lnTo>
                    <a:pt x="91" y="1354"/>
                  </a:lnTo>
                  <a:lnTo>
                    <a:pt x="226" y="1535"/>
                  </a:lnTo>
                  <a:lnTo>
                    <a:pt x="362" y="1670"/>
                  </a:lnTo>
                  <a:lnTo>
                    <a:pt x="542" y="1806"/>
                  </a:lnTo>
                  <a:lnTo>
                    <a:pt x="768" y="1896"/>
                  </a:lnTo>
                  <a:lnTo>
                    <a:pt x="994" y="1941"/>
                  </a:lnTo>
                  <a:lnTo>
                    <a:pt x="1219" y="1986"/>
                  </a:lnTo>
                  <a:lnTo>
                    <a:pt x="1219" y="19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4244803" y="1810901"/>
              <a:ext cx="60233" cy="47729"/>
            </a:xfrm>
            <a:custGeom>
              <a:avLst/>
              <a:gdLst/>
              <a:ahLst/>
              <a:cxnLst/>
              <a:rect l="l" t="t" r="r" b="b"/>
              <a:pathLst>
                <a:path w="2394" h="1897" extrusionOk="0">
                  <a:moveTo>
                    <a:pt x="1626" y="1"/>
                  </a:moveTo>
                  <a:lnTo>
                    <a:pt x="1626" y="1"/>
                  </a:lnTo>
                  <a:lnTo>
                    <a:pt x="1942" y="136"/>
                  </a:lnTo>
                  <a:lnTo>
                    <a:pt x="2167" y="362"/>
                  </a:lnTo>
                  <a:lnTo>
                    <a:pt x="2303" y="587"/>
                  </a:lnTo>
                  <a:lnTo>
                    <a:pt x="2348" y="768"/>
                  </a:lnTo>
                  <a:lnTo>
                    <a:pt x="2393" y="903"/>
                  </a:lnTo>
                  <a:lnTo>
                    <a:pt x="2393" y="903"/>
                  </a:lnTo>
                  <a:lnTo>
                    <a:pt x="2348" y="1084"/>
                  </a:lnTo>
                  <a:lnTo>
                    <a:pt x="2303" y="1264"/>
                  </a:lnTo>
                  <a:lnTo>
                    <a:pt x="2167" y="1445"/>
                  </a:lnTo>
                  <a:lnTo>
                    <a:pt x="2032" y="1580"/>
                  </a:lnTo>
                  <a:lnTo>
                    <a:pt x="1851" y="1716"/>
                  </a:lnTo>
                  <a:lnTo>
                    <a:pt x="1626" y="1806"/>
                  </a:lnTo>
                  <a:lnTo>
                    <a:pt x="1400" y="1851"/>
                  </a:lnTo>
                  <a:lnTo>
                    <a:pt x="1174" y="1896"/>
                  </a:lnTo>
                  <a:lnTo>
                    <a:pt x="1174" y="1896"/>
                  </a:lnTo>
                  <a:lnTo>
                    <a:pt x="949" y="1851"/>
                  </a:lnTo>
                  <a:lnTo>
                    <a:pt x="768" y="1806"/>
                  </a:lnTo>
                  <a:lnTo>
                    <a:pt x="543" y="1716"/>
                  </a:lnTo>
                  <a:lnTo>
                    <a:pt x="407" y="1625"/>
                  </a:lnTo>
                  <a:lnTo>
                    <a:pt x="227" y="1535"/>
                  </a:lnTo>
                  <a:lnTo>
                    <a:pt x="136" y="1400"/>
                  </a:lnTo>
                  <a:lnTo>
                    <a:pt x="46" y="1219"/>
                  </a:lnTo>
                  <a:lnTo>
                    <a:pt x="1" y="1039"/>
                  </a:lnTo>
                  <a:lnTo>
                    <a:pt x="1" y="1039"/>
                  </a:lnTo>
                  <a:lnTo>
                    <a:pt x="181" y="1129"/>
                  </a:lnTo>
                  <a:lnTo>
                    <a:pt x="407" y="1129"/>
                  </a:lnTo>
                  <a:lnTo>
                    <a:pt x="407" y="1129"/>
                  </a:lnTo>
                  <a:lnTo>
                    <a:pt x="678" y="1084"/>
                  </a:lnTo>
                  <a:lnTo>
                    <a:pt x="904" y="1039"/>
                  </a:lnTo>
                  <a:lnTo>
                    <a:pt x="1084" y="948"/>
                  </a:lnTo>
                  <a:lnTo>
                    <a:pt x="1265" y="858"/>
                  </a:lnTo>
                  <a:lnTo>
                    <a:pt x="1400" y="678"/>
                  </a:lnTo>
                  <a:lnTo>
                    <a:pt x="1535" y="542"/>
                  </a:lnTo>
                  <a:lnTo>
                    <a:pt x="1581"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102878" y="1810901"/>
              <a:ext cx="60208" cy="47729"/>
            </a:xfrm>
            <a:custGeom>
              <a:avLst/>
              <a:gdLst/>
              <a:ahLst/>
              <a:cxnLst/>
              <a:rect l="l" t="t" r="r" b="b"/>
              <a:pathLst>
                <a:path w="2393" h="1897" extrusionOk="0">
                  <a:moveTo>
                    <a:pt x="1625" y="1"/>
                  </a:moveTo>
                  <a:lnTo>
                    <a:pt x="1625" y="1"/>
                  </a:lnTo>
                  <a:lnTo>
                    <a:pt x="1941" y="136"/>
                  </a:lnTo>
                  <a:lnTo>
                    <a:pt x="2212" y="362"/>
                  </a:lnTo>
                  <a:lnTo>
                    <a:pt x="2347" y="587"/>
                  </a:lnTo>
                  <a:lnTo>
                    <a:pt x="2392" y="768"/>
                  </a:lnTo>
                  <a:lnTo>
                    <a:pt x="2392" y="903"/>
                  </a:lnTo>
                  <a:lnTo>
                    <a:pt x="2392" y="903"/>
                  </a:lnTo>
                  <a:lnTo>
                    <a:pt x="2392" y="1084"/>
                  </a:lnTo>
                  <a:lnTo>
                    <a:pt x="2302" y="1264"/>
                  </a:lnTo>
                  <a:lnTo>
                    <a:pt x="2212" y="1445"/>
                  </a:lnTo>
                  <a:lnTo>
                    <a:pt x="2031" y="1580"/>
                  </a:lnTo>
                  <a:lnTo>
                    <a:pt x="1896" y="1716"/>
                  </a:lnTo>
                  <a:lnTo>
                    <a:pt x="1670" y="1806"/>
                  </a:lnTo>
                  <a:lnTo>
                    <a:pt x="1444" y="1851"/>
                  </a:lnTo>
                  <a:lnTo>
                    <a:pt x="1219" y="1896"/>
                  </a:lnTo>
                  <a:lnTo>
                    <a:pt x="1219" y="1896"/>
                  </a:lnTo>
                  <a:lnTo>
                    <a:pt x="993" y="1851"/>
                  </a:lnTo>
                  <a:lnTo>
                    <a:pt x="767" y="1806"/>
                  </a:lnTo>
                  <a:lnTo>
                    <a:pt x="587" y="1716"/>
                  </a:lnTo>
                  <a:lnTo>
                    <a:pt x="406" y="1625"/>
                  </a:lnTo>
                  <a:lnTo>
                    <a:pt x="271" y="1535"/>
                  </a:lnTo>
                  <a:lnTo>
                    <a:pt x="135" y="1400"/>
                  </a:lnTo>
                  <a:lnTo>
                    <a:pt x="45" y="1219"/>
                  </a:lnTo>
                  <a:lnTo>
                    <a:pt x="0" y="1039"/>
                  </a:lnTo>
                  <a:lnTo>
                    <a:pt x="0" y="1039"/>
                  </a:lnTo>
                  <a:lnTo>
                    <a:pt x="226" y="1129"/>
                  </a:lnTo>
                  <a:lnTo>
                    <a:pt x="451" y="1129"/>
                  </a:lnTo>
                  <a:lnTo>
                    <a:pt x="451" y="1129"/>
                  </a:lnTo>
                  <a:lnTo>
                    <a:pt x="677" y="1084"/>
                  </a:lnTo>
                  <a:lnTo>
                    <a:pt x="903" y="1039"/>
                  </a:lnTo>
                  <a:lnTo>
                    <a:pt x="1128" y="948"/>
                  </a:lnTo>
                  <a:lnTo>
                    <a:pt x="1309" y="858"/>
                  </a:lnTo>
                  <a:lnTo>
                    <a:pt x="1444" y="678"/>
                  </a:lnTo>
                  <a:lnTo>
                    <a:pt x="1580" y="542"/>
                  </a:lnTo>
                  <a:lnTo>
                    <a:pt x="1625" y="362"/>
                  </a:lnTo>
                  <a:lnTo>
                    <a:pt x="1670" y="136"/>
                  </a:lnTo>
                  <a:lnTo>
                    <a:pt x="1670" y="136"/>
                  </a:lnTo>
                  <a:lnTo>
                    <a:pt x="1625" y="1"/>
                  </a:lnTo>
                  <a:lnTo>
                    <a:pt x="1625"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3959771" y="1810901"/>
              <a:ext cx="60233" cy="47729"/>
            </a:xfrm>
            <a:custGeom>
              <a:avLst/>
              <a:gdLst/>
              <a:ahLst/>
              <a:cxnLst/>
              <a:rect l="l" t="t" r="r" b="b"/>
              <a:pathLst>
                <a:path w="2394" h="1897" extrusionOk="0">
                  <a:moveTo>
                    <a:pt x="1626" y="1"/>
                  </a:moveTo>
                  <a:lnTo>
                    <a:pt x="1626" y="1"/>
                  </a:lnTo>
                  <a:lnTo>
                    <a:pt x="1942" y="136"/>
                  </a:lnTo>
                  <a:lnTo>
                    <a:pt x="2167" y="362"/>
                  </a:lnTo>
                  <a:lnTo>
                    <a:pt x="2348" y="587"/>
                  </a:lnTo>
                  <a:lnTo>
                    <a:pt x="2393" y="768"/>
                  </a:lnTo>
                  <a:lnTo>
                    <a:pt x="2393" y="903"/>
                  </a:lnTo>
                  <a:lnTo>
                    <a:pt x="2393" y="903"/>
                  </a:lnTo>
                  <a:lnTo>
                    <a:pt x="2348" y="1084"/>
                  </a:lnTo>
                  <a:lnTo>
                    <a:pt x="2303" y="1264"/>
                  </a:lnTo>
                  <a:lnTo>
                    <a:pt x="2167" y="1445"/>
                  </a:lnTo>
                  <a:lnTo>
                    <a:pt x="2032" y="1580"/>
                  </a:lnTo>
                  <a:lnTo>
                    <a:pt x="1852" y="1716"/>
                  </a:lnTo>
                  <a:lnTo>
                    <a:pt x="1671" y="1806"/>
                  </a:lnTo>
                  <a:lnTo>
                    <a:pt x="1445" y="1851"/>
                  </a:lnTo>
                  <a:lnTo>
                    <a:pt x="1175" y="1896"/>
                  </a:lnTo>
                  <a:lnTo>
                    <a:pt x="1175" y="1896"/>
                  </a:lnTo>
                  <a:lnTo>
                    <a:pt x="949" y="1851"/>
                  </a:lnTo>
                  <a:lnTo>
                    <a:pt x="768" y="1806"/>
                  </a:lnTo>
                  <a:lnTo>
                    <a:pt x="588" y="1716"/>
                  </a:lnTo>
                  <a:lnTo>
                    <a:pt x="407" y="1625"/>
                  </a:lnTo>
                  <a:lnTo>
                    <a:pt x="272" y="1535"/>
                  </a:lnTo>
                  <a:lnTo>
                    <a:pt x="136" y="1400"/>
                  </a:lnTo>
                  <a:lnTo>
                    <a:pt x="46" y="1219"/>
                  </a:lnTo>
                  <a:lnTo>
                    <a:pt x="1" y="1039"/>
                  </a:lnTo>
                  <a:lnTo>
                    <a:pt x="1" y="1039"/>
                  </a:lnTo>
                  <a:lnTo>
                    <a:pt x="227" y="1129"/>
                  </a:lnTo>
                  <a:lnTo>
                    <a:pt x="452" y="1129"/>
                  </a:lnTo>
                  <a:lnTo>
                    <a:pt x="452" y="1129"/>
                  </a:lnTo>
                  <a:lnTo>
                    <a:pt x="678" y="1084"/>
                  </a:lnTo>
                  <a:lnTo>
                    <a:pt x="904" y="1039"/>
                  </a:lnTo>
                  <a:lnTo>
                    <a:pt x="1129" y="948"/>
                  </a:lnTo>
                  <a:lnTo>
                    <a:pt x="1310" y="858"/>
                  </a:lnTo>
                  <a:lnTo>
                    <a:pt x="1445" y="678"/>
                  </a:lnTo>
                  <a:lnTo>
                    <a:pt x="1536" y="542"/>
                  </a:lnTo>
                  <a:lnTo>
                    <a:pt x="1626" y="362"/>
                  </a:lnTo>
                  <a:lnTo>
                    <a:pt x="1626" y="136"/>
                  </a:lnTo>
                  <a:lnTo>
                    <a:pt x="1626" y="136"/>
                  </a:lnTo>
                  <a:lnTo>
                    <a:pt x="1626" y="1"/>
                  </a:lnTo>
                  <a:lnTo>
                    <a:pt x="1626" y="1"/>
                  </a:lnTo>
                  <a:close/>
                </a:path>
              </a:pathLst>
            </a:custGeom>
            <a:solidFill>
              <a:srgbClr val="191919">
                <a:alpha val="127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3933655" y="1566754"/>
              <a:ext cx="398635" cy="347510"/>
            </a:xfrm>
            <a:custGeom>
              <a:avLst/>
              <a:gdLst/>
              <a:ahLst/>
              <a:cxnLst/>
              <a:rect l="l" t="t" r="r" b="b"/>
              <a:pathLst>
                <a:path w="15844" h="13812" extrusionOk="0">
                  <a:moveTo>
                    <a:pt x="11330" y="2393"/>
                  </a:moveTo>
                  <a:lnTo>
                    <a:pt x="11330" y="3611"/>
                  </a:lnTo>
                  <a:lnTo>
                    <a:pt x="10472" y="3431"/>
                  </a:lnTo>
                  <a:lnTo>
                    <a:pt x="10066" y="3341"/>
                  </a:lnTo>
                  <a:lnTo>
                    <a:pt x="10066" y="2664"/>
                  </a:lnTo>
                  <a:lnTo>
                    <a:pt x="11330" y="2393"/>
                  </a:lnTo>
                  <a:close/>
                  <a:moveTo>
                    <a:pt x="9795" y="4830"/>
                  </a:moveTo>
                  <a:lnTo>
                    <a:pt x="9705" y="4920"/>
                  </a:lnTo>
                  <a:lnTo>
                    <a:pt x="9660" y="5011"/>
                  </a:lnTo>
                  <a:lnTo>
                    <a:pt x="9660" y="5101"/>
                  </a:lnTo>
                  <a:lnTo>
                    <a:pt x="9660" y="5191"/>
                  </a:lnTo>
                  <a:lnTo>
                    <a:pt x="9705" y="5236"/>
                  </a:lnTo>
                  <a:lnTo>
                    <a:pt x="9795" y="5281"/>
                  </a:lnTo>
                  <a:lnTo>
                    <a:pt x="11555" y="5281"/>
                  </a:lnTo>
                  <a:lnTo>
                    <a:pt x="11691" y="5236"/>
                  </a:lnTo>
                  <a:lnTo>
                    <a:pt x="11736" y="5191"/>
                  </a:lnTo>
                  <a:lnTo>
                    <a:pt x="11781" y="5101"/>
                  </a:lnTo>
                  <a:lnTo>
                    <a:pt x="11781" y="5011"/>
                  </a:lnTo>
                  <a:lnTo>
                    <a:pt x="11736" y="4920"/>
                  </a:lnTo>
                  <a:lnTo>
                    <a:pt x="11646" y="4830"/>
                  </a:lnTo>
                  <a:close/>
                  <a:moveTo>
                    <a:pt x="4424" y="4153"/>
                  </a:moveTo>
                  <a:lnTo>
                    <a:pt x="5643" y="4379"/>
                  </a:lnTo>
                  <a:lnTo>
                    <a:pt x="5643" y="5101"/>
                  </a:lnTo>
                  <a:lnTo>
                    <a:pt x="4424" y="5372"/>
                  </a:lnTo>
                  <a:lnTo>
                    <a:pt x="4424" y="4153"/>
                  </a:lnTo>
                  <a:close/>
                  <a:moveTo>
                    <a:pt x="9795" y="5958"/>
                  </a:moveTo>
                  <a:lnTo>
                    <a:pt x="9705" y="6003"/>
                  </a:lnTo>
                  <a:lnTo>
                    <a:pt x="9660" y="6094"/>
                  </a:lnTo>
                  <a:lnTo>
                    <a:pt x="9660" y="6184"/>
                  </a:lnTo>
                  <a:lnTo>
                    <a:pt x="9660" y="6274"/>
                  </a:lnTo>
                  <a:lnTo>
                    <a:pt x="9705" y="6365"/>
                  </a:lnTo>
                  <a:lnTo>
                    <a:pt x="9795" y="6410"/>
                  </a:lnTo>
                  <a:lnTo>
                    <a:pt x="11555" y="6410"/>
                  </a:lnTo>
                  <a:lnTo>
                    <a:pt x="11691" y="6365"/>
                  </a:lnTo>
                  <a:lnTo>
                    <a:pt x="11736" y="6319"/>
                  </a:lnTo>
                  <a:lnTo>
                    <a:pt x="11781" y="6229"/>
                  </a:lnTo>
                  <a:lnTo>
                    <a:pt x="11781" y="6094"/>
                  </a:lnTo>
                  <a:lnTo>
                    <a:pt x="11736" y="6003"/>
                  </a:lnTo>
                  <a:lnTo>
                    <a:pt x="11646" y="5958"/>
                  </a:lnTo>
                  <a:close/>
                  <a:moveTo>
                    <a:pt x="4153" y="6545"/>
                  </a:moveTo>
                  <a:lnTo>
                    <a:pt x="4063" y="6590"/>
                  </a:lnTo>
                  <a:lnTo>
                    <a:pt x="4018" y="6681"/>
                  </a:lnTo>
                  <a:lnTo>
                    <a:pt x="3973" y="6771"/>
                  </a:lnTo>
                  <a:lnTo>
                    <a:pt x="3973" y="7042"/>
                  </a:lnTo>
                  <a:lnTo>
                    <a:pt x="4018" y="7132"/>
                  </a:lnTo>
                  <a:lnTo>
                    <a:pt x="4063" y="7222"/>
                  </a:lnTo>
                  <a:lnTo>
                    <a:pt x="4153" y="7267"/>
                  </a:lnTo>
                  <a:lnTo>
                    <a:pt x="4289" y="7267"/>
                  </a:lnTo>
                  <a:lnTo>
                    <a:pt x="4334" y="7222"/>
                  </a:lnTo>
                  <a:lnTo>
                    <a:pt x="4424" y="7177"/>
                  </a:lnTo>
                  <a:lnTo>
                    <a:pt x="4469" y="7042"/>
                  </a:lnTo>
                  <a:lnTo>
                    <a:pt x="4469" y="6771"/>
                  </a:lnTo>
                  <a:lnTo>
                    <a:pt x="4424" y="6681"/>
                  </a:lnTo>
                  <a:lnTo>
                    <a:pt x="4379" y="6635"/>
                  </a:lnTo>
                  <a:lnTo>
                    <a:pt x="4334" y="6545"/>
                  </a:lnTo>
                  <a:close/>
                  <a:moveTo>
                    <a:pt x="5011" y="6545"/>
                  </a:moveTo>
                  <a:lnTo>
                    <a:pt x="4921" y="6590"/>
                  </a:lnTo>
                  <a:lnTo>
                    <a:pt x="4830" y="6681"/>
                  </a:lnTo>
                  <a:lnTo>
                    <a:pt x="4830" y="6771"/>
                  </a:lnTo>
                  <a:lnTo>
                    <a:pt x="4830" y="7042"/>
                  </a:lnTo>
                  <a:lnTo>
                    <a:pt x="4830" y="7132"/>
                  </a:lnTo>
                  <a:lnTo>
                    <a:pt x="4921" y="7222"/>
                  </a:lnTo>
                  <a:lnTo>
                    <a:pt x="5011" y="7267"/>
                  </a:lnTo>
                  <a:lnTo>
                    <a:pt x="5101" y="7267"/>
                  </a:lnTo>
                  <a:lnTo>
                    <a:pt x="5191" y="7222"/>
                  </a:lnTo>
                  <a:lnTo>
                    <a:pt x="5237" y="7177"/>
                  </a:lnTo>
                  <a:lnTo>
                    <a:pt x="5282" y="7042"/>
                  </a:lnTo>
                  <a:lnTo>
                    <a:pt x="5282" y="6771"/>
                  </a:lnTo>
                  <a:lnTo>
                    <a:pt x="5282" y="6681"/>
                  </a:lnTo>
                  <a:lnTo>
                    <a:pt x="5237" y="6635"/>
                  </a:lnTo>
                  <a:lnTo>
                    <a:pt x="5191" y="6545"/>
                  </a:lnTo>
                  <a:close/>
                  <a:moveTo>
                    <a:pt x="5823" y="6545"/>
                  </a:moveTo>
                  <a:lnTo>
                    <a:pt x="5733" y="6590"/>
                  </a:lnTo>
                  <a:lnTo>
                    <a:pt x="5688" y="6681"/>
                  </a:lnTo>
                  <a:lnTo>
                    <a:pt x="5643" y="6771"/>
                  </a:lnTo>
                  <a:lnTo>
                    <a:pt x="5643" y="7042"/>
                  </a:lnTo>
                  <a:lnTo>
                    <a:pt x="5688" y="7132"/>
                  </a:lnTo>
                  <a:lnTo>
                    <a:pt x="5733" y="7222"/>
                  </a:lnTo>
                  <a:lnTo>
                    <a:pt x="5823" y="7267"/>
                  </a:lnTo>
                  <a:lnTo>
                    <a:pt x="5959" y="7267"/>
                  </a:lnTo>
                  <a:lnTo>
                    <a:pt x="6004" y="7222"/>
                  </a:lnTo>
                  <a:lnTo>
                    <a:pt x="6094" y="7177"/>
                  </a:lnTo>
                  <a:lnTo>
                    <a:pt x="6139" y="7042"/>
                  </a:lnTo>
                  <a:lnTo>
                    <a:pt x="6139" y="6771"/>
                  </a:lnTo>
                  <a:lnTo>
                    <a:pt x="6094" y="6681"/>
                  </a:lnTo>
                  <a:lnTo>
                    <a:pt x="6049" y="6635"/>
                  </a:lnTo>
                  <a:lnTo>
                    <a:pt x="6004" y="6545"/>
                  </a:lnTo>
                  <a:close/>
                  <a:moveTo>
                    <a:pt x="9885" y="7042"/>
                  </a:moveTo>
                  <a:lnTo>
                    <a:pt x="9795" y="7087"/>
                  </a:lnTo>
                  <a:lnTo>
                    <a:pt x="9705" y="7132"/>
                  </a:lnTo>
                  <a:lnTo>
                    <a:pt x="9660" y="7222"/>
                  </a:lnTo>
                  <a:lnTo>
                    <a:pt x="9660" y="7312"/>
                  </a:lnTo>
                  <a:lnTo>
                    <a:pt x="9660" y="7403"/>
                  </a:lnTo>
                  <a:lnTo>
                    <a:pt x="9705" y="7448"/>
                  </a:lnTo>
                  <a:lnTo>
                    <a:pt x="9795" y="7493"/>
                  </a:lnTo>
                  <a:lnTo>
                    <a:pt x="9885" y="7538"/>
                  </a:lnTo>
                  <a:lnTo>
                    <a:pt x="11555" y="7538"/>
                  </a:lnTo>
                  <a:lnTo>
                    <a:pt x="11691" y="7448"/>
                  </a:lnTo>
                  <a:lnTo>
                    <a:pt x="11736" y="7403"/>
                  </a:lnTo>
                  <a:lnTo>
                    <a:pt x="11781" y="7358"/>
                  </a:lnTo>
                  <a:lnTo>
                    <a:pt x="11781" y="7222"/>
                  </a:lnTo>
                  <a:lnTo>
                    <a:pt x="11736" y="7132"/>
                  </a:lnTo>
                  <a:lnTo>
                    <a:pt x="11646" y="7087"/>
                  </a:lnTo>
                  <a:lnTo>
                    <a:pt x="11555" y="7042"/>
                  </a:lnTo>
                  <a:close/>
                  <a:moveTo>
                    <a:pt x="4153" y="7719"/>
                  </a:moveTo>
                  <a:lnTo>
                    <a:pt x="4063" y="7764"/>
                  </a:lnTo>
                  <a:lnTo>
                    <a:pt x="4018" y="7854"/>
                  </a:lnTo>
                  <a:lnTo>
                    <a:pt x="3973" y="7944"/>
                  </a:lnTo>
                  <a:lnTo>
                    <a:pt x="3973" y="8215"/>
                  </a:lnTo>
                  <a:lnTo>
                    <a:pt x="4018" y="8305"/>
                  </a:lnTo>
                  <a:lnTo>
                    <a:pt x="4063" y="8396"/>
                  </a:lnTo>
                  <a:lnTo>
                    <a:pt x="4153" y="8441"/>
                  </a:lnTo>
                  <a:lnTo>
                    <a:pt x="4289" y="8441"/>
                  </a:lnTo>
                  <a:lnTo>
                    <a:pt x="4334" y="8396"/>
                  </a:lnTo>
                  <a:lnTo>
                    <a:pt x="4424" y="8351"/>
                  </a:lnTo>
                  <a:lnTo>
                    <a:pt x="4469" y="8215"/>
                  </a:lnTo>
                  <a:lnTo>
                    <a:pt x="4469" y="7944"/>
                  </a:lnTo>
                  <a:lnTo>
                    <a:pt x="4424" y="7854"/>
                  </a:lnTo>
                  <a:lnTo>
                    <a:pt x="4379" y="7809"/>
                  </a:lnTo>
                  <a:lnTo>
                    <a:pt x="4334" y="7719"/>
                  </a:lnTo>
                  <a:close/>
                  <a:moveTo>
                    <a:pt x="5011" y="7719"/>
                  </a:moveTo>
                  <a:lnTo>
                    <a:pt x="4921" y="7764"/>
                  </a:lnTo>
                  <a:lnTo>
                    <a:pt x="4830" y="7854"/>
                  </a:lnTo>
                  <a:lnTo>
                    <a:pt x="4830" y="7944"/>
                  </a:lnTo>
                  <a:lnTo>
                    <a:pt x="4830" y="8215"/>
                  </a:lnTo>
                  <a:lnTo>
                    <a:pt x="4830" y="8305"/>
                  </a:lnTo>
                  <a:lnTo>
                    <a:pt x="4921" y="8396"/>
                  </a:lnTo>
                  <a:lnTo>
                    <a:pt x="5011" y="8441"/>
                  </a:lnTo>
                  <a:lnTo>
                    <a:pt x="5101" y="8441"/>
                  </a:lnTo>
                  <a:lnTo>
                    <a:pt x="5191" y="8396"/>
                  </a:lnTo>
                  <a:lnTo>
                    <a:pt x="5237" y="8351"/>
                  </a:lnTo>
                  <a:lnTo>
                    <a:pt x="5282" y="8215"/>
                  </a:lnTo>
                  <a:lnTo>
                    <a:pt x="5282" y="7944"/>
                  </a:lnTo>
                  <a:lnTo>
                    <a:pt x="5282" y="7854"/>
                  </a:lnTo>
                  <a:lnTo>
                    <a:pt x="5237" y="7809"/>
                  </a:lnTo>
                  <a:lnTo>
                    <a:pt x="5191" y="7719"/>
                  </a:lnTo>
                  <a:close/>
                  <a:moveTo>
                    <a:pt x="5823" y="7719"/>
                  </a:moveTo>
                  <a:lnTo>
                    <a:pt x="5733" y="7764"/>
                  </a:lnTo>
                  <a:lnTo>
                    <a:pt x="5688" y="7854"/>
                  </a:lnTo>
                  <a:lnTo>
                    <a:pt x="5643" y="7944"/>
                  </a:lnTo>
                  <a:lnTo>
                    <a:pt x="5643" y="8215"/>
                  </a:lnTo>
                  <a:lnTo>
                    <a:pt x="5688" y="8305"/>
                  </a:lnTo>
                  <a:lnTo>
                    <a:pt x="5733" y="8396"/>
                  </a:lnTo>
                  <a:lnTo>
                    <a:pt x="5823" y="8441"/>
                  </a:lnTo>
                  <a:lnTo>
                    <a:pt x="5959" y="8441"/>
                  </a:lnTo>
                  <a:lnTo>
                    <a:pt x="6004" y="8396"/>
                  </a:lnTo>
                  <a:lnTo>
                    <a:pt x="6094" y="8351"/>
                  </a:lnTo>
                  <a:lnTo>
                    <a:pt x="6139" y="8215"/>
                  </a:lnTo>
                  <a:lnTo>
                    <a:pt x="6139" y="7944"/>
                  </a:lnTo>
                  <a:lnTo>
                    <a:pt x="6094" y="7854"/>
                  </a:lnTo>
                  <a:lnTo>
                    <a:pt x="6049" y="7809"/>
                  </a:lnTo>
                  <a:lnTo>
                    <a:pt x="6004" y="7719"/>
                  </a:lnTo>
                  <a:close/>
                  <a:moveTo>
                    <a:pt x="9885" y="8125"/>
                  </a:moveTo>
                  <a:lnTo>
                    <a:pt x="9795" y="8170"/>
                  </a:lnTo>
                  <a:lnTo>
                    <a:pt x="9705" y="8215"/>
                  </a:lnTo>
                  <a:lnTo>
                    <a:pt x="9660" y="8305"/>
                  </a:lnTo>
                  <a:lnTo>
                    <a:pt x="9660" y="8396"/>
                  </a:lnTo>
                  <a:lnTo>
                    <a:pt x="9660" y="8486"/>
                  </a:lnTo>
                  <a:lnTo>
                    <a:pt x="9705" y="8531"/>
                  </a:lnTo>
                  <a:lnTo>
                    <a:pt x="9795" y="8576"/>
                  </a:lnTo>
                  <a:lnTo>
                    <a:pt x="9885" y="8621"/>
                  </a:lnTo>
                  <a:lnTo>
                    <a:pt x="11555" y="8621"/>
                  </a:lnTo>
                  <a:lnTo>
                    <a:pt x="11691" y="8531"/>
                  </a:lnTo>
                  <a:lnTo>
                    <a:pt x="11736" y="8486"/>
                  </a:lnTo>
                  <a:lnTo>
                    <a:pt x="11781" y="8441"/>
                  </a:lnTo>
                  <a:lnTo>
                    <a:pt x="11781" y="8305"/>
                  </a:lnTo>
                  <a:lnTo>
                    <a:pt x="11736" y="8215"/>
                  </a:lnTo>
                  <a:lnTo>
                    <a:pt x="11646" y="8170"/>
                  </a:lnTo>
                  <a:lnTo>
                    <a:pt x="11555" y="8125"/>
                  </a:lnTo>
                  <a:close/>
                  <a:moveTo>
                    <a:pt x="4153" y="8892"/>
                  </a:moveTo>
                  <a:lnTo>
                    <a:pt x="4063" y="8937"/>
                  </a:lnTo>
                  <a:lnTo>
                    <a:pt x="4018" y="9028"/>
                  </a:lnTo>
                  <a:lnTo>
                    <a:pt x="3973" y="9118"/>
                  </a:lnTo>
                  <a:lnTo>
                    <a:pt x="3973" y="9389"/>
                  </a:lnTo>
                  <a:lnTo>
                    <a:pt x="4018" y="9479"/>
                  </a:lnTo>
                  <a:lnTo>
                    <a:pt x="4063" y="9569"/>
                  </a:lnTo>
                  <a:lnTo>
                    <a:pt x="4153" y="9614"/>
                  </a:lnTo>
                  <a:lnTo>
                    <a:pt x="4289" y="9614"/>
                  </a:lnTo>
                  <a:lnTo>
                    <a:pt x="4334" y="9569"/>
                  </a:lnTo>
                  <a:lnTo>
                    <a:pt x="4424" y="9524"/>
                  </a:lnTo>
                  <a:lnTo>
                    <a:pt x="4469" y="9389"/>
                  </a:lnTo>
                  <a:lnTo>
                    <a:pt x="4469" y="9118"/>
                  </a:lnTo>
                  <a:lnTo>
                    <a:pt x="4424" y="9028"/>
                  </a:lnTo>
                  <a:lnTo>
                    <a:pt x="4379" y="8937"/>
                  </a:lnTo>
                  <a:lnTo>
                    <a:pt x="4334" y="8892"/>
                  </a:lnTo>
                  <a:close/>
                  <a:moveTo>
                    <a:pt x="5011" y="8892"/>
                  </a:moveTo>
                  <a:lnTo>
                    <a:pt x="4921" y="8937"/>
                  </a:lnTo>
                  <a:lnTo>
                    <a:pt x="4830" y="9028"/>
                  </a:lnTo>
                  <a:lnTo>
                    <a:pt x="4830" y="9118"/>
                  </a:lnTo>
                  <a:lnTo>
                    <a:pt x="4830" y="9389"/>
                  </a:lnTo>
                  <a:lnTo>
                    <a:pt x="4830" y="9479"/>
                  </a:lnTo>
                  <a:lnTo>
                    <a:pt x="4921" y="9569"/>
                  </a:lnTo>
                  <a:lnTo>
                    <a:pt x="5011" y="9614"/>
                  </a:lnTo>
                  <a:lnTo>
                    <a:pt x="5101" y="9614"/>
                  </a:lnTo>
                  <a:lnTo>
                    <a:pt x="5191" y="9569"/>
                  </a:lnTo>
                  <a:lnTo>
                    <a:pt x="5237" y="9524"/>
                  </a:lnTo>
                  <a:lnTo>
                    <a:pt x="5282" y="9389"/>
                  </a:lnTo>
                  <a:lnTo>
                    <a:pt x="5282" y="9118"/>
                  </a:lnTo>
                  <a:lnTo>
                    <a:pt x="5282" y="9028"/>
                  </a:lnTo>
                  <a:lnTo>
                    <a:pt x="5237" y="8937"/>
                  </a:lnTo>
                  <a:lnTo>
                    <a:pt x="5191" y="8892"/>
                  </a:lnTo>
                  <a:close/>
                  <a:moveTo>
                    <a:pt x="5823" y="8892"/>
                  </a:moveTo>
                  <a:lnTo>
                    <a:pt x="5733" y="8937"/>
                  </a:lnTo>
                  <a:lnTo>
                    <a:pt x="5688" y="9028"/>
                  </a:lnTo>
                  <a:lnTo>
                    <a:pt x="5643" y="9118"/>
                  </a:lnTo>
                  <a:lnTo>
                    <a:pt x="5643" y="9389"/>
                  </a:lnTo>
                  <a:lnTo>
                    <a:pt x="5688" y="9479"/>
                  </a:lnTo>
                  <a:lnTo>
                    <a:pt x="5733" y="9569"/>
                  </a:lnTo>
                  <a:lnTo>
                    <a:pt x="5823" y="9614"/>
                  </a:lnTo>
                  <a:lnTo>
                    <a:pt x="5959" y="9614"/>
                  </a:lnTo>
                  <a:lnTo>
                    <a:pt x="6004" y="9569"/>
                  </a:lnTo>
                  <a:lnTo>
                    <a:pt x="6094" y="9524"/>
                  </a:lnTo>
                  <a:lnTo>
                    <a:pt x="6139" y="9389"/>
                  </a:lnTo>
                  <a:lnTo>
                    <a:pt x="6139" y="9118"/>
                  </a:lnTo>
                  <a:lnTo>
                    <a:pt x="6094" y="9028"/>
                  </a:lnTo>
                  <a:lnTo>
                    <a:pt x="6049" y="8937"/>
                  </a:lnTo>
                  <a:lnTo>
                    <a:pt x="6004" y="8892"/>
                  </a:lnTo>
                  <a:close/>
                  <a:moveTo>
                    <a:pt x="9795" y="9253"/>
                  </a:moveTo>
                  <a:lnTo>
                    <a:pt x="9705" y="9343"/>
                  </a:lnTo>
                  <a:lnTo>
                    <a:pt x="9660" y="9434"/>
                  </a:lnTo>
                  <a:lnTo>
                    <a:pt x="9660" y="9524"/>
                  </a:lnTo>
                  <a:lnTo>
                    <a:pt x="9660" y="9614"/>
                  </a:lnTo>
                  <a:lnTo>
                    <a:pt x="9705" y="9659"/>
                  </a:lnTo>
                  <a:lnTo>
                    <a:pt x="9795" y="9705"/>
                  </a:lnTo>
                  <a:lnTo>
                    <a:pt x="11555" y="9705"/>
                  </a:lnTo>
                  <a:lnTo>
                    <a:pt x="11691" y="9659"/>
                  </a:lnTo>
                  <a:lnTo>
                    <a:pt x="11736" y="9614"/>
                  </a:lnTo>
                  <a:lnTo>
                    <a:pt x="11781" y="9524"/>
                  </a:lnTo>
                  <a:lnTo>
                    <a:pt x="11781" y="9434"/>
                  </a:lnTo>
                  <a:lnTo>
                    <a:pt x="11736" y="9343"/>
                  </a:lnTo>
                  <a:lnTo>
                    <a:pt x="11646" y="9253"/>
                  </a:lnTo>
                  <a:close/>
                  <a:moveTo>
                    <a:pt x="4153" y="10066"/>
                  </a:moveTo>
                  <a:lnTo>
                    <a:pt x="4063" y="10111"/>
                  </a:lnTo>
                  <a:lnTo>
                    <a:pt x="4018" y="10201"/>
                  </a:lnTo>
                  <a:lnTo>
                    <a:pt x="3973" y="10291"/>
                  </a:lnTo>
                  <a:lnTo>
                    <a:pt x="3973" y="10562"/>
                  </a:lnTo>
                  <a:lnTo>
                    <a:pt x="4018" y="10652"/>
                  </a:lnTo>
                  <a:lnTo>
                    <a:pt x="4063" y="10743"/>
                  </a:lnTo>
                  <a:lnTo>
                    <a:pt x="4153" y="10788"/>
                  </a:lnTo>
                  <a:lnTo>
                    <a:pt x="4289" y="10788"/>
                  </a:lnTo>
                  <a:lnTo>
                    <a:pt x="4334" y="10743"/>
                  </a:lnTo>
                  <a:lnTo>
                    <a:pt x="4424" y="10698"/>
                  </a:lnTo>
                  <a:lnTo>
                    <a:pt x="4469" y="10562"/>
                  </a:lnTo>
                  <a:lnTo>
                    <a:pt x="4469" y="10291"/>
                  </a:lnTo>
                  <a:lnTo>
                    <a:pt x="4424" y="10201"/>
                  </a:lnTo>
                  <a:lnTo>
                    <a:pt x="4379" y="10111"/>
                  </a:lnTo>
                  <a:lnTo>
                    <a:pt x="4334" y="10066"/>
                  </a:lnTo>
                  <a:close/>
                  <a:moveTo>
                    <a:pt x="4966" y="10066"/>
                  </a:moveTo>
                  <a:lnTo>
                    <a:pt x="4875" y="10111"/>
                  </a:lnTo>
                  <a:lnTo>
                    <a:pt x="4830" y="10201"/>
                  </a:lnTo>
                  <a:lnTo>
                    <a:pt x="4830" y="10291"/>
                  </a:lnTo>
                  <a:lnTo>
                    <a:pt x="4830" y="10562"/>
                  </a:lnTo>
                  <a:lnTo>
                    <a:pt x="4830" y="10652"/>
                  </a:lnTo>
                  <a:lnTo>
                    <a:pt x="4921" y="10743"/>
                  </a:lnTo>
                  <a:lnTo>
                    <a:pt x="5011" y="10788"/>
                  </a:lnTo>
                  <a:lnTo>
                    <a:pt x="5101" y="10788"/>
                  </a:lnTo>
                  <a:lnTo>
                    <a:pt x="5191" y="10743"/>
                  </a:lnTo>
                  <a:lnTo>
                    <a:pt x="5237" y="10698"/>
                  </a:lnTo>
                  <a:lnTo>
                    <a:pt x="5282" y="10562"/>
                  </a:lnTo>
                  <a:lnTo>
                    <a:pt x="5282" y="10291"/>
                  </a:lnTo>
                  <a:lnTo>
                    <a:pt x="5282" y="10201"/>
                  </a:lnTo>
                  <a:lnTo>
                    <a:pt x="5237" y="10111"/>
                  </a:lnTo>
                  <a:lnTo>
                    <a:pt x="5146" y="10066"/>
                  </a:lnTo>
                  <a:close/>
                  <a:moveTo>
                    <a:pt x="5823" y="10066"/>
                  </a:moveTo>
                  <a:lnTo>
                    <a:pt x="5733" y="10111"/>
                  </a:lnTo>
                  <a:lnTo>
                    <a:pt x="5688" y="10201"/>
                  </a:lnTo>
                  <a:lnTo>
                    <a:pt x="5643" y="10291"/>
                  </a:lnTo>
                  <a:lnTo>
                    <a:pt x="5643" y="10562"/>
                  </a:lnTo>
                  <a:lnTo>
                    <a:pt x="5688" y="10652"/>
                  </a:lnTo>
                  <a:lnTo>
                    <a:pt x="5733" y="10743"/>
                  </a:lnTo>
                  <a:lnTo>
                    <a:pt x="5823" y="10788"/>
                  </a:lnTo>
                  <a:lnTo>
                    <a:pt x="5959" y="10788"/>
                  </a:lnTo>
                  <a:lnTo>
                    <a:pt x="6004" y="10743"/>
                  </a:lnTo>
                  <a:lnTo>
                    <a:pt x="6094" y="10698"/>
                  </a:lnTo>
                  <a:lnTo>
                    <a:pt x="6139" y="10517"/>
                  </a:lnTo>
                  <a:lnTo>
                    <a:pt x="6139" y="10291"/>
                  </a:lnTo>
                  <a:lnTo>
                    <a:pt x="6094" y="10201"/>
                  </a:lnTo>
                  <a:lnTo>
                    <a:pt x="6049" y="10111"/>
                  </a:lnTo>
                  <a:lnTo>
                    <a:pt x="6004" y="10066"/>
                  </a:lnTo>
                  <a:close/>
                  <a:moveTo>
                    <a:pt x="9795" y="10382"/>
                  </a:moveTo>
                  <a:lnTo>
                    <a:pt x="9705" y="10427"/>
                  </a:lnTo>
                  <a:lnTo>
                    <a:pt x="9660" y="10517"/>
                  </a:lnTo>
                  <a:lnTo>
                    <a:pt x="9660" y="10607"/>
                  </a:lnTo>
                  <a:lnTo>
                    <a:pt x="9660" y="10698"/>
                  </a:lnTo>
                  <a:lnTo>
                    <a:pt x="9705" y="10788"/>
                  </a:lnTo>
                  <a:lnTo>
                    <a:pt x="9795" y="10833"/>
                  </a:lnTo>
                  <a:lnTo>
                    <a:pt x="11555" y="10833"/>
                  </a:lnTo>
                  <a:lnTo>
                    <a:pt x="11691" y="10788"/>
                  </a:lnTo>
                  <a:lnTo>
                    <a:pt x="11736" y="10698"/>
                  </a:lnTo>
                  <a:lnTo>
                    <a:pt x="11781" y="10652"/>
                  </a:lnTo>
                  <a:lnTo>
                    <a:pt x="11781" y="10517"/>
                  </a:lnTo>
                  <a:lnTo>
                    <a:pt x="11736" y="10427"/>
                  </a:lnTo>
                  <a:lnTo>
                    <a:pt x="11646" y="10382"/>
                  </a:lnTo>
                  <a:close/>
                  <a:moveTo>
                    <a:pt x="2213" y="9840"/>
                  </a:moveTo>
                  <a:lnTo>
                    <a:pt x="2574" y="9885"/>
                  </a:lnTo>
                  <a:lnTo>
                    <a:pt x="2890" y="10066"/>
                  </a:lnTo>
                  <a:lnTo>
                    <a:pt x="2980" y="10156"/>
                  </a:lnTo>
                  <a:lnTo>
                    <a:pt x="3115" y="10291"/>
                  </a:lnTo>
                  <a:lnTo>
                    <a:pt x="3160" y="10427"/>
                  </a:lnTo>
                  <a:lnTo>
                    <a:pt x="3205" y="10607"/>
                  </a:lnTo>
                  <a:lnTo>
                    <a:pt x="3160" y="10788"/>
                  </a:lnTo>
                  <a:lnTo>
                    <a:pt x="3115" y="10923"/>
                  </a:lnTo>
                  <a:lnTo>
                    <a:pt x="2980" y="11059"/>
                  </a:lnTo>
                  <a:lnTo>
                    <a:pt x="2890" y="11149"/>
                  </a:lnTo>
                  <a:lnTo>
                    <a:pt x="2574" y="11284"/>
                  </a:lnTo>
                  <a:lnTo>
                    <a:pt x="2213" y="11329"/>
                  </a:lnTo>
                  <a:lnTo>
                    <a:pt x="2032" y="11329"/>
                  </a:lnTo>
                  <a:lnTo>
                    <a:pt x="1851" y="11284"/>
                  </a:lnTo>
                  <a:lnTo>
                    <a:pt x="1671" y="11194"/>
                  </a:lnTo>
                  <a:lnTo>
                    <a:pt x="1535" y="11104"/>
                  </a:lnTo>
                  <a:lnTo>
                    <a:pt x="1400" y="11013"/>
                  </a:lnTo>
                  <a:lnTo>
                    <a:pt x="1310" y="10878"/>
                  </a:lnTo>
                  <a:lnTo>
                    <a:pt x="1265" y="10743"/>
                  </a:lnTo>
                  <a:lnTo>
                    <a:pt x="1265" y="10607"/>
                  </a:lnTo>
                  <a:lnTo>
                    <a:pt x="1265" y="10472"/>
                  </a:lnTo>
                  <a:lnTo>
                    <a:pt x="1310" y="10336"/>
                  </a:lnTo>
                  <a:lnTo>
                    <a:pt x="1400" y="10201"/>
                  </a:lnTo>
                  <a:lnTo>
                    <a:pt x="1535" y="10111"/>
                  </a:lnTo>
                  <a:lnTo>
                    <a:pt x="1671" y="9975"/>
                  </a:lnTo>
                  <a:lnTo>
                    <a:pt x="1851" y="9930"/>
                  </a:lnTo>
                  <a:lnTo>
                    <a:pt x="2032" y="9885"/>
                  </a:lnTo>
                  <a:lnTo>
                    <a:pt x="2213" y="9840"/>
                  </a:lnTo>
                  <a:close/>
                  <a:moveTo>
                    <a:pt x="7945" y="9840"/>
                  </a:moveTo>
                  <a:lnTo>
                    <a:pt x="8261" y="9885"/>
                  </a:lnTo>
                  <a:lnTo>
                    <a:pt x="8577" y="10066"/>
                  </a:lnTo>
                  <a:lnTo>
                    <a:pt x="8712" y="10156"/>
                  </a:lnTo>
                  <a:lnTo>
                    <a:pt x="8802" y="10291"/>
                  </a:lnTo>
                  <a:lnTo>
                    <a:pt x="8892" y="10427"/>
                  </a:lnTo>
                  <a:lnTo>
                    <a:pt x="8892" y="10607"/>
                  </a:lnTo>
                  <a:lnTo>
                    <a:pt x="8892" y="10788"/>
                  </a:lnTo>
                  <a:lnTo>
                    <a:pt x="8802" y="10923"/>
                  </a:lnTo>
                  <a:lnTo>
                    <a:pt x="8712" y="11059"/>
                  </a:lnTo>
                  <a:lnTo>
                    <a:pt x="8577" y="11149"/>
                  </a:lnTo>
                  <a:lnTo>
                    <a:pt x="8261" y="11284"/>
                  </a:lnTo>
                  <a:lnTo>
                    <a:pt x="7945" y="11329"/>
                  </a:lnTo>
                  <a:lnTo>
                    <a:pt x="7719" y="11329"/>
                  </a:lnTo>
                  <a:lnTo>
                    <a:pt x="7538" y="11284"/>
                  </a:lnTo>
                  <a:lnTo>
                    <a:pt x="7358" y="11194"/>
                  </a:lnTo>
                  <a:lnTo>
                    <a:pt x="7222" y="11104"/>
                  </a:lnTo>
                  <a:lnTo>
                    <a:pt x="7132" y="11013"/>
                  </a:lnTo>
                  <a:lnTo>
                    <a:pt x="7042" y="10878"/>
                  </a:lnTo>
                  <a:lnTo>
                    <a:pt x="6997" y="10743"/>
                  </a:lnTo>
                  <a:lnTo>
                    <a:pt x="6952" y="10607"/>
                  </a:lnTo>
                  <a:lnTo>
                    <a:pt x="6997" y="10472"/>
                  </a:lnTo>
                  <a:lnTo>
                    <a:pt x="7042" y="10336"/>
                  </a:lnTo>
                  <a:lnTo>
                    <a:pt x="7132" y="10201"/>
                  </a:lnTo>
                  <a:lnTo>
                    <a:pt x="7222" y="10111"/>
                  </a:lnTo>
                  <a:lnTo>
                    <a:pt x="7358" y="9975"/>
                  </a:lnTo>
                  <a:lnTo>
                    <a:pt x="7538" y="9930"/>
                  </a:lnTo>
                  <a:lnTo>
                    <a:pt x="7719" y="9885"/>
                  </a:lnTo>
                  <a:lnTo>
                    <a:pt x="7945" y="9840"/>
                  </a:lnTo>
                  <a:close/>
                  <a:moveTo>
                    <a:pt x="13541" y="9840"/>
                  </a:moveTo>
                  <a:lnTo>
                    <a:pt x="13857" y="9885"/>
                  </a:lnTo>
                  <a:lnTo>
                    <a:pt x="14173" y="10066"/>
                  </a:lnTo>
                  <a:lnTo>
                    <a:pt x="14309" y="10156"/>
                  </a:lnTo>
                  <a:lnTo>
                    <a:pt x="14399" y="10291"/>
                  </a:lnTo>
                  <a:lnTo>
                    <a:pt x="14489" y="10427"/>
                  </a:lnTo>
                  <a:lnTo>
                    <a:pt x="14534" y="10607"/>
                  </a:lnTo>
                  <a:lnTo>
                    <a:pt x="14489" y="10743"/>
                  </a:lnTo>
                  <a:lnTo>
                    <a:pt x="14444" y="10878"/>
                  </a:lnTo>
                  <a:lnTo>
                    <a:pt x="14354" y="11013"/>
                  </a:lnTo>
                  <a:lnTo>
                    <a:pt x="14264" y="11104"/>
                  </a:lnTo>
                  <a:lnTo>
                    <a:pt x="14083" y="11194"/>
                  </a:lnTo>
                  <a:lnTo>
                    <a:pt x="13948" y="11284"/>
                  </a:lnTo>
                  <a:lnTo>
                    <a:pt x="13722" y="11329"/>
                  </a:lnTo>
                  <a:lnTo>
                    <a:pt x="13541" y="11329"/>
                  </a:lnTo>
                  <a:lnTo>
                    <a:pt x="13225" y="11284"/>
                  </a:lnTo>
                  <a:lnTo>
                    <a:pt x="12910" y="11149"/>
                  </a:lnTo>
                  <a:lnTo>
                    <a:pt x="12774" y="11059"/>
                  </a:lnTo>
                  <a:lnTo>
                    <a:pt x="12684" y="10923"/>
                  </a:lnTo>
                  <a:lnTo>
                    <a:pt x="12594" y="10788"/>
                  </a:lnTo>
                  <a:lnTo>
                    <a:pt x="12548" y="10607"/>
                  </a:lnTo>
                  <a:lnTo>
                    <a:pt x="12594" y="10427"/>
                  </a:lnTo>
                  <a:lnTo>
                    <a:pt x="12684" y="10291"/>
                  </a:lnTo>
                  <a:lnTo>
                    <a:pt x="12774" y="10156"/>
                  </a:lnTo>
                  <a:lnTo>
                    <a:pt x="12910" y="10066"/>
                  </a:lnTo>
                  <a:lnTo>
                    <a:pt x="13225" y="9885"/>
                  </a:lnTo>
                  <a:lnTo>
                    <a:pt x="13541" y="9840"/>
                  </a:lnTo>
                  <a:close/>
                  <a:moveTo>
                    <a:pt x="4153" y="11239"/>
                  </a:moveTo>
                  <a:lnTo>
                    <a:pt x="4063" y="11284"/>
                  </a:lnTo>
                  <a:lnTo>
                    <a:pt x="4018" y="11329"/>
                  </a:lnTo>
                  <a:lnTo>
                    <a:pt x="3973" y="11465"/>
                  </a:lnTo>
                  <a:lnTo>
                    <a:pt x="3973" y="11736"/>
                  </a:lnTo>
                  <a:lnTo>
                    <a:pt x="4018" y="11826"/>
                  </a:lnTo>
                  <a:lnTo>
                    <a:pt x="4063" y="11871"/>
                  </a:lnTo>
                  <a:lnTo>
                    <a:pt x="4153" y="11916"/>
                  </a:lnTo>
                  <a:lnTo>
                    <a:pt x="4244" y="11961"/>
                  </a:lnTo>
                  <a:lnTo>
                    <a:pt x="4334" y="11916"/>
                  </a:lnTo>
                  <a:lnTo>
                    <a:pt x="4379" y="11871"/>
                  </a:lnTo>
                  <a:lnTo>
                    <a:pt x="4424" y="11826"/>
                  </a:lnTo>
                  <a:lnTo>
                    <a:pt x="4469" y="11736"/>
                  </a:lnTo>
                  <a:lnTo>
                    <a:pt x="4469" y="11465"/>
                  </a:lnTo>
                  <a:lnTo>
                    <a:pt x="4424" y="11284"/>
                  </a:lnTo>
                  <a:lnTo>
                    <a:pt x="4334" y="11239"/>
                  </a:lnTo>
                  <a:close/>
                  <a:moveTo>
                    <a:pt x="5011" y="11239"/>
                  </a:moveTo>
                  <a:lnTo>
                    <a:pt x="4921" y="11284"/>
                  </a:lnTo>
                  <a:lnTo>
                    <a:pt x="4830" y="11329"/>
                  </a:lnTo>
                  <a:lnTo>
                    <a:pt x="4830" y="11465"/>
                  </a:lnTo>
                  <a:lnTo>
                    <a:pt x="4830" y="11736"/>
                  </a:lnTo>
                  <a:lnTo>
                    <a:pt x="4830" y="11826"/>
                  </a:lnTo>
                  <a:lnTo>
                    <a:pt x="4875" y="11871"/>
                  </a:lnTo>
                  <a:lnTo>
                    <a:pt x="4966" y="11916"/>
                  </a:lnTo>
                  <a:lnTo>
                    <a:pt x="5056" y="11961"/>
                  </a:lnTo>
                  <a:lnTo>
                    <a:pt x="5146" y="11916"/>
                  </a:lnTo>
                  <a:lnTo>
                    <a:pt x="5237" y="11871"/>
                  </a:lnTo>
                  <a:lnTo>
                    <a:pt x="5282" y="11826"/>
                  </a:lnTo>
                  <a:lnTo>
                    <a:pt x="5282" y="11736"/>
                  </a:lnTo>
                  <a:lnTo>
                    <a:pt x="5282" y="11465"/>
                  </a:lnTo>
                  <a:lnTo>
                    <a:pt x="5237" y="11284"/>
                  </a:lnTo>
                  <a:lnTo>
                    <a:pt x="5191" y="11239"/>
                  </a:lnTo>
                  <a:close/>
                  <a:moveTo>
                    <a:pt x="5823" y="11239"/>
                  </a:moveTo>
                  <a:lnTo>
                    <a:pt x="5733" y="11284"/>
                  </a:lnTo>
                  <a:lnTo>
                    <a:pt x="5688" y="11329"/>
                  </a:lnTo>
                  <a:lnTo>
                    <a:pt x="5643" y="11465"/>
                  </a:lnTo>
                  <a:lnTo>
                    <a:pt x="5643" y="11736"/>
                  </a:lnTo>
                  <a:lnTo>
                    <a:pt x="5688" y="11826"/>
                  </a:lnTo>
                  <a:lnTo>
                    <a:pt x="5733" y="11871"/>
                  </a:lnTo>
                  <a:lnTo>
                    <a:pt x="5823" y="11916"/>
                  </a:lnTo>
                  <a:lnTo>
                    <a:pt x="5914" y="11961"/>
                  </a:lnTo>
                  <a:lnTo>
                    <a:pt x="6004" y="11916"/>
                  </a:lnTo>
                  <a:lnTo>
                    <a:pt x="6049" y="11871"/>
                  </a:lnTo>
                  <a:lnTo>
                    <a:pt x="6094" y="11826"/>
                  </a:lnTo>
                  <a:lnTo>
                    <a:pt x="6139" y="11736"/>
                  </a:lnTo>
                  <a:lnTo>
                    <a:pt x="6139" y="11465"/>
                  </a:lnTo>
                  <a:lnTo>
                    <a:pt x="6094" y="11284"/>
                  </a:lnTo>
                  <a:lnTo>
                    <a:pt x="6004" y="11239"/>
                  </a:lnTo>
                  <a:close/>
                  <a:moveTo>
                    <a:pt x="9885" y="11465"/>
                  </a:moveTo>
                  <a:lnTo>
                    <a:pt x="9795" y="11510"/>
                  </a:lnTo>
                  <a:lnTo>
                    <a:pt x="9705" y="11555"/>
                  </a:lnTo>
                  <a:lnTo>
                    <a:pt x="9660" y="11600"/>
                  </a:lnTo>
                  <a:lnTo>
                    <a:pt x="9660" y="11690"/>
                  </a:lnTo>
                  <a:lnTo>
                    <a:pt x="9660" y="11781"/>
                  </a:lnTo>
                  <a:lnTo>
                    <a:pt x="9705" y="11871"/>
                  </a:lnTo>
                  <a:lnTo>
                    <a:pt x="9795" y="11916"/>
                  </a:lnTo>
                  <a:lnTo>
                    <a:pt x="9885" y="11961"/>
                  </a:lnTo>
                  <a:lnTo>
                    <a:pt x="11555" y="11961"/>
                  </a:lnTo>
                  <a:lnTo>
                    <a:pt x="11646" y="11916"/>
                  </a:lnTo>
                  <a:lnTo>
                    <a:pt x="11736" y="11871"/>
                  </a:lnTo>
                  <a:lnTo>
                    <a:pt x="11781" y="11781"/>
                  </a:lnTo>
                  <a:lnTo>
                    <a:pt x="11781" y="11690"/>
                  </a:lnTo>
                  <a:lnTo>
                    <a:pt x="11736" y="11600"/>
                  </a:lnTo>
                  <a:lnTo>
                    <a:pt x="11691" y="11555"/>
                  </a:lnTo>
                  <a:lnTo>
                    <a:pt x="11646" y="11510"/>
                  </a:lnTo>
                  <a:lnTo>
                    <a:pt x="11555" y="11465"/>
                  </a:lnTo>
                  <a:close/>
                  <a:moveTo>
                    <a:pt x="2890" y="11645"/>
                  </a:moveTo>
                  <a:lnTo>
                    <a:pt x="2890" y="12458"/>
                  </a:lnTo>
                  <a:lnTo>
                    <a:pt x="2438" y="12458"/>
                  </a:lnTo>
                  <a:lnTo>
                    <a:pt x="2438" y="11781"/>
                  </a:lnTo>
                  <a:lnTo>
                    <a:pt x="2664" y="11736"/>
                  </a:lnTo>
                  <a:lnTo>
                    <a:pt x="2890" y="11645"/>
                  </a:lnTo>
                  <a:close/>
                  <a:moveTo>
                    <a:pt x="7222" y="11645"/>
                  </a:moveTo>
                  <a:lnTo>
                    <a:pt x="7448" y="11736"/>
                  </a:lnTo>
                  <a:lnTo>
                    <a:pt x="7719" y="11781"/>
                  </a:lnTo>
                  <a:lnTo>
                    <a:pt x="7719" y="12458"/>
                  </a:lnTo>
                  <a:lnTo>
                    <a:pt x="7222" y="12458"/>
                  </a:lnTo>
                  <a:lnTo>
                    <a:pt x="7222" y="11645"/>
                  </a:lnTo>
                  <a:close/>
                  <a:moveTo>
                    <a:pt x="8577" y="11690"/>
                  </a:moveTo>
                  <a:lnTo>
                    <a:pt x="8577" y="12458"/>
                  </a:lnTo>
                  <a:lnTo>
                    <a:pt x="8170" y="12458"/>
                  </a:lnTo>
                  <a:lnTo>
                    <a:pt x="8170" y="11781"/>
                  </a:lnTo>
                  <a:lnTo>
                    <a:pt x="8577" y="11690"/>
                  </a:lnTo>
                  <a:close/>
                  <a:moveTo>
                    <a:pt x="12864" y="11645"/>
                  </a:moveTo>
                  <a:lnTo>
                    <a:pt x="13090" y="11736"/>
                  </a:lnTo>
                  <a:lnTo>
                    <a:pt x="13316" y="11781"/>
                  </a:lnTo>
                  <a:lnTo>
                    <a:pt x="13316" y="12458"/>
                  </a:lnTo>
                  <a:lnTo>
                    <a:pt x="12864" y="12458"/>
                  </a:lnTo>
                  <a:lnTo>
                    <a:pt x="12864" y="11645"/>
                  </a:lnTo>
                  <a:close/>
                  <a:moveTo>
                    <a:pt x="15257" y="12909"/>
                  </a:moveTo>
                  <a:lnTo>
                    <a:pt x="15302" y="12954"/>
                  </a:lnTo>
                  <a:lnTo>
                    <a:pt x="15347" y="13045"/>
                  </a:lnTo>
                  <a:lnTo>
                    <a:pt x="15392" y="13135"/>
                  </a:lnTo>
                  <a:lnTo>
                    <a:pt x="15347" y="13180"/>
                  </a:lnTo>
                  <a:lnTo>
                    <a:pt x="15302" y="13270"/>
                  </a:lnTo>
                  <a:lnTo>
                    <a:pt x="15257" y="13315"/>
                  </a:lnTo>
                  <a:lnTo>
                    <a:pt x="588" y="13315"/>
                  </a:lnTo>
                  <a:lnTo>
                    <a:pt x="543" y="13270"/>
                  </a:lnTo>
                  <a:lnTo>
                    <a:pt x="497" y="13180"/>
                  </a:lnTo>
                  <a:lnTo>
                    <a:pt x="452" y="13135"/>
                  </a:lnTo>
                  <a:lnTo>
                    <a:pt x="497" y="13045"/>
                  </a:lnTo>
                  <a:lnTo>
                    <a:pt x="543" y="12954"/>
                  </a:lnTo>
                  <a:lnTo>
                    <a:pt x="588" y="12909"/>
                  </a:lnTo>
                  <a:close/>
                  <a:moveTo>
                    <a:pt x="10743" y="1"/>
                  </a:moveTo>
                  <a:lnTo>
                    <a:pt x="10653" y="46"/>
                  </a:lnTo>
                  <a:lnTo>
                    <a:pt x="10562" y="91"/>
                  </a:lnTo>
                  <a:lnTo>
                    <a:pt x="10517" y="136"/>
                  </a:lnTo>
                  <a:lnTo>
                    <a:pt x="10472" y="271"/>
                  </a:lnTo>
                  <a:lnTo>
                    <a:pt x="10472" y="2122"/>
                  </a:lnTo>
                  <a:lnTo>
                    <a:pt x="9840" y="2257"/>
                  </a:lnTo>
                  <a:lnTo>
                    <a:pt x="9750" y="2257"/>
                  </a:lnTo>
                  <a:lnTo>
                    <a:pt x="9660" y="2302"/>
                  </a:lnTo>
                  <a:lnTo>
                    <a:pt x="9615" y="2393"/>
                  </a:lnTo>
                  <a:lnTo>
                    <a:pt x="9615" y="2483"/>
                  </a:lnTo>
                  <a:lnTo>
                    <a:pt x="9615" y="3250"/>
                  </a:lnTo>
                  <a:lnTo>
                    <a:pt x="8802" y="3070"/>
                  </a:lnTo>
                  <a:lnTo>
                    <a:pt x="8712" y="3070"/>
                  </a:lnTo>
                  <a:lnTo>
                    <a:pt x="8622" y="3115"/>
                  </a:lnTo>
                  <a:lnTo>
                    <a:pt x="8577" y="3205"/>
                  </a:lnTo>
                  <a:lnTo>
                    <a:pt x="8531" y="3295"/>
                  </a:lnTo>
                  <a:lnTo>
                    <a:pt x="8531" y="4198"/>
                  </a:lnTo>
                  <a:lnTo>
                    <a:pt x="8577" y="4288"/>
                  </a:lnTo>
                  <a:lnTo>
                    <a:pt x="8622" y="4379"/>
                  </a:lnTo>
                  <a:lnTo>
                    <a:pt x="8712" y="4424"/>
                  </a:lnTo>
                  <a:lnTo>
                    <a:pt x="8892" y="4424"/>
                  </a:lnTo>
                  <a:lnTo>
                    <a:pt x="8938" y="4333"/>
                  </a:lnTo>
                  <a:lnTo>
                    <a:pt x="8983" y="4288"/>
                  </a:lnTo>
                  <a:lnTo>
                    <a:pt x="8983" y="4198"/>
                  </a:lnTo>
                  <a:lnTo>
                    <a:pt x="8983" y="3566"/>
                  </a:lnTo>
                  <a:lnTo>
                    <a:pt x="12413" y="4288"/>
                  </a:lnTo>
                  <a:lnTo>
                    <a:pt x="12413" y="9840"/>
                  </a:lnTo>
                  <a:lnTo>
                    <a:pt x="12278" y="10020"/>
                  </a:lnTo>
                  <a:lnTo>
                    <a:pt x="12187" y="10201"/>
                  </a:lnTo>
                  <a:lnTo>
                    <a:pt x="12142" y="10382"/>
                  </a:lnTo>
                  <a:lnTo>
                    <a:pt x="12097" y="10607"/>
                  </a:lnTo>
                  <a:lnTo>
                    <a:pt x="12142" y="10788"/>
                  </a:lnTo>
                  <a:lnTo>
                    <a:pt x="12187" y="11013"/>
                  </a:lnTo>
                  <a:lnTo>
                    <a:pt x="12278" y="11194"/>
                  </a:lnTo>
                  <a:lnTo>
                    <a:pt x="12413" y="11329"/>
                  </a:lnTo>
                  <a:lnTo>
                    <a:pt x="12413" y="12458"/>
                  </a:lnTo>
                  <a:lnTo>
                    <a:pt x="8983" y="12458"/>
                  </a:lnTo>
                  <a:lnTo>
                    <a:pt x="8983" y="11375"/>
                  </a:lnTo>
                  <a:lnTo>
                    <a:pt x="9163" y="11194"/>
                  </a:lnTo>
                  <a:lnTo>
                    <a:pt x="9254" y="11013"/>
                  </a:lnTo>
                  <a:lnTo>
                    <a:pt x="9344" y="10833"/>
                  </a:lnTo>
                  <a:lnTo>
                    <a:pt x="9344" y="10607"/>
                  </a:lnTo>
                  <a:lnTo>
                    <a:pt x="9344" y="10382"/>
                  </a:lnTo>
                  <a:lnTo>
                    <a:pt x="9254" y="10156"/>
                  </a:lnTo>
                  <a:lnTo>
                    <a:pt x="9163" y="9975"/>
                  </a:lnTo>
                  <a:lnTo>
                    <a:pt x="8983" y="9795"/>
                  </a:lnTo>
                  <a:lnTo>
                    <a:pt x="8983" y="5236"/>
                  </a:lnTo>
                  <a:lnTo>
                    <a:pt x="8983" y="5146"/>
                  </a:lnTo>
                  <a:lnTo>
                    <a:pt x="8938" y="5056"/>
                  </a:lnTo>
                  <a:lnTo>
                    <a:pt x="8847" y="5011"/>
                  </a:lnTo>
                  <a:lnTo>
                    <a:pt x="8757" y="5011"/>
                  </a:lnTo>
                  <a:lnTo>
                    <a:pt x="8667" y="5056"/>
                  </a:lnTo>
                  <a:lnTo>
                    <a:pt x="8577" y="5101"/>
                  </a:lnTo>
                  <a:lnTo>
                    <a:pt x="8577" y="5191"/>
                  </a:lnTo>
                  <a:lnTo>
                    <a:pt x="8531" y="5236"/>
                  </a:lnTo>
                  <a:lnTo>
                    <a:pt x="8531" y="9524"/>
                  </a:lnTo>
                  <a:lnTo>
                    <a:pt x="8261" y="9434"/>
                  </a:lnTo>
                  <a:lnTo>
                    <a:pt x="7900" y="9389"/>
                  </a:lnTo>
                  <a:lnTo>
                    <a:pt x="7538" y="9434"/>
                  </a:lnTo>
                  <a:lnTo>
                    <a:pt x="7222" y="9569"/>
                  </a:lnTo>
                  <a:lnTo>
                    <a:pt x="7222" y="5056"/>
                  </a:lnTo>
                  <a:lnTo>
                    <a:pt x="7177" y="4965"/>
                  </a:lnTo>
                  <a:lnTo>
                    <a:pt x="7132" y="4875"/>
                  </a:lnTo>
                  <a:lnTo>
                    <a:pt x="7042" y="4830"/>
                  </a:lnTo>
                  <a:lnTo>
                    <a:pt x="6952" y="4830"/>
                  </a:lnTo>
                  <a:lnTo>
                    <a:pt x="6139" y="5011"/>
                  </a:lnTo>
                  <a:lnTo>
                    <a:pt x="6139" y="4198"/>
                  </a:lnTo>
                  <a:lnTo>
                    <a:pt x="6094" y="4153"/>
                  </a:lnTo>
                  <a:lnTo>
                    <a:pt x="6049" y="4063"/>
                  </a:lnTo>
                  <a:lnTo>
                    <a:pt x="6004" y="4018"/>
                  </a:lnTo>
                  <a:lnTo>
                    <a:pt x="5914" y="3972"/>
                  </a:lnTo>
                  <a:lnTo>
                    <a:pt x="5282" y="3837"/>
                  </a:lnTo>
                  <a:lnTo>
                    <a:pt x="5282" y="1986"/>
                  </a:lnTo>
                  <a:lnTo>
                    <a:pt x="5282" y="1896"/>
                  </a:lnTo>
                  <a:lnTo>
                    <a:pt x="5237" y="1806"/>
                  </a:lnTo>
                  <a:lnTo>
                    <a:pt x="5146" y="1761"/>
                  </a:lnTo>
                  <a:lnTo>
                    <a:pt x="5011" y="1761"/>
                  </a:lnTo>
                  <a:lnTo>
                    <a:pt x="4966" y="1806"/>
                  </a:lnTo>
                  <a:lnTo>
                    <a:pt x="4875" y="1851"/>
                  </a:lnTo>
                  <a:lnTo>
                    <a:pt x="4830" y="1896"/>
                  </a:lnTo>
                  <a:lnTo>
                    <a:pt x="4830" y="1986"/>
                  </a:lnTo>
                  <a:lnTo>
                    <a:pt x="4830" y="3747"/>
                  </a:lnTo>
                  <a:lnTo>
                    <a:pt x="4289" y="3611"/>
                  </a:lnTo>
                  <a:lnTo>
                    <a:pt x="4153" y="3656"/>
                  </a:lnTo>
                  <a:lnTo>
                    <a:pt x="4063" y="3702"/>
                  </a:lnTo>
                  <a:lnTo>
                    <a:pt x="4018" y="3747"/>
                  </a:lnTo>
                  <a:lnTo>
                    <a:pt x="3973" y="3837"/>
                  </a:lnTo>
                  <a:lnTo>
                    <a:pt x="3973" y="5462"/>
                  </a:lnTo>
                  <a:lnTo>
                    <a:pt x="3115" y="5642"/>
                  </a:lnTo>
                  <a:lnTo>
                    <a:pt x="3025" y="5688"/>
                  </a:lnTo>
                  <a:lnTo>
                    <a:pt x="2980" y="5733"/>
                  </a:lnTo>
                  <a:lnTo>
                    <a:pt x="2935" y="5778"/>
                  </a:lnTo>
                  <a:lnTo>
                    <a:pt x="2890" y="5868"/>
                  </a:lnTo>
                  <a:lnTo>
                    <a:pt x="2890" y="6771"/>
                  </a:lnTo>
                  <a:lnTo>
                    <a:pt x="2935" y="6861"/>
                  </a:lnTo>
                  <a:lnTo>
                    <a:pt x="2980" y="6906"/>
                  </a:lnTo>
                  <a:lnTo>
                    <a:pt x="3025" y="6996"/>
                  </a:lnTo>
                  <a:lnTo>
                    <a:pt x="3205" y="6996"/>
                  </a:lnTo>
                  <a:lnTo>
                    <a:pt x="3296" y="6951"/>
                  </a:lnTo>
                  <a:lnTo>
                    <a:pt x="3341" y="6861"/>
                  </a:lnTo>
                  <a:lnTo>
                    <a:pt x="3341" y="6771"/>
                  </a:lnTo>
                  <a:lnTo>
                    <a:pt x="3341" y="6049"/>
                  </a:lnTo>
                  <a:lnTo>
                    <a:pt x="6726" y="5326"/>
                  </a:lnTo>
                  <a:lnTo>
                    <a:pt x="6726" y="9885"/>
                  </a:lnTo>
                  <a:lnTo>
                    <a:pt x="6636" y="10066"/>
                  </a:lnTo>
                  <a:lnTo>
                    <a:pt x="6545" y="10201"/>
                  </a:lnTo>
                  <a:lnTo>
                    <a:pt x="6500" y="10382"/>
                  </a:lnTo>
                  <a:lnTo>
                    <a:pt x="6500" y="10607"/>
                  </a:lnTo>
                  <a:lnTo>
                    <a:pt x="6500" y="10788"/>
                  </a:lnTo>
                  <a:lnTo>
                    <a:pt x="6545" y="10968"/>
                  </a:lnTo>
                  <a:lnTo>
                    <a:pt x="6636" y="11149"/>
                  </a:lnTo>
                  <a:lnTo>
                    <a:pt x="6726" y="11284"/>
                  </a:lnTo>
                  <a:lnTo>
                    <a:pt x="6726" y="12458"/>
                  </a:lnTo>
                  <a:lnTo>
                    <a:pt x="3341" y="12458"/>
                  </a:lnTo>
                  <a:lnTo>
                    <a:pt x="3341" y="11329"/>
                  </a:lnTo>
                  <a:lnTo>
                    <a:pt x="3476" y="11194"/>
                  </a:lnTo>
                  <a:lnTo>
                    <a:pt x="3567" y="11013"/>
                  </a:lnTo>
                  <a:lnTo>
                    <a:pt x="3612" y="10788"/>
                  </a:lnTo>
                  <a:lnTo>
                    <a:pt x="3657" y="10607"/>
                  </a:lnTo>
                  <a:lnTo>
                    <a:pt x="3612" y="10382"/>
                  </a:lnTo>
                  <a:lnTo>
                    <a:pt x="3567" y="10201"/>
                  </a:lnTo>
                  <a:lnTo>
                    <a:pt x="3476" y="10020"/>
                  </a:lnTo>
                  <a:lnTo>
                    <a:pt x="3341" y="9840"/>
                  </a:lnTo>
                  <a:lnTo>
                    <a:pt x="3341" y="7809"/>
                  </a:lnTo>
                  <a:lnTo>
                    <a:pt x="3341" y="7719"/>
                  </a:lnTo>
                  <a:lnTo>
                    <a:pt x="3251" y="7628"/>
                  </a:lnTo>
                  <a:lnTo>
                    <a:pt x="3205" y="7583"/>
                  </a:lnTo>
                  <a:lnTo>
                    <a:pt x="3070" y="7583"/>
                  </a:lnTo>
                  <a:lnTo>
                    <a:pt x="2980" y="7628"/>
                  </a:lnTo>
                  <a:lnTo>
                    <a:pt x="2935" y="7673"/>
                  </a:lnTo>
                  <a:lnTo>
                    <a:pt x="2890" y="7764"/>
                  </a:lnTo>
                  <a:lnTo>
                    <a:pt x="2890" y="7809"/>
                  </a:lnTo>
                  <a:lnTo>
                    <a:pt x="2890" y="9524"/>
                  </a:lnTo>
                  <a:lnTo>
                    <a:pt x="2574" y="9434"/>
                  </a:lnTo>
                  <a:lnTo>
                    <a:pt x="2213" y="9389"/>
                  </a:lnTo>
                  <a:lnTo>
                    <a:pt x="1942" y="9434"/>
                  </a:lnTo>
                  <a:lnTo>
                    <a:pt x="1671" y="9479"/>
                  </a:lnTo>
                  <a:lnTo>
                    <a:pt x="1445" y="9569"/>
                  </a:lnTo>
                  <a:lnTo>
                    <a:pt x="1220" y="9750"/>
                  </a:lnTo>
                  <a:lnTo>
                    <a:pt x="1039" y="9930"/>
                  </a:lnTo>
                  <a:lnTo>
                    <a:pt x="904" y="10111"/>
                  </a:lnTo>
                  <a:lnTo>
                    <a:pt x="813" y="10336"/>
                  </a:lnTo>
                  <a:lnTo>
                    <a:pt x="768" y="10607"/>
                  </a:lnTo>
                  <a:lnTo>
                    <a:pt x="813" y="10833"/>
                  </a:lnTo>
                  <a:lnTo>
                    <a:pt x="904" y="11059"/>
                  </a:lnTo>
                  <a:lnTo>
                    <a:pt x="1039" y="11284"/>
                  </a:lnTo>
                  <a:lnTo>
                    <a:pt x="1220" y="11465"/>
                  </a:lnTo>
                  <a:lnTo>
                    <a:pt x="1400" y="11600"/>
                  </a:lnTo>
                  <a:lnTo>
                    <a:pt x="1581" y="11690"/>
                  </a:lnTo>
                  <a:lnTo>
                    <a:pt x="1761" y="11736"/>
                  </a:lnTo>
                  <a:lnTo>
                    <a:pt x="1987" y="11781"/>
                  </a:lnTo>
                  <a:lnTo>
                    <a:pt x="1987" y="12458"/>
                  </a:lnTo>
                  <a:lnTo>
                    <a:pt x="543" y="12458"/>
                  </a:lnTo>
                  <a:lnTo>
                    <a:pt x="407" y="12503"/>
                  </a:lnTo>
                  <a:lnTo>
                    <a:pt x="227" y="12638"/>
                  </a:lnTo>
                  <a:lnTo>
                    <a:pt x="46" y="12864"/>
                  </a:lnTo>
                  <a:lnTo>
                    <a:pt x="1" y="12999"/>
                  </a:lnTo>
                  <a:lnTo>
                    <a:pt x="1" y="13135"/>
                  </a:lnTo>
                  <a:lnTo>
                    <a:pt x="1" y="13270"/>
                  </a:lnTo>
                  <a:lnTo>
                    <a:pt x="46" y="13360"/>
                  </a:lnTo>
                  <a:lnTo>
                    <a:pt x="227" y="13586"/>
                  </a:lnTo>
                  <a:lnTo>
                    <a:pt x="407" y="13722"/>
                  </a:lnTo>
                  <a:lnTo>
                    <a:pt x="543" y="13767"/>
                  </a:lnTo>
                  <a:lnTo>
                    <a:pt x="678" y="13812"/>
                  </a:lnTo>
                  <a:lnTo>
                    <a:pt x="15166" y="13812"/>
                  </a:lnTo>
                  <a:lnTo>
                    <a:pt x="15302" y="13767"/>
                  </a:lnTo>
                  <a:lnTo>
                    <a:pt x="15392" y="13722"/>
                  </a:lnTo>
                  <a:lnTo>
                    <a:pt x="15618" y="13586"/>
                  </a:lnTo>
                  <a:lnTo>
                    <a:pt x="15798" y="13360"/>
                  </a:lnTo>
                  <a:lnTo>
                    <a:pt x="15798" y="13270"/>
                  </a:lnTo>
                  <a:lnTo>
                    <a:pt x="15843" y="13135"/>
                  </a:lnTo>
                  <a:lnTo>
                    <a:pt x="15798" y="12999"/>
                  </a:lnTo>
                  <a:lnTo>
                    <a:pt x="15798" y="12864"/>
                  </a:lnTo>
                  <a:lnTo>
                    <a:pt x="15618" y="12638"/>
                  </a:lnTo>
                  <a:lnTo>
                    <a:pt x="15392" y="12503"/>
                  </a:lnTo>
                  <a:lnTo>
                    <a:pt x="15302" y="12458"/>
                  </a:lnTo>
                  <a:lnTo>
                    <a:pt x="13767" y="12458"/>
                  </a:lnTo>
                  <a:lnTo>
                    <a:pt x="13767" y="11781"/>
                  </a:lnTo>
                  <a:lnTo>
                    <a:pt x="13993" y="11736"/>
                  </a:lnTo>
                  <a:lnTo>
                    <a:pt x="14173" y="11690"/>
                  </a:lnTo>
                  <a:lnTo>
                    <a:pt x="14354" y="11600"/>
                  </a:lnTo>
                  <a:lnTo>
                    <a:pt x="14534" y="11465"/>
                  </a:lnTo>
                  <a:lnTo>
                    <a:pt x="14715" y="11284"/>
                  </a:lnTo>
                  <a:lnTo>
                    <a:pt x="14850" y="11059"/>
                  </a:lnTo>
                  <a:lnTo>
                    <a:pt x="14941" y="10833"/>
                  </a:lnTo>
                  <a:lnTo>
                    <a:pt x="14986" y="10607"/>
                  </a:lnTo>
                  <a:lnTo>
                    <a:pt x="14941" y="10336"/>
                  </a:lnTo>
                  <a:lnTo>
                    <a:pt x="14850" y="10111"/>
                  </a:lnTo>
                  <a:lnTo>
                    <a:pt x="14715" y="9930"/>
                  </a:lnTo>
                  <a:lnTo>
                    <a:pt x="14534" y="9750"/>
                  </a:lnTo>
                  <a:lnTo>
                    <a:pt x="14309" y="9569"/>
                  </a:lnTo>
                  <a:lnTo>
                    <a:pt x="14083" y="9479"/>
                  </a:lnTo>
                  <a:lnTo>
                    <a:pt x="13812" y="9434"/>
                  </a:lnTo>
                  <a:lnTo>
                    <a:pt x="13541" y="9389"/>
                  </a:lnTo>
                  <a:lnTo>
                    <a:pt x="13180" y="9434"/>
                  </a:lnTo>
                  <a:lnTo>
                    <a:pt x="12864" y="9524"/>
                  </a:lnTo>
                  <a:lnTo>
                    <a:pt x="12864" y="4108"/>
                  </a:lnTo>
                  <a:lnTo>
                    <a:pt x="12864" y="4018"/>
                  </a:lnTo>
                  <a:lnTo>
                    <a:pt x="12819" y="3972"/>
                  </a:lnTo>
                  <a:lnTo>
                    <a:pt x="12729" y="3927"/>
                  </a:lnTo>
                  <a:lnTo>
                    <a:pt x="12684" y="3882"/>
                  </a:lnTo>
                  <a:lnTo>
                    <a:pt x="11781" y="3702"/>
                  </a:lnTo>
                  <a:lnTo>
                    <a:pt x="11781" y="2122"/>
                  </a:lnTo>
                  <a:lnTo>
                    <a:pt x="11781" y="2032"/>
                  </a:lnTo>
                  <a:lnTo>
                    <a:pt x="11691" y="1941"/>
                  </a:lnTo>
                  <a:lnTo>
                    <a:pt x="11601" y="1896"/>
                  </a:lnTo>
                  <a:lnTo>
                    <a:pt x="11510" y="1896"/>
                  </a:lnTo>
                  <a:lnTo>
                    <a:pt x="10969" y="2032"/>
                  </a:lnTo>
                  <a:lnTo>
                    <a:pt x="10969" y="271"/>
                  </a:lnTo>
                  <a:lnTo>
                    <a:pt x="10924" y="181"/>
                  </a:lnTo>
                  <a:lnTo>
                    <a:pt x="10878" y="91"/>
                  </a:lnTo>
                  <a:lnTo>
                    <a:pt x="10833" y="46"/>
                  </a:lnTo>
                  <a:lnTo>
                    <a:pt x="10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36;p33">
            <a:extLst>
              <a:ext uri="{FF2B5EF4-FFF2-40B4-BE49-F238E27FC236}">
                <a16:creationId xmlns:a16="http://schemas.microsoft.com/office/drawing/2014/main" id="{354BE627-C4E4-66CD-2317-FDD592581C18}"/>
              </a:ext>
            </a:extLst>
          </p:cNvPr>
          <p:cNvSpPr txBox="1">
            <a:spLocks noGrp="1"/>
          </p:cNvSpPr>
          <p:nvPr>
            <p:ph type="title"/>
          </p:nvPr>
        </p:nvSpPr>
        <p:spPr>
          <a:xfrm>
            <a:off x="720000" y="3126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Cómo jugar</a:t>
            </a:r>
            <a:endParaRPr/>
          </a:p>
        </p:txBody>
      </p:sp>
      <p:cxnSp>
        <p:nvCxnSpPr>
          <p:cNvPr id="3" name="Google Shape;776;p38">
            <a:extLst>
              <a:ext uri="{FF2B5EF4-FFF2-40B4-BE49-F238E27FC236}">
                <a16:creationId xmlns:a16="http://schemas.microsoft.com/office/drawing/2014/main" id="{E3E8282E-2834-1AAC-81A5-24FE84A8B667}"/>
              </a:ext>
            </a:extLst>
          </p:cNvPr>
          <p:cNvCxnSpPr/>
          <p:nvPr/>
        </p:nvCxnSpPr>
        <p:spPr>
          <a:xfrm>
            <a:off x="1873302" y="958377"/>
            <a:ext cx="5169000" cy="0"/>
          </a:xfrm>
          <a:prstGeom prst="straightConnector1">
            <a:avLst/>
          </a:prstGeom>
          <a:noFill/>
          <a:ln w="19050" cap="flat" cmpd="sng">
            <a:solidFill>
              <a:schemeClr val="dk1"/>
            </a:solidFill>
            <a:prstDash val="solid"/>
            <a:round/>
            <a:headEnd type="none" w="med" len="med"/>
            <a:tailEnd type="none" w="med" len="med"/>
          </a:ln>
        </p:spPr>
      </p:cxnSp>
      <p:pic>
        <p:nvPicPr>
          <p:cNvPr id="4" name="Graphic 3" descr="Abacus with solid fill">
            <a:extLst>
              <a:ext uri="{FF2B5EF4-FFF2-40B4-BE49-F238E27FC236}">
                <a16:creationId xmlns:a16="http://schemas.microsoft.com/office/drawing/2014/main" id="{D59C9FF1-2D8E-0CFA-ED5D-55C56912C6F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39696" y="404034"/>
            <a:ext cx="463462" cy="463462"/>
          </a:xfrm>
          <a:prstGeom prst="rect">
            <a:avLst/>
          </a:prstGeom>
        </p:spPr>
      </p:pic>
      <p:sp>
        <p:nvSpPr>
          <p:cNvPr id="5" name="Google Shape;435;p33">
            <a:extLst>
              <a:ext uri="{FF2B5EF4-FFF2-40B4-BE49-F238E27FC236}">
                <a16:creationId xmlns:a16="http://schemas.microsoft.com/office/drawing/2014/main" id="{C7CD4222-4C2E-806F-1723-7D9F315BA92D}"/>
              </a:ext>
            </a:extLst>
          </p:cNvPr>
          <p:cNvSpPr txBox="1">
            <a:spLocks/>
          </p:cNvSpPr>
          <p:nvPr/>
        </p:nvSpPr>
        <p:spPr>
          <a:xfrm>
            <a:off x="888685" y="2479954"/>
            <a:ext cx="3654900" cy="46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lgn="l"/>
            <a:r>
              <a:rPr lang="es-419"/>
              <a:t>Comienzo del juego</a:t>
            </a:r>
          </a:p>
        </p:txBody>
      </p:sp>
      <p:sp>
        <p:nvSpPr>
          <p:cNvPr id="6" name="Google Shape;437;p33">
            <a:extLst>
              <a:ext uri="{FF2B5EF4-FFF2-40B4-BE49-F238E27FC236}">
                <a16:creationId xmlns:a16="http://schemas.microsoft.com/office/drawing/2014/main" id="{59982D72-A07F-0ED3-BAAE-11A472E17D19}"/>
              </a:ext>
            </a:extLst>
          </p:cNvPr>
          <p:cNvSpPr txBox="1">
            <a:spLocks/>
          </p:cNvSpPr>
          <p:nvPr/>
        </p:nvSpPr>
        <p:spPr>
          <a:xfrm>
            <a:off x="888679" y="2940454"/>
            <a:ext cx="3654900" cy="106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2pPr>
            <a:lvl3pPr marL="1371600" marR="0" lvl="2"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3pPr>
            <a:lvl4pPr marL="1828800" marR="0" lvl="3"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4pPr>
            <a:lvl5pPr marL="2286000" marR="0" lvl="4"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5pPr>
            <a:lvl6pPr marL="2743200" marR="0" lvl="5"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6pPr>
            <a:lvl7pPr marL="3200400" marR="0" lvl="6"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7pPr>
            <a:lvl8pPr marL="3657600" marR="0" lvl="7"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8pPr>
            <a:lvl9pPr marL="4114800" marR="0" lvl="8"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9pPr>
          </a:lstStyle>
          <a:p>
            <a:pPr marL="0" indent="0" algn="just"/>
            <a:r>
              <a:rPr lang="es-CO"/>
              <a:t>El creador de la sala da inicio una </a:t>
            </a:r>
            <a:r>
              <a:rPr lang="es-CO" dirty="0"/>
              <a:t>vez</a:t>
            </a:r>
            <a:r>
              <a:rPr lang="es-CO"/>
              <a:t> estén todos los participantes esperados.</a:t>
            </a:r>
          </a:p>
        </p:txBody>
      </p:sp>
      <p:sp>
        <p:nvSpPr>
          <p:cNvPr id="7" name="Google Shape;435;p33">
            <a:extLst>
              <a:ext uri="{FF2B5EF4-FFF2-40B4-BE49-F238E27FC236}">
                <a16:creationId xmlns:a16="http://schemas.microsoft.com/office/drawing/2014/main" id="{F758588A-8F49-9203-2EB1-23D646698C8C}"/>
              </a:ext>
            </a:extLst>
          </p:cNvPr>
          <p:cNvSpPr txBox="1">
            <a:spLocks/>
          </p:cNvSpPr>
          <p:nvPr/>
        </p:nvSpPr>
        <p:spPr>
          <a:xfrm>
            <a:off x="4782662" y="2567094"/>
            <a:ext cx="3654900" cy="46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lgn="l"/>
            <a:r>
              <a:rPr lang="es-419"/>
              <a:t>Objetivo del juego</a:t>
            </a:r>
          </a:p>
        </p:txBody>
      </p:sp>
      <p:sp>
        <p:nvSpPr>
          <p:cNvPr id="8" name="Google Shape;437;p33">
            <a:extLst>
              <a:ext uri="{FF2B5EF4-FFF2-40B4-BE49-F238E27FC236}">
                <a16:creationId xmlns:a16="http://schemas.microsoft.com/office/drawing/2014/main" id="{FE563466-7146-C7F0-A333-070E055448F8}"/>
              </a:ext>
            </a:extLst>
          </p:cNvPr>
          <p:cNvSpPr txBox="1">
            <a:spLocks/>
          </p:cNvSpPr>
          <p:nvPr/>
        </p:nvSpPr>
        <p:spPr>
          <a:xfrm>
            <a:off x="4782656" y="3027594"/>
            <a:ext cx="3654900" cy="106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2pPr>
            <a:lvl3pPr marL="1371600" marR="0" lvl="2"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3pPr>
            <a:lvl4pPr marL="1828800" marR="0" lvl="3"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4pPr>
            <a:lvl5pPr marL="2286000" marR="0" lvl="4"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5pPr>
            <a:lvl6pPr marL="2743200" marR="0" lvl="5"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6pPr>
            <a:lvl7pPr marL="3200400" marR="0" lvl="6"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7pPr>
            <a:lvl8pPr marL="3657600" marR="0" lvl="7"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8pPr>
            <a:lvl9pPr marL="4114800" marR="0" lvl="8"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9pPr>
          </a:lstStyle>
          <a:p>
            <a:pPr marL="171450" indent="-171450" algn="just">
              <a:buFont typeface="Arial" panose="020B0604020202020204" pitchFamily="34" charset="0"/>
              <a:buChar char="•"/>
            </a:pPr>
            <a:r>
              <a:rPr lang="es-CO"/>
              <a:t>Ganar puntos</a:t>
            </a:r>
          </a:p>
          <a:p>
            <a:pPr marL="171450" indent="-171450" algn="just">
              <a:buFont typeface="Arial" panose="020B0604020202020204" pitchFamily="34" charset="0"/>
              <a:buChar char="•"/>
            </a:pPr>
            <a:r>
              <a:rPr lang="es-CO"/>
              <a:t>Restar puntos</a:t>
            </a:r>
          </a:p>
        </p:txBody>
      </p:sp>
      <p:sp>
        <p:nvSpPr>
          <p:cNvPr id="9" name="Google Shape;435;p33">
            <a:extLst>
              <a:ext uri="{FF2B5EF4-FFF2-40B4-BE49-F238E27FC236}">
                <a16:creationId xmlns:a16="http://schemas.microsoft.com/office/drawing/2014/main" id="{7B9DEBBE-FE89-5F64-C251-72B277E63D01}"/>
              </a:ext>
            </a:extLst>
          </p:cNvPr>
          <p:cNvSpPr txBox="1">
            <a:spLocks/>
          </p:cNvSpPr>
          <p:nvPr/>
        </p:nvSpPr>
        <p:spPr>
          <a:xfrm>
            <a:off x="912252" y="3541974"/>
            <a:ext cx="3654900" cy="46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lgn="l"/>
            <a:r>
              <a:rPr lang="es-419"/>
              <a:t>Comodines Estratégicos</a:t>
            </a:r>
          </a:p>
        </p:txBody>
      </p:sp>
      <p:sp>
        <p:nvSpPr>
          <p:cNvPr id="10" name="Google Shape;437;p33">
            <a:extLst>
              <a:ext uri="{FF2B5EF4-FFF2-40B4-BE49-F238E27FC236}">
                <a16:creationId xmlns:a16="http://schemas.microsoft.com/office/drawing/2014/main" id="{85160805-D3BC-E109-A085-6AD399AB92CB}"/>
              </a:ext>
            </a:extLst>
          </p:cNvPr>
          <p:cNvSpPr txBox="1">
            <a:spLocks/>
          </p:cNvSpPr>
          <p:nvPr/>
        </p:nvSpPr>
        <p:spPr>
          <a:xfrm>
            <a:off x="912246" y="4002474"/>
            <a:ext cx="3654900" cy="106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2pPr>
            <a:lvl3pPr marL="1371600" marR="0" lvl="2"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3pPr>
            <a:lvl4pPr marL="1828800" marR="0" lvl="3"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4pPr>
            <a:lvl5pPr marL="2286000" marR="0" lvl="4"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5pPr>
            <a:lvl6pPr marL="2743200" marR="0" lvl="5"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6pPr>
            <a:lvl7pPr marL="3200400" marR="0" lvl="6"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7pPr>
            <a:lvl8pPr marL="3657600" marR="0" lvl="7"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8pPr>
            <a:lvl9pPr marL="4114800" marR="0" lvl="8"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9pPr>
          </a:lstStyle>
          <a:p>
            <a:pPr marL="0" indent="0" algn="just"/>
            <a:r>
              <a:rPr lang="es-419"/>
              <a:t>A lo largo del juego, comodines aparecerán aleatoriamente en el tablero.</a:t>
            </a:r>
            <a:endParaRPr lang="es-CO"/>
          </a:p>
        </p:txBody>
      </p:sp>
      <p:sp>
        <p:nvSpPr>
          <p:cNvPr id="11" name="Google Shape;435;p33">
            <a:extLst>
              <a:ext uri="{FF2B5EF4-FFF2-40B4-BE49-F238E27FC236}">
                <a16:creationId xmlns:a16="http://schemas.microsoft.com/office/drawing/2014/main" id="{1FB46572-37ED-50F9-0621-B5A5DABE160D}"/>
              </a:ext>
            </a:extLst>
          </p:cNvPr>
          <p:cNvSpPr txBox="1">
            <a:spLocks/>
          </p:cNvSpPr>
          <p:nvPr/>
        </p:nvSpPr>
        <p:spPr>
          <a:xfrm>
            <a:off x="4759089" y="3558144"/>
            <a:ext cx="3654900" cy="460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IBM Plex Sans"/>
                <a:ea typeface="IBM Plex Sans"/>
                <a:cs typeface="IBM Plex Sans"/>
                <a:sym typeface="IBM Plex Sans"/>
              </a:defRPr>
            </a:lvl1pPr>
            <a:lvl2pPr marL="914400" marR="0" lvl="1"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lgn="l"/>
            <a:r>
              <a:rPr lang="es-419"/>
              <a:t>Determinación del Ganador</a:t>
            </a:r>
          </a:p>
        </p:txBody>
      </p:sp>
      <p:sp>
        <p:nvSpPr>
          <p:cNvPr id="12" name="Google Shape;437;p33">
            <a:extLst>
              <a:ext uri="{FF2B5EF4-FFF2-40B4-BE49-F238E27FC236}">
                <a16:creationId xmlns:a16="http://schemas.microsoft.com/office/drawing/2014/main" id="{FA7F408D-0639-3C90-3DCA-2E6977C8DA5E}"/>
              </a:ext>
            </a:extLst>
          </p:cNvPr>
          <p:cNvSpPr txBox="1">
            <a:spLocks/>
          </p:cNvSpPr>
          <p:nvPr/>
        </p:nvSpPr>
        <p:spPr>
          <a:xfrm>
            <a:off x="4759083" y="4018644"/>
            <a:ext cx="3654900" cy="106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2pPr>
            <a:lvl3pPr marL="1371600" marR="0" lvl="2"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3pPr>
            <a:lvl4pPr marL="1828800" marR="0" lvl="3"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4pPr>
            <a:lvl5pPr marL="2286000" marR="0" lvl="4"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5pPr>
            <a:lvl6pPr marL="2743200" marR="0" lvl="5"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6pPr>
            <a:lvl7pPr marL="3200400" marR="0" lvl="6"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7pPr>
            <a:lvl8pPr marL="3657600" marR="0" lvl="7"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8pPr>
            <a:lvl9pPr marL="4114800" marR="0" lvl="8" indent="-304800" algn="ct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9pPr>
          </a:lstStyle>
          <a:p>
            <a:pPr marL="0" indent="0" algn="just"/>
            <a:r>
              <a:rPr lang="es-419"/>
              <a:t>Una vez que se agote el tiempo establecido, el jugador con el mayor número de casillas pintadas será declarado el ganador.</a:t>
            </a:r>
            <a:endParaRPr lang="es-CO"/>
          </a:p>
        </p:txBody>
      </p:sp>
    </p:spTree>
    <p:extLst>
      <p:ext uri="{BB962C8B-B14F-4D97-AF65-F5344CB8AC3E}">
        <p14:creationId xmlns:p14="http://schemas.microsoft.com/office/powerpoint/2010/main" val="1455737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5" grpId="0"/>
      <p:bldP spid="437" grpId="0"/>
      <p:bldP spid="438" grpId="0"/>
      <p:bldP spid="439" grpId="0" build="p"/>
      <p:bldP spid="5" grpId="0"/>
      <p:bldP spid="6" grpId="0"/>
      <p:bldP spid="7" grpId="0"/>
      <p:bldP spid="8" grpId="0"/>
      <p:bldP spid="9" grpId="0"/>
      <p:bldP spid="10" grpId="0"/>
      <p:bldP spid="11" grpId="0"/>
      <p:bldP spid="12" grpId="0"/>
    </p:bldLst>
  </p:timing>
</p:sld>
</file>

<file path=ppt/theme/theme1.xml><?xml version="1.0" encoding="utf-8"?>
<a:theme xmlns:a="http://schemas.openxmlformats.org/drawingml/2006/main" name="Climate Fintech App Pitch Deck by Slidesgo">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783</Words>
  <Application>Microsoft Office PowerPoint</Application>
  <PresentationFormat>On-screen Show (16:9)</PresentationFormat>
  <Paragraphs>118</Paragraphs>
  <Slides>18</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Raleway</vt:lpstr>
      <vt:lpstr>IBM Plex Sans Medium</vt:lpstr>
      <vt:lpstr>Public Sans</vt:lpstr>
      <vt:lpstr>Arial</vt:lpstr>
      <vt:lpstr>Wingdings</vt:lpstr>
      <vt:lpstr>Anaheim</vt:lpstr>
      <vt:lpstr>Nunito Light</vt:lpstr>
      <vt:lpstr>Bebas Neue</vt:lpstr>
      <vt:lpstr>IBM Plex Sans</vt:lpstr>
      <vt:lpstr>Climate Fintech App Pitch Deck by Slidesgo</vt:lpstr>
      <vt:lpstr>GOLDEN 3 SURE</vt:lpstr>
      <vt:lpstr>Agenda</vt:lpstr>
      <vt:lpstr>Equipo de trabajo</vt:lpstr>
      <vt:lpstr>Definición del proyecto</vt:lpstr>
      <vt:lpstr>Resumen</vt:lpstr>
      <vt:lpstr>Antecedentes</vt:lpstr>
      <vt:lpstr>Problema</vt:lpstr>
      <vt:lpstr>Características</vt:lpstr>
      <vt:lpstr>Cómo jugar</vt:lpstr>
      <vt:lpstr>Mock Up</vt:lpstr>
      <vt:lpstr>Mock Up</vt:lpstr>
      <vt:lpstr>Definition of Ready</vt:lpstr>
      <vt:lpstr>Definition of Done</vt:lpstr>
      <vt:lpstr>Historias de usuario</vt:lpstr>
      <vt:lpstr>Detalle de las historias de usuario</vt:lpstr>
      <vt:lpstr>Detalle de las historias de usuario</vt:lpstr>
      <vt:lpstr>Detalle de las historias de usuario</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GOLDEN 3 SURE</dc:title>
  <cp:lastModifiedBy>ANGIE NATALIA MOJICA DIAZ</cp:lastModifiedBy>
  <cp:revision>1</cp:revision>
  <dcterms:modified xsi:type="dcterms:W3CDTF">2023-10-24T00:10:48Z</dcterms:modified>
</cp:coreProperties>
</file>